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0" r:id="rId1"/>
    <p:sldMasterId id="2147483780" r:id="rId2"/>
  </p:sldMasterIdLst>
  <p:notesMasterIdLst>
    <p:notesMasterId r:id="rId32"/>
  </p:notesMasterIdLst>
  <p:sldIdLst>
    <p:sldId id="283" r:id="rId3"/>
    <p:sldId id="284" r:id="rId4"/>
    <p:sldId id="285" r:id="rId5"/>
    <p:sldId id="286" r:id="rId6"/>
    <p:sldId id="287" r:id="rId7"/>
    <p:sldId id="288" r:id="rId8"/>
    <p:sldId id="298" r:id="rId9"/>
    <p:sldId id="314" r:id="rId10"/>
    <p:sldId id="289" r:id="rId11"/>
    <p:sldId id="299" r:id="rId12"/>
    <p:sldId id="300" r:id="rId13"/>
    <p:sldId id="307" r:id="rId14"/>
    <p:sldId id="291" r:id="rId15"/>
    <p:sldId id="292" r:id="rId16"/>
    <p:sldId id="293" r:id="rId17"/>
    <p:sldId id="302" r:id="rId18"/>
    <p:sldId id="294" r:id="rId19"/>
    <p:sldId id="303" r:id="rId20"/>
    <p:sldId id="295" r:id="rId21"/>
    <p:sldId id="305" r:id="rId22"/>
    <p:sldId id="297" r:id="rId23"/>
    <p:sldId id="306" r:id="rId24"/>
    <p:sldId id="313" r:id="rId25"/>
    <p:sldId id="312" r:id="rId26"/>
    <p:sldId id="308" r:id="rId27"/>
    <p:sldId id="309" r:id="rId28"/>
    <p:sldId id="310" r:id="rId29"/>
    <p:sldId id="311" r:id="rId30"/>
    <p:sldId id="301"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2F085F1-C95C-274F-B6B6-DB6FDB07075C}">
          <p14:sldIdLst>
            <p14:sldId id="283"/>
            <p14:sldId id="284"/>
            <p14:sldId id="285"/>
            <p14:sldId id="286"/>
            <p14:sldId id="287"/>
            <p14:sldId id="288"/>
            <p14:sldId id="298"/>
            <p14:sldId id="314"/>
            <p14:sldId id="289"/>
            <p14:sldId id="299"/>
            <p14:sldId id="300"/>
            <p14:sldId id="307"/>
            <p14:sldId id="291"/>
            <p14:sldId id="292"/>
            <p14:sldId id="293"/>
            <p14:sldId id="302"/>
            <p14:sldId id="294"/>
            <p14:sldId id="303"/>
            <p14:sldId id="295"/>
            <p14:sldId id="305"/>
            <p14:sldId id="297"/>
            <p14:sldId id="306"/>
            <p14:sldId id="313"/>
            <p14:sldId id="312"/>
            <p14:sldId id="308"/>
            <p14:sldId id="309"/>
            <p14:sldId id="310"/>
            <p14:sldId id="311"/>
            <p14:sldId id="30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862"/>
    <p:restoredTop sz="94708"/>
  </p:normalViewPr>
  <p:slideViewPr>
    <p:cSldViewPr snapToGrid="0" snapToObjects="1">
      <p:cViewPr varScale="1">
        <p:scale>
          <a:sx n="128" d="100"/>
          <a:sy n="128" d="100"/>
        </p:scale>
        <p:origin x="1096"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theme" Target="theme/theme1.xml"/><Relationship Id="rId8" Type="http://schemas.openxmlformats.org/officeDocument/2006/relationships/slide" Target="slides/slide6.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E6A4B4C-B1B0-0C40-A57B-E419DBEDC510}" type="doc">
      <dgm:prSet loTypeId="urn:microsoft.com/office/officeart/2005/8/layout/lProcess2" loCatId="" qsTypeId="urn:microsoft.com/office/officeart/2005/8/quickstyle/simple4" qsCatId="simple" csTypeId="urn:microsoft.com/office/officeart/2005/8/colors/accent1_2" csCatId="accent1" phldr="1"/>
      <dgm:spPr/>
    </dgm:pt>
    <dgm:pt modelId="{48F1CA06-FE17-6546-90E0-A4C2F253C320}">
      <dgm:prSet phldrT="[Text]"/>
      <dgm:spPr/>
      <dgm:t>
        <a:bodyPr/>
        <a:lstStyle/>
        <a:p>
          <a:r>
            <a:rPr lang="en-US" dirty="0"/>
            <a:t>Legacy</a:t>
          </a:r>
        </a:p>
      </dgm:t>
    </dgm:pt>
    <dgm:pt modelId="{91C16E9E-61C3-8D4C-AE40-9C4D0984E916}" type="parTrans" cxnId="{AF532C99-9976-3B41-AB98-8BD1A94A9BEA}">
      <dgm:prSet/>
      <dgm:spPr/>
      <dgm:t>
        <a:bodyPr/>
        <a:lstStyle/>
        <a:p>
          <a:endParaRPr lang="en-US"/>
        </a:p>
      </dgm:t>
    </dgm:pt>
    <dgm:pt modelId="{31BCE4F6-BC54-9347-B669-F8310B96DA06}" type="sibTrans" cxnId="{AF532C99-9976-3B41-AB98-8BD1A94A9BEA}">
      <dgm:prSet/>
      <dgm:spPr/>
      <dgm:t>
        <a:bodyPr/>
        <a:lstStyle/>
        <a:p>
          <a:endParaRPr lang="en-US"/>
        </a:p>
      </dgm:t>
    </dgm:pt>
    <dgm:pt modelId="{5CC9EB65-C694-5E43-A0C0-5699F5CCB309}">
      <dgm:prSet phldrT="[Text]"/>
      <dgm:spPr/>
      <dgm:t>
        <a:bodyPr/>
        <a:lstStyle/>
        <a:p>
          <a:r>
            <a:rPr lang="en-US" dirty="0"/>
            <a:t>Lambda</a:t>
          </a:r>
        </a:p>
      </dgm:t>
    </dgm:pt>
    <dgm:pt modelId="{C374C6CB-580F-0E41-B212-ED6469A76B7D}" type="parTrans" cxnId="{50DC1790-C10A-6B4F-8635-58F9920292E2}">
      <dgm:prSet/>
      <dgm:spPr/>
      <dgm:t>
        <a:bodyPr/>
        <a:lstStyle/>
        <a:p>
          <a:endParaRPr lang="en-US"/>
        </a:p>
      </dgm:t>
    </dgm:pt>
    <dgm:pt modelId="{DB4B00EB-B6D1-8D40-A602-96B7459FCE15}" type="sibTrans" cxnId="{50DC1790-C10A-6B4F-8635-58F9920292E2}">
      <dgm:prSet/>
      <dgm:spPr/>
      <dgm:t>
        <a:bodyPr/>
        <a:lstStyle/>
        <a:p>
          <a:endParaRPr lang="en-US"/>
        </a:p>
      </dgm:t>
    </dgm:pt>
    <dgm:pt modelId="{87C7DC37-7CEF-6341-8A21-8C765CB992C3}">
      <dgm:prSet phldrT="[Text]"/>
      <dgm:spPr/>
      <dgm:t>
        <a:bodyPr/>
        <a:lstStyle/>
        <a:p>
          <a:r>
            <a:rPr lang="en-US" dirty="0"/>
            <a:t>Kinesis Firehose</a:t>
          </a:r>
        </a:p>
      </dgm:t>
    </dgm:pt>
    <dgm:pt modelId="{60E6C89B-FAFA-F24E-A83A-AF7FE2B69C8B}" type="parTrans" cxnId="{AE829D1E-8A96-114D-A9DC-17296F422837}">
      <dgm:prSet/>
      <dgm:spPr/>
      <dgm:t>
        <a:bodyPr/>
        <a:lstStyle/>
        <a:p>
          <a:endParaRPr lang="en-US"/>
        </a:p>
      </dgm:t>
    </dgm:pt>
    <dgm:pt modelId="{C2BFB7BC-A1EC-354E-87E4-48B18F32AA02}" type="sibTrans" cxnId="{AE829D1E-8A96-114D-A9DC-17296F422837}">
      <dgm:prSet/>
      <dgm:spPr/>
      <dgm:t>
        <a:bodyPr/>
        <a:lstStyle/>
        <a:p>
          <a:endParaRPr lang="en-US"/>
        </a:p>
      </dgm:t>
    </dgm:pt>
    <dgm:pt modelId="{7762836A-728C-414F-A0DB-07C2D63BED9F}">
      <dgm:prSet/>
      <dgm:spPr/>
      <dgm:t>
        <a:bodyPr/>
        <a:lstStyle/>
        <a:p>
          <a:r>
            <a:rPr lang="en-US" dirty="0"/>
            <a:t>SQS Based S3</a:t>
          </a:r>
        </a:p>
      </dgm:t>
    </dgm:pt>
    <dgm:pt modelId="{DE1604E5-3DB3-A044-B348-75054BAAAC18}" type="parTrans" cxnId="{CA11B0BC-9800-F944-873A-CCE2F8D3FB79}">
      <dgm:prSet/>
      <dgm:spPr/>
      <dgm:t>
        <a:bodyPr/>
        <a:lstStyle/>
        <a:p>
          <a:endParaRPr lang="en-US"/>
        </a:p>
      </dgm:t>
    </dgm:pt>
    <dgm:pt modelId="{48D761D7-0288-454E-B366-915C22BE4507}" type="sibTrans" cxnId="{CA11B0BC-9800-F944-873A-CCE2F8D3FB79}">
      <dgm:prSet/>
      <dgm:spPr/>
      <dgm:t>
        <a:bodyPr/>
        <a:lstStyle/>
        <a:p>
          <a:endParaRPr lang="en-US"/>
        </a:p>
      </dgm:t>
    </dgm:pt>
    <dgm:pt modelId="{03D1E02E-2032-0442-BA5A-E6B3987EF83C}">
      <dgm:prSet phldrT="[Text]"/>
      <dgm:spPr>
        <a:solidFill>
          <a:schemeClr val="accent6"/>
        </a:solidFill>
      </dgm:spPr>
      <dgm:t>
        <a:bodyPr/>
        <a:lstStyle/>
        <a:p>
          <a:r>
            <a:rPr lang="en-US" dirty="0"/>
            <a:t>CloudTrail</a:t>
          </a:r>
        </a:p>
      </dgm:t>
    </dgm:pt>
    <dgm:pt modelId="{C1320F3D-D493-0A4B-8B70-5B15B9A783F9}" type="parTrans" cxnId="{A32BEA99-C056-DC45-916A-4796DDEB154F}">
      <dgm:prSet/>
      <dgm:spPr/>
      <dgm:t>
        <a:bodyPr/>
        <a:lstStyle/>
        <a:p>
          <a:endParaRPr lang="en-US"/>
        </a:p>
      </dgm:t>
    </dgm:pt>
    <dgm:pt modelId="{D3A0E0D8-425A-6F41-85C7-2934B6320B16}" type="sibTrans" cxnId="{A32BEA99-C056-DC45-916A-4796DDEB154F}">
      <dgm:prSet/>
      <dgm:spPr/>
      <dgm:t>
        <a:bodyPr/>
        <a:lstStyle/>
        <a:p>
          <a:endParaRPr lang="en-US"/>
        </a:p>
      </dgm:t>
    </dgm:pt>
    <dgm:pt modelId="{A7FDDBD0-19CA-D743-BE2C-6BA0C7E9D870}">
      <dgm:prSet phldrT="[Text]"/>
      <dgm:spPr>
        <a:solidFill>
          <a:schemeClr val="accent5"/>
        </a:solidFill>
      </dgm:spPr>
      <dgm:t>
        <a:bodyPr/>
        <a:lstStyle/>
        <a:p>
          <a:r>
            <a:rPr lang="en-US" dirty="0"/>
            <a:t>Config</a:t>
          </a:r>
        </a:p>
      </dgm:t>
    </dgm:pt>
    <dgm:pt modelId="{62591BE7-DBB5-2243-A6DE-58231F619863}" type="parTrans" cxnId="{A1B2A77D-D994-744E-9C0D-296C2B155677}">
      <dgm:prSet/>
      <dgm:spPr/>
      <dgm:t>
        <a:bodyPr/>
        <a:lstStyle/>
        <a:p>
          <a:endParaRPr lang="en-US"/>
        </a:p>
      </dgm:t>
    </dgm:pt>
    <dgm:pt modelId="{BB996DF1-DF68-394C-8984-8AEFD28D843E}" type="sibTrans" cxnId="{A1B2A77D-D994-744E-9C0D-296C2B155677}">
      <dgm:prSet/>
      <dgm:spPr/>
      <dgm:t>
        <a:bodyPr/>
        <a:lstStyle/>
        <a:p>
          <a:endParaRPr lang="en-US"/>
        </a:p>
      </dgm:t>
    </dgm:pt>
    <dgm:pt modelId="{4F2DCA28-6689-D94D-A4A0-9A9A96CA0CE6}">
      <dgm:prSet phldrT="[Text]"/>
      <dgm:spPr/>
      <dgm:t>
        <a:bodyPr/>
        <a:lstStyle/>
        <a:p>
          <a:r>
            <a:rPr lang="en-US" dirty="0"/>
            <a:t>Description</a:t>
          </a:r>
        </a:p>
      </dgm:t>
    </dgm:pt>
    <dgm:pt modelId="{127467C7-7ABD-6C4D-8581-E577C4213E6D}" type="parTrans" cxnId="{1EABEE7E-0B88-B547-9D0D-8FA6A346CA88}">
      <dgm:prSet/>
      <dgm:spPr/>
      <dgm:t>
        <a:bodyPr/>
        <a:lstStyle/>
        <a:p>
          <a:endParaRPr lang="en-US"/>
        </a:p>
      </dgm:t>
    </dgm:pt>
    <dgm:pt modelId="{74836C3F-2801-9340-A6BC-84FE29D8C022}" type="sibTrans" cxnId="{1EABEE7E-0B88-B547-9D0D-8FA6A346CA88}">
      <dgm:prSet/>
      <dgm:spPr/>
      <dgm:t>
        <a:bodyPr/>
        <a:lstStyle/>
        <a:p>
          <a:endParaRPr lang="en-US"/>
        </a:p>
      </dgm:t>
    </dgm:pt>
    <dgm:pt modelId="{D59E98BB-0BBA-D54A-8990-61CDDA4C2F4D}">
      <dgm:prSet phldrT="[Text]"/>
      <dgm:spPr>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dgm:spPr>
      <dgm:t>
        <a:bodyPr/>
        <a:lstStyle/>
        <a:p>
          <a:r>
            <a:rPr lang="en-US" dirty="0"/>
            <a:t>CloudWatch (metrics)</a:t>
          </a:r>
        </a:p>
      </dgm:t>
    </dgm:pt>
    <dgm:pt modelId="{4130CE42-FCD7-014D-B770-FE4381D7CAFD}" type="parTrans" cxnId="{6DEBEACC-DC3B-FA42-8386-F7B4246B8062}">
      <dgm:prSet/>
      <dgm:spPr/>
      <dgm:t>
        <a:bodyPr/>
        <a:lstStyle/>
        <a:p>
          <a:endParaRPr lang="en-US"/>
        </a:p>
      </dgm:t>
    </dgm:pt>
    <dgm:pt modelId="{CA64F151-5B10-CE4A-8DC5-28067319395E}" type="sibTrans" cxnId="{6DEBEACC-DC3B-FA42-8386-F7B4246B8062}">
      <dgm:prSet/>
      <dgm:spPr/>
      <dgm:t>
        <a:bodyPr/>
        <a:lstStyle/>
        <a:p>
          <a:endParaRPr lang="en-US"/>
        </a:p>
      </dgm:t>
    </dgm:pt>
    <dgm:pt modelId="{88D01BA5-43A5-4C4E-86CE-35159EE18AC1}">
      <dgm:prSet/>
      <dgm:spPr>
        <a:solidFill>
          <a:schemeClr val="accent6"/>
        </a:solidFill>
      </dgm:spPr>
      <dgm:t>
        <a:bodyPr/>
        <a:lstStyle/>
        <a:p>
          <a:r>
            <a:rPr lang="en-US" dirty="0"/>
            <a:t>CloudTrail</a:t>
          </a:r>
        </a:p>
      </dgm:t>
    </dgm:pt>
    <dgm:pt modelId="{9A002224-5B16-E347-80C6-2A081B518768}" type="parTrans" cxnId="{1E0D12BC-B619-2F40-B029-7E75A458EC26}">
      <dgm:prSet/>
      <dgm:spPr/>
      <dgm:t>
        <a:bodyPr/>
        <a:lstStyle/>
        <a:p>
          <a:endParaRPr lang="en-US"/>
        </a:p>
      </dgm:t>
    </dgm:pt>
    <dgm:pt modelId="{3CBD3DB3-23DE-764A-B364-3E9286589033}" type="sibTrans" cxnId="{1E0D12BC-B619-2F40-B029-7E75A458EC26}">
      <dgm:prSet/>
      <dgm:spPr/>
      <dgm:t>
        <a:bodyPr/>
        <a:lstStyle/>
        <a:p>
          <a:endParaRPr lang="en-US"/>
        </a:p>
      </dgm:t>
    </dgm:pt>
    <dgm:pt modelId="{A0F030E8-560C-B94A-9FE7-1692A93AFE76}">
      <dgm:prSet/>
      <dgm:spPr>
        <a:solidFill>
          <a:schemeClr val="accent5"/>
        </a:solidFill>
      </dgm:spPr>
      <dgm:t>
        <a:bodyPr/>
        <a:lstStyle/>
        <a:p>
          <a:r>
            <a:rPr lang="en-US" dirty="0"/>
            <a:t>Config</a:t>
          </a:r>
        </a:p>
      </dgm:t>
    </dgm:pt>
    <dgm:pt modelId="{82230B83-BF12-7C43-BFBC-0676088F5628}" type="parTrans" cxnId="{9258CFFB-ABA4-C342-87B5-289FCE3D1E05}">
      <dgm:prSet/>
      <dgm:spPr/>
      <dgm:t>
        <a:bodyPr/>
        <a:lstStyle/>
        <a:p>
          <a:endParaRPr lang="en-US"/>
        </a:p>
      </dgm:t>
    </dgm:pt>
    <dgm:pt modelId="{A6E54B99-43B8-EC44-AE55-0CA1C722EB1A}" type="sibTrans" cxnId="{9258CFFB-ABA4-C342-87B5-289FCE3D1E05}">
      <dgm:prSet/>
      <dgm:spPr/>
      <dgm:t>
        <a:bodyPr/>
        <a:lstStyle/>
        <a:p>
          <a:endParaRPr lang="en-US"/>
        </a:p>
      </dgm:t>
    </dgm:pt>
    <dgm:pt modelId="{B883D4A0-C964-434D-99DD-7AC9B0049B3B}">
      <dgm:prSet/>
      <dgm:spPr/>
      <dgm:t>
        <a:bodyPr/>
        <a:lstStyle/>
        <a:p>
          <a:r>
            <a:rPr lang="en-US" dirty="0"/>
            <a:t>Custom SQS</a:t>
          </a:r>
        </a:p>
      </dgm:t>
    </dgm:pt>
    <dgm:pt modelId="{337053C3-3E2E-AE48-B9DB-067DD9DE5D1F}" type="parTrans" cxnId="{15DBF4BD-6DFB-1B44-90A9-E9198C66E89D}">
      <dgm:prSet/>
      <dgm:spPr/>
      <dgm:t>
        <a:bodyPr/>
        <a:lstStyle/>
        <a:p>
          <a:endParaRPr lang="en-US"/>
        </a:p>
      </dgm:t>
    </dgm:pt>
    <dgm:pt modelId="{9B9A813C-C565-C24D-97B3-CA62BB4B250E}" type="sibTrans" cxnId="{15DBF4BD-6DFB-1B44-90A9-E9198C66E89D}">
      <dgm:prSet/>
      <dgm:spPr/>
      <dgm:t>
        <a:bodyPr/>
        <a:lstStyle/>
        <a:p>
          <a:endParaRPr lang="en-US"/>
        </a:p>
      </dgm:t>
    </dgm:pt>
    <dgm:pt modelId="{3CE1512E-372A-6648-AC47-47C59EF2D039}">
      <dgm:prSet phldrT="[Text]"/>
      <dgm:spPr>
        <a:solidFill>
          <a:schemeClr val="accent4">
            <a:lumMod val="40000"/>
            <a:lumOff val="60000"/>
          </a:schemeClr>
        </a:solidFill>
      </dgm:spPr>
      <dgm:t>
        <a:bodyPr/>
        <a:lstStyle/>
        <a:p>
          <a:r>
            <a:rPr lang="en-US" dirty="0"/>
            <a:t>CloudWatch Logs</a:t>
          </a:r>
        </a:p>
      </dgm:t>
    </dgm:pt>
    <dgm:pt modelId="{B4F77412-AF97-C543-A9F6-BD8DDC60C9C7}" type="parTrans" cxnId="{8EC3BE37-29D3-4244-910A-7BBB2A1C3868}">
      <dgm:prSet/>
      <dgm:spPr/>
      <dgm:t>
        <a:bodyPr/>
        <a:lstStyle/>
        <a:p>
          <a:endParaRPr lang="en-US"/>
        </a:p>
      </dgm:t>
    </dgm:pt>
    <dgm:pt modelId="{E4970276-AEC7-0240-8416-71A021048366}" type="sibTrans" cxnId="{8EC3BE37-29D3-4244-910A-7BBB2A1C3868}">
      <dgm:prSet/>
      <dgm:spPr/>
      <dgm:t>
        <a:bodyPr/>
        <a:lstStyle/>
        <a:p>
          <a:endParaRPr lang="en-US"/>
        </a:p>
      </dgm:t>
    </dgm:pt>
    <dgm:pt modelId="{755E4CDA-199D-094C-B25A-8EEA6B1B8A4F}">
      <dgm:prSet phldrT="[Text]"/>
      <dgm:spPr/>
      <dgm:t>
        <a:bodyPr/>
        <a:lstStyle/>
        <a:p>
          <a:r>
            <a:rPr lang="en-US" dirty="0"/>
            <a:t>CloudWatch Events</a:t>
          </a:r>
        </a:p>
      </dgm:t>
    </dgm:pt>
    <dgm:pt modelId="{C7E74521-BFEE-5C4D-B29D-D33E809ADA22}" type="parTrans" cxnId="{B0529FB0-4E20-AB44-9193-5EB4A275E7D7}">
      <dgm:prSet/>
      <dgm:spPr/>
      <dgm:t>
        <a:bodyPr/>
        <a:lstStyle/>
        <a:p>
          <a:endParaRPr lang="en-US"/>
        </a:p>
      </dgm:t>
    </dgm:pt>
    <dgm:pt modelId="{D52EA481-B374-1C49-887E-92660EE979CD}" type="sibTrans" cxnId="{B0529FB0-4E20-AB44-9193-5EB4A275E7D7}">
      <dgm:prSet/>
      <dgm:spPr/>
      <dgm:t>
        <a:bodyPr/>
        <a:lstStyle/>
        <a:p>
          <a:endParaRPr lang="en-US"/>
        </a:p>
      </dgm:t>
    </dgm:pt>
    <dgm:pt modelId="{F8B8875D-658A-9B4C-8F2C-36B7A5C9CD51}">
      <dgm:prSet phldrT="[Text]"/>
      <dgm:spPr>
        <a:solidFill>
          <a:srgbClr val="FFC000"/>
        </a:solidFill>
      </dgm:spPr>
      <dgm:t>
        <a:bodyPr/>
        <a:lstStyle/>
        <a:p>
          <a:r>
            <a:rPr lang="en-US" dirty="0"/>
            <a:t>S3 Access / ELB logs</a:t>
          </a:r>
        </a:p>
      </dgm:t>
    </dgm:pt>
    <dgm:pt modelId="{B83A9EBE-3588-9B41-AEC8-A9E53BD97C4A}" type="parTrans" cxnId="{CCE93FDF-850D-E540-9B19-699AD0DBCDBF}">
      <dgm:prSet/>
      <dgm:spPr/>
      <dgm:t>
        <a:bodyPr/>
        <a:lstStyle/>
        <a:p>
          <a:endParaRPr lang="en-US"/>
        </a:p>
      </dgm:t>
    </dgm:pt>
    <dgm:pt modelId="{3140F03D-CD9B-DC4E-B186-A0E366DBD6B5}" type="sibTrans" cxnId="{CCE93FDF-850D-E540-9B19-699AD0DBCDBF}">
      <dgm:prSet/>
      <dgm:spPr/>
      <dgm:t>
        <a:bodyPr/>
        <a:lstStyle/>
        <a:p>
          <a:endParaRPr lang="en-US"/>
        </a:p>
      </dgm:t>
    </dgm:pt>
    <dgm:pt modelId="{5C2FA3A2-91AE-2946-9865-28371756BC5A}">
      <dgm:prSet phldrT="[Text]"/>
      <dgm:spPr>
        <a:solidFill>
          <a:schemeClr val="accent6"/>
        </a:solidFill>
      </dgm:spPr>
      <dgm:t>
        <a:bodyPr/>
        <a:lstStyle/>
        <a:p>
          <a:r>
            <a:rPr lang="en-US" dirty="0"/>
            <a:t>CloudTrail</a:t>
          </a:r>
        </a:p>
      </dgm:t>
    </dgm:pt>
    <dgm:pt modelId="{00D18F75-1656-AF42-A896-483208ED8FFA}" type="parTrans" cxnId="{838357CB-5D33-9F46-81D0-D398A3302CED}">
      <dgm:prSet/>
      <dgm:spPr/>
      <dgm:t>
        <a:bodyPr/>
        <a:lstStyle/>
        <a:p>
          <a:endParaRPr lang="en-US"/>
        </a:p>
      </dgm:t>
    </dgm:pt>
    <dgm:pt modelId="{A16F59E7-9E76-A246-AB16-7C325F7354CA}" type="sibTrans" cxnId="{838357CB-5D33-9F46-81D0-D398A3302CED}">
      <dgm:prSet/>
      <dgm:spPr/>
      <dgm:t>
        <a:bodyPr/>
        <a:lstStyle/>
        <a:p>
          <a:endParaRPr lang="en-US"/>
        </a:p>
      </dgm:t>
    </dgm:pt>
    <dgm:pt modelId="{975ABB7F-F590-594C-AE50-F60C8A3D2D52}">
      <dgm:prSet phldrT="[Text]"/>
      <dgm:spPr>
        <a:solidFill>
          <a:schemeClr val="accent4">
            <a:lumMod val="40000"/>
            <a:lumOff val="60000"/>
          </a:schemeClr>
        </a:solidFill>
      </dgm:spPr>
      <dgm:t>
        <a:bodyPr/>
        <a:lstStyle/>
        <a:p>
          <a:r>
            <a:rPr lang="en-US" dirty="0"/>
            <a:t>CloudWatch Logs</a:t>
          </a:r>
        </a:p>
      </dgm:t>
    </dgm:pt>
    <dgm:pt modelId="{AE5400A5-0554-9742-95C9-B87EBEE1B40E}" type="parTrans" cxnId="{5CBD9E1F-B7C2-CA4E-B755-E9686D3AF84F}">
      <dgm:prSet/>
      <dgm:spPr/>
      <dgm:t>
        <a:bodyPr/>
        <a:lstStyle/>
        <a:p>
          <a:endParaRPr lang="en-US"/>
        </a:p>
      </dgm:t>
    </dgm:pt>
    <dgm:pt modelId="{810F6492-69B2-A049-86A4-6F9BB3025AA2}" type="sibTrans" cxnId="{5CBD9E1F-B7C2-CA4E-B755-E9686D3AF84F}">
      <dgm:prSet/>
      <dgm:spPr/>
      <dgm:t>
        <a:bodyPr/>
        <a:lstStyle/>
        <a:p>
          <a:endParaRPr lang="en-US"/>
        </a:p>
      </dgm:t>
    </dgm:pt>
    <dgm:pt modelId="{25CEC833-55F2-AE40-A80E-91094FF78A60}">
      <dgm:prSet phldrT="[Text]"/>
      <dgm:spPr/>
      <dgm:t>
        <a:bodyPr/>
        <a:lstStyle/>
        <a:p>
          <a:r>
            <a:rPr lang="en-US" dirty="0"/>
            <a:t>Kinesis Streams</a:t>
          </a:r>
        </a:p>
      </dgm:t>
    </dgm:pt>
    <dgm:pt modelId="{0AE02667-5304-C64B-BA02-9B0E19ECB5DF}" type="parTrans" cxnId="{66ED9EA1-D0B6-1A4E-9030-4B86A8B659BE}">
      <dgm:prSet/>
      <dgm:spPr/>
      <dgm:t>
        <a:bodyPr/>
        <a:lstStyle/>
        <a:p>
          <a:endParaRPr lang="en-US"/>
        </a:p>
      </dgm:t>
    </dgm:pt>
    <dgm:pt modelId="{57A3596A-9688-AA4D-9140-5149C4412024}" type="sibTrans" cxnId="{66ED9EA1-D0B6-1A4E-9030-4B86A8B659BE}">
      <dgm:prSet/>
      <dgm:spPr/>
      <dgm:t>
        <a:bodyPr/>
        <a:lstStyle/>
        <a:p>
          <a:endParaRPr lang="en-US"/>
        </a:p>
      </dgm:t>
    </dgm:pt>
    <dgm:pt modelId="{A089FB2D-C0D4-7148-8EA1-B5DB7B824C48}">
      <dgm:prSet phldrT="[Text]"/>
      <dgm:spPr>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dgm:spPr>
      <dgm:t>
        <a:bodyPr/>
        <a:lstStyle/>
        <a:p>
          <a:r>
            <a:rPr lang="en-US" dirty="0"/>
            <a:t>Billing</a:t>
          </a:r>
        </a:p>
      </dgm:t>
    </dgm:pt>
    <dgm:pt modelId="{C87EEF92-0AD5-C344-8F8A-7CBABC5D478D}" type="parTrans" cxnId="{0F31E05B-DF8C-9E4B-A103-A1CBC051EBF6}">
      <dgm:prSet/>
      <dgm:spPr/>
      <dgm:t>
        <a:bodyPr/>
        <a:lstStyle/>
        <a:p>
          <a:endParaRPr lang="en-US"/>
        </a:p>
      </dgm:t>
    </dgm:pt>
    <dgm:pt modelId="{764CB4CD-2368-6849-8AE9-43A3C030727A}" type="sibTrans" cxnId="{0F31E05B-DF8C-9E4B-A103-A1CBC051EBF6}">
      <dgm:prSet/>
      <dgm:spPr/>
      <dgm:t>
        <a:bodyPr/>
        <a:lstStyle/>
        <a:p>
          <a:endParaRPr lang="en-US"/>
        </a:p>
      </dgm:t>
    </dgm:pt>
    <dgm:pt modelId="{A76D334A-C046-8042-A77F-93DD3D48AD20}">
      <dgm:prSet/>
      <dgm:spPr>
        <a:solidFill>
          <a:srgbClr val="FFC000"/>
        </a:solidFill>
      </dgm:spPr>
      <dgm:t>
        <a:bodyPr/>
        <a:lstStyle/>
        <a:p>
          <a:r>
            <a:rPr lang="en-US" dirty="0"/>
            <a:t>S3 Access / ELB Logs</a:t>
          </a:r>
        </a:p>
      </dgm:t>
    </dgm:pt>
    <dgm:pt modelId="{F03C6DA4-1F09-514C-835A-FB9711262DD6}" type="parTrans" cxnId="{B7D60998-EB28-864E-87B2-FE91D153B3DA}">
      <dgm:prSet/>
      <dgm:spPr/>
      <dgm:t>
        <a:bodyPr/>
        <a:lstStyle/>
        <a:p>
          <a:endParaRPr lang="en-US"/>
        </a:p>
      </dgm:t>
    </dgm:pt>
    <dgm:pt modelId="{50D96375-6C6D-8A41-904E-C57DDF57AF1C}" type="sibTrans" cxnId="{B7D60998-EB28-864E-87B2-FE91D153B3DA}">
      <dgm:prSet/>
      <dgm:spPr/>
      <dgm:t>
        <a:bodyPr/>
        <a:lstStyle/>
        <a:p>
          <a:endParaRPr lang="en-US"/>
        </a:p>
      </dgm:t>
    </dgm:pt>
    <dgm:pt modelId="{A7971B8E-E460-5344-A21B-0D04EF2F949D}" type="pres">
      <dgm:prSet presAssocID="{9E6A4B4C-B1B0-0C40-A57B-E419DBEDC510}" presName="theList" presStyleCnt="0">
        <dgm:presLayoutVars>
          <dgm:dir/>
          <dgm:animLvl val="lvl"/>
          <dgm:resizeHandles val="exact"/>
        </dgm:presLayoutVars>
      </dgm:prSet>
      <dgm:spPr/>
    </dgm:pt>
    <dgm:pt modelId="{76D7E4C1-FA50-A74A-96A2-A25E05341B64}" type="pres">
      <dgm:prSet presAssocID="{48F1CA06-FE17-6546-90E0-A4C2F253C320}" presName="compNode" presStyleCnt="0"/>
      <dgm:spPr/>
    </dgm:pt>
    <dgm:pt modelId="{5BA780FA-8EF1-A542-8969-C215C894B86E}" type="pres">
      <dgm:prSet presAssocID="{48F1CA06-FE17-6546-90E0-A4C2F253C320}" presName="aNode" presStyleLbl="bgShp" presStyleIdx="0" presStyleCnt="4"/>
      <dgm:spPr/>
    </dgm:pt>
    <dgm:pt modelId="{FD9B3DEB-98C8-E042-9430-0BD04C0EF9EF}" type="pres">
      <dgm:prSet presAssocID="{48F1CA06-FE17-6546-90E0-A4C2F253C320}" presName="textNode" presStyleLbl="bgShp" presStyleIdx="0" presStyleCnt="4"/>
      <dgm:spPr/>
    </dgm:pt>
    <dgm:pt modelId="{ED9ED0FE-E056-5043-8172-572B5F49A7CE}" type="pres">
      <dgm:prSet presAssocID="{48F1CA06-FE17-6546-90E0-A4C2F253C320}" presName="compChildNode" presStyleCnt="0"/>
      <dgm:spPr/>
    </dgm:pt>
    <dgm:pt modelId="{01C5E652-1408-4C4A-931E-52F955FB9D10}" type="pres">
      <dgm:prSet presAssocID="{48F1CA06-FE17-6546-90E0-A4C2F253C320}" presName="theInnerList" presStyleCnt="0"/>
      <dgm:spPr/>
    </dgm:pt>
    <dgm:pt modelId="{FE9A2FFF-10A9-824E-8A0D-5EBA9CC50CDC}" type="pres">
      <dgm:prSet presAssocID="{03D1E02E-2032-0442-BA5A-E6B3987EF83C}" presName="childNode" presStyleLbl="node1" presStyleIdx="0" presStyleCnt="15">
        <dgm:presLayoutVars>
          <dgm:bulletEnabled val="1"/>
        </dgm:presLayoutVars>
      </dgm:prSet>
      <dgm:spPr/>
    </dgm:pt>
    <dgm:pt modelId="{59B94983-BFE0-A54E-B655-CDF31F0DC761}" type="pres">
      <dgm:prSet presAssocID="{03D1E02E-2032-0442-BA5A-E6B3987EF83C}" presName="aSpace2" presStyleCnt="0"/>
      <dgm:spPr/>
    </dgm:pt>
    <dgm:pt modelId="{64E46FB4-1E00-D149-B621-224733A410FF}" type="pres">
      <dgm:prSet presAssocID="{A7FDDBD0-19CA-D743-BE2C-6BA0C7E9D870}" presName="childNode" presStyleLbl="node1" presStyleIdx="1" presStyleCnt="15">
        <dgm:presLayoutVars>
          <dgm:bulletEnabled val="1"/>
        </dgm:presLayoutVars>
      </dgm:prSet>
      <dgm:spPr/>
    </dgm:pt>
    <dgm:pt modelId="{67A0ADDD-7D68-8946-A44C-67FA25F72680}" type="pres">
      <dgm:prSet presAssocID="{A7FDDBD0-19CA-D743-BE2C-6BA0C7E9D870}" presName="aSpace2" presStyleCnt="0"/>
      <dgm:spPr/>
    </dgm:pt>
    <dgm:pt modelId="{7FD7CBED-6DEA-F144-AB4D-943B79D6D5EE}" type="pres">
      <dgm:prSet presAssocID="{4F2DCA28-6689-D94D-A4A0-9A9A96CA0CE6}" presName="childNode" presStyleLbl="node1" presStyleIdx="2" presStyleCnt="15">
        <dgm:presLayoutVars>
          <dgm:bulletEnabled val="1"/>
        </dgm:presLayoutVars>
      </dgm:prSet>
      <dgm:spPr/>
    </dgm:pt>
    <dgm:pt modelId="{922E377E-81F5-2B4B-BB6F-2C7E0290E66C}" type="pres">
      <dgm:prSet presAssocID="{4F2DCA28-6689-D94D-A4A0-9A9A96CA0CE6}" presName="aSpace2" presStyleCnt="0"/>
      <dgm:spPr/>
    </dgm:pt>
    <dgm:pt modelId="{98DA0BD6-6F34-3E42-A736-7BACE75CD851}" type="pres">
      <dgm:prSet presAssocID="{D59E98BB-0BBA-D54A-8990-61CDDA4C2F4D}" presName="childNode" presStyleLbl="node1" presStyleIdx="3" presStyleCnt="15">
        <dgm:presLayoutVars>
          <dgm:bulletEnabled val="1"/>
        </dgm:presLayoutVars>
      </dgm:prSet>
      <dgm:spPr/>
    </dgm:pt>
    <dgm:pt modelId="{2228DC8B-280C-B14F-A2AC-254CADB83D16}" type="pres">
      <dgm:prSet presAssocID="{D59E98BB-0BBA-D54A-8990-61CDDA4C2F4D}" presName="aSpace2" presStyleCnt="0"/>
      <dgm:spPr/>
    </dgm:pt>
    <dgm:pt modelId="{C7159ADE-307F-CB4F-97F9-C64B7F4A5E55}" type="pres">
      <dgm:prSet presAssocID="{A089FB2D-C0D4-7148-8EA1-B5DB7B824C48}" presName="childNode" presStyleLbl="node1" presStyleIdx="4" presStyleCnt="15">
        <dgm:presLayoutVars>
          <dgm:bulletEnabled val="1"/>
        </dgm:presLayoutVars>
      </dgm:prSet>
      <dgm:spPr/>
    </dgm:pt>
    <dgm:pt modelId="{3F6B60F3-3CA7-3C4A-B6B8-476ED36714DB}" type="pres">
      <dgm:prSet presAssocID="{48F1CA06-FE17-6546-90E0-A4C2F253C320}" presName="aSpace" presStyleCnt="0"/>
      <dgm:spPr/>
    </dgm:pt>
    <dgm:pt modelId="{2B1AD242-E91B-244A-B153-C646F89ABF37}" type="pres">
      <dgm:prSet presAssocID="{7762836A-728C-414F-A0DB-07C2D63BED9F}" presName="compNode" presStyleCnt="0"/>
      <dgm:spPr/>
    </dgm:pt>
    <dgm:pt modelId="{025838A8-D667-214B-BCBF-E0514B6A7ECF}" type="pres">
      <dgm:prSet presAssocID="{7762836A-728C-414F-A0DB-07C2D63BED9F}" presName="aNode" presStyleLbl="bgShp" presStyleIdx="1" presStyleCnt="4"/>
      <dgm:spPr/>
    </dgm:pt>
    <dgm:pt modelId="{F8752463-36A8-A748-AB52-236C098ABD9F}" type="pres">
      <dgm:prSet presAssocID="{7762836A-728C-414F-A0DB-07C2D63BED9F}" presName="textNode" presStyleLbl="bgShp" presStyleIdx="1" presStyleCnt="4"/>
      <dgm:spPr/>
    </dgm:pt>
    <dgm:pt modelId="{BA0EF082-D639-644E-9AF5-5FE666DA1317}" type="pres">
      <dgm:prSet presAssocID="{7762836A-728C-414F-A0DB-07C2D63BED9F}" presName="compChildNode" presStyleCnt="0"/>
      <dgm:spPr/>
    </dgm:pt>
    <dgm:pt modelId="{88101BE2-CD97-8C45-B96A-D6E49AE34728}" type="pres">
      <dgm:prSet presAssocID="{7762836A-728C-414F-A0DB-07C2D63BED9F}" presName="theInnerList" presStyleCnt="0"/>
      <dgm:spPr/>
    </dgm:pt>
    <dgm:pt modelId="{70D55283-6041-B24A-9375-4FA73B750FA0}" type="pres">
      <dgm:prSet presAssocID="{88D01BA5-43A5-4C4E-86CE-35159EE18AC1}" presName="childNode" presStyleLbl="node1" presStyleIdx="5" presStyleCnt="15">
        <dgm:presLayoutVars>
          <dgm:bulletEnabled val="1"/>
        </dgm:presLayoutVars>
      </dgm:prSet>
      <dgm:spPr/>
    </dgm:pt>
    <dgm:pt modelId="{41C6048F-D894-884A-9F4C-E109E2970675}" type="pres">
      <dgm:prSet presAssocID="{88D01BA5-43A5-4C4E-86CE-35159EE18AC1}" presName="aSpace2" presStyleCnt="0"/>
      <dgm:spPr/>
    </dgm:pt>
    <dgm:pt modelId="{82276635-36E4-7341-9A8A-74ED8ED4E287}" type="pres">
      <dgm:prSet presAssocID="{A0F030E8-560C-B94A-9FE7-1692A93AFE76}" presName="childNode" presStyleLbl="node1" presStyleIdx="6" presStyleCnt="15">
        <dgm:presLayoutVars>
          <dgm:bulletEnabled val="1"/>
        </dgm:presLayoutVars>
      </dgm:prSet>
      <dgm:spPr/>
    </dgm:pt>
    <dgm:pt modelId="{611E5136-02BF-AE40-B2F5-895188B520EF}" type="pres">
      <dgm:prSet presAssocID="{A0F030E8-560C-B94A-9FE7-1692A93AFE76}" presName="aSpace2" presStyleCnt="0"/>
      <dgm:spPr/>
    </dgm:pt>
    <dgm:pt modelId="{AC2FE6CE-FE8B-324A-A3A6-64801B9C4887}" type="pres">
      <dgm:prSet presAssocID="{B883D4A0-C964-434D-99DD-7AC9B0049B3B}" presName="childNode" presStyleLbl="node1" presStyleIdx="7" presStyleCnt="15">
        <dgm:presLayoutVars>
          <dgm:bulletEnabled val="1"/>
        </dgm:presLayoutVars>
      </dgm:prSet>
      <dgm:spPr/>
    </dgm:pt>
    <dgm:pt modelId="{E163C96D-F031-F14E-882D-EF46DE761BC1}" type="pres">
      <dgm:prSet presAssocID="{B883D4A0-C964-434D-99DD-7AC9B0049B3B}" presName="aSpace2" presStyleCnt="0"/>
      <dgm:spPr/>
    </dgm:pt>
    <dgm:pt modelId="{FF087658-69DC-F54A-8386-DFB2AE98C30A}" type="pres">
      <dgm:prSet presAssocID="{A76D334A-C046-8042-A77F-93DD3D48AD20}" presName="childNode" presStyleLbl="node1" presStyleIdx="8" presStyleCnt="15">
        <dgm:presLayoutVars>
          <dgm:bulletEnabled val="1"/>
        </dgm:presLayoutVars>
      </dgm:prSet>
      <dgm:spPr/>
    </dgm:pt>
    <dgm:pt modelId="{B393AFB1-7217-EB45-ADCA-BBC49A44152F}" type="pres">
      <dgm:prSet presAssocID="{7762836A-728C-414F-A0DB-07C2D63BED9F}" presName="aSpace" presStyleCnt="0"/>
      <dgm:spPr/>
    </dgm:pt>
    <dgm:pt modelId="{8F1B6424-033B-7F4D-976D-A862DBB85AF4}" type="pres">
      <dgm:prSet presAssocID="{5CC9EB65-C694-5E43-A0C0-5699F5CCB309}" presName="compNode" presStyleCnt="0"/>
      <dgm:spPr/>
    </dgm:pt>
    <dgm:pt modelId="{E85055EC-4B8F-A04B-81E3-FDF9B74915FC}" type="pres">
      <dgm:prSet presAssocID="{5CC9EB65-C694-5E43-A0C0-5699F5CCB309}" presName="aNode" presStyleLbl="bgShp" presStyleIdx="2" presStyleCnt="4"/>
      <dgm:spPr/>
    </dgm:pt>
    <dgm:pt modelId="{0F4D0466-11F5-5D49-85E6-622D1476B3D7}" type="pres">
      <dgm:prSet presAssocID="{5CC9EB65-C694-5E43-A0C0-5699F5CCB309}" presName="textNode" presStyleLbl="bgShp" presStyleIdx="2" presStyleCnt="4"/>
      <dgm:spPr/>
    </dgm:pt>
    <dgm:pt modelId="{4A22B224-78BA-C84E-9CC0-96BBFBFCE0CE}" type="pres">
      <dgm:prSet presAssocID="{5CC9EB65-C694-5E43-A0C0-5699F5CCB309}" presName="compChildNode" presStyleCnt="0"/>
      <dgm:spPr/>
    </dgm:pt>
    <dgm:pt modelId="{A8DA91A3-12FB-C242-83BB-0C9D1AD29169}" type="pres">
      <dgm:prSet presAssocID="{5CC9EB65-C694-5E43-A0C0-5699F5CCB309}" presName="theInnerList" presStyleCnt="0"/>
      <dgm:spPr/>
    </dgm:pt>
    <dgm:pt modelId="{339A513D-DB14-5E4D-A0BE-3622D455AAFB}" type="pres">
      <dgm:prSet presAssocID="{3CE1512E-372A-6648-AC47-47C59EF2D039}" presName="childNode" presStyleLbl="node1" presStyleIdx="9" presStyleCnt="15">
        <dgm:presLayoutVars>
          <dgm:bulletEnabled val="1"/>
        </dgm:presLayoutVars>
      </dgm:prSet>
      <dgm:spPr/>
    </dgm:pt>
    <dgm:pt modelId="{D812BB55-2C6F-8A4C-A74F-1A9D403A3850}" type="pres">
      <dgm:prSet presAssocID="{3CE1512E-372A-6648-AC47-47C59EF2D039}" presName="aSpace2" presStyleCnt="0"/>
      <dgm:spPr/>
    </dgm:pt>
    <dgm:pt modelId="{8F64BEDC-FFE5-D74A-A2B9-1857B07AE0F6}" type="pres">
      <dgm:prSet presAssocID="{755E4CDA-199D-094C-B25A-8EEA6B1B8A4F}" presName="childNode" presStyleLbl="node1" presStyleIdx="10" presStyleCnt="15">
        <dgm:presLayoutVars>
          <dgm:bulletEnabled val="1"/>
        </dgm:presLayoutVars>
      </dgm:prSet>
      <dgm:spPr/>
    </dgm:pt>
    <dgm:pt modelId="{93837730-A23A-0F41-98AB-8F9E6B52E952}" type="pres">
      <dgm:prSet presAssocID="{755E4CDA-199D-094C-B25A-8EEA6B1B8A4F}" presName="aSpace2" presStyleCnt="0"/>
      <dgm:spPr/>
    </dgm:pt>
    <dgm:pt modelId="{7D558CFD-0534-644D-BCDA-D747C5F7FBAC}" type="pres">
      <dgm:prSet presAssocID="{F8B8875D-658A-9B4C-8F2C-36B7A5C9CD51}" presName="childNode" presStyleLbl="node1" presStyleIdx="11" presStyleCnt="15">
        <dgm:presLayoutVars>
          <dgm:bulletEnabled val="1"/>
        </dgm:presLayoutVars>
      </dgm:prSet>
      <dgm:spPr/>
    </dgm:pt>
    <dgm:pt modelId="{9AC3BE03-0FFE-414C-BB2B-266B38313A40}" type="pres">
      <dgm:prSet presAssocID="{5CC9EB65-C694-5E43-A0C0-5699F5CCB309}" presName="aSpace" presStyleCnt="0"/>
      <dgm:spPr/>
    </dgm:pt>
    <dgm:pt modelId="{2819F425-A662-2E49-A13D-9C6A38F4BD62}" type="pres">
      <dgm:prSet presAssocID="{87C7DC37-7CEF-6341-8A21-8C765CB992C3}" presName="compNode" presStyleCnt="0"/>
      <dgm:spPr/>
    </dgm:pt>
    <dgm:pt modelId="{08B849CC-73D3-B847-97FC-5EBBE96DD2B1}" type="pres">
      <dgm:prSet presAssocID="{87C7DC37-7CEF-6341-8A21-8C765CB992C3}" presName="aNode" presStyleLbl="bgShp" presStyleIdx="3" presStyleCnt="4"/>
      <dgm:spPr/>
    </dgm:pt>
    <dgm:pt modelId="{ACE63CF3-1C3C-EB41-A88A-868B8DC2A829}" type="pres">
      <dgm:prSet presAssocID="{87C7DC37-7CEF-6341-8A21-8C765CB992C3}" presName="textNode" presStyleLbl="bgShp" presStyleIdx="3" presStyleCnt="4"/>
      <dgm:spPr/>
    </dgm:pt>
    <dgm:pt modelId="{B4EA2CAD-64DE-D94B-843F-348D7817AEDE}" type="pres">
      <dgm:prSet presAssocID="{87C7DC37-7CEF-6341-8A21-8C765CB992C3}" presName="compChildNode" presStyleCnt="0"/>
      <dgm:spPr/>
    </dgm:pt>
    <dgm:pt modelId="{1F8B5B19-0E81-B741-97E4-4D0C6582E7C8}" type="pres">
      <dgm:prSet presAssocID="{87C7DC37-7CEF-6341-8A21-8C765CB992C3}" presName="theInnerList" presStyleCnt="0"/>
      <dgm:spPr/>
    </dgm:pt>
    <dgm:pt modelId="{19A04F88-DB5E-1946-A6A7-98D3D35A712A}" type="pres">
      <dgm:prSet presAssocID="{5C2FA3A2-91AE-2946-9865-28371756BC5A}" presName="childNode" presStyleLbl="node1" presStyleIdx="12" presStyleCnt="15">
        <dgm:presLayoutVars>
          <dgm:bulletEnabled val="1"/>
        </dgm:presLayoutVars>
      </dgm:prSet>
      <dgm:spPr/>
    </dgm:pt>
    <dgm:pt modelId="{9B592896-D6AB-D845-B831-FABA1D7A24ED}" type="pres">
      <dgm:prSet presAssocID="{5C2FA3A2-91AE-2946-9865-28371756BC5A}" presName="aSpace2" presStyleCnt="0"/>
      <dgm:spPr/>
    </dgm:pt>
    <dgm:pt modelId="{0C5A91FE-BD82-324E-B366-B95F67D18DED}" type="pres">
      <dgm:prSet presAssocID="{975ABB7F-F590-594C-AE50-F60C8A3D2D52}" presName="childNode" presStyleLbl="node1" presStyleIdx="13" presStyleCnt="15">
        <dgm:presLayoutVars>
          <dgm:bulletEnabled val="1"/>
        </dgm:presLayoutVars>
      </dgm:prSet>
      <dgm:spPr/>
    </dgm:pt>
    <dgm:pt modelId="{543BAAD6-3AD4-6045-8C44-038606544486}" type="pres">
      <dgm:prSet presAssocID="{975ABB7F-F590-594C-AE50-F60C8A3D2D52}" presName="aSpace2" presStyleCnt="0"/>
      <dgm:spPr/>
    </dgm:pt>
    <dgm:pt modelId="{B9A28DE8-07B7-5E4F-A57A-F987F9458C99}" type="pres">
      <dgm:prSet presAssocID="{25CEC833-55F2-AE40-A80E-91094FF78A60}" presName="childNode" presStyleLbl="node1" presStyleIdx="14" presStyleCnt="15">
        <dgm:presLayoutVars>
          <dgm:bulletEnabled val="1"/>
        </dgm:presLayoutVars>
      </dgm:prSet>
      <dgm:spPr/>
    </dgm:pt>
  </dgm:ptLst>
  <dgm:cxnLst>
    <dgm:cxn modelId="{5D3D030D-3BA5-5F41-B320-845FE8B92F66}" type="presOf" srcId="{88D01BA5-43A5-4C4E-86CE-35159EE18AC1}" destId="{70D55283-6041-B24A-9375-4FA73B750FA0}" srcOrd="0" destOrd="0" presId="urn:microsoft.com/office/officeart/2005/8/layout/lProcess2"/>
    <dgm:cxn modelId="{177B7A1B-426B-F444-9062-E0BA5DC5D914}" type="presOf" srcId="{5CC9EB65-C694-5E43-A0C0-5699F5CCB309}" destId="{0F4D0466-11F5-5D49-85E6-622D1476B3D7}" srcOrd="1" destOrd="0" presId="urn:microsoft.com/office/officeart/2005/8/layout/lProcess2"/>
    <dgm:cxn modelId="{AE829D1E-8A96-114D-A9DC-17296F422837}" srcId="{9E6A4B4C-B1B0-0C40-A57B-E419DBEDC510}" destId="{87C7DC37-7CEF-6341-8A21-8C765CB992C3}" srcOrd="3" destOrd="0" parTransId="{60E6C89B-FAFA-F24E-A83A-AF7FE2B69C8B}" sibTransId="{C2BFB7BC-A1EC-354E-87E4-48B18F32AA02}"/>
    <dgm:cxn modelId="{5CBD9E1F-B7C2-CA4E-B755-E9686D3AF84F}" srcId="{87C7DC37-7CEF-6341-8A21-8C765CB992C3}" destId="{975ABB7F-F590-594C-AE50-F60C8A3D2D52}" srcOrd="1" destOrd="0" parTransId="{AE5400A5-0554-9742-95C9-B87EBEE1B40E}" sibTransId="{810F6492-69B2-A049-86A4-6F9BB3025AA2}"/>
    <dgm:cxn modelId="{40CE7F24-DF73-8B4F-A7E6-871BB5F10650}" type="presOf" srcId="{B883D4A0-C964-434D-99DD-7AC9B0049B3B}" destId="{AC2FE6CE-FE8B-324A-A3A6-64801B9C4887}" srcOrd="0" destOrd="0" presId="urn:microsoft.com/office/officeart/2005/8/layout/lProcess2"/>
    <dgm:cxn modelId="{2812E535-C234-5D49-8413-B700007DC003}" type="presOf" srcId="{5C2FA3A2-91AE-2946-9865-28371756BC5A}" destId="{19A04F88-DB5E-1946-A6A7-98D3D35A712A}" srcOrd="0" destOrd="0" presId="urn:microsoft.com/office/officeart/2005/8/layout/lProcess2"/>
    <dgm:cxn modelId="{8EC3BE37-29D3-4244-910A-7BBB2A1C3868}" srcId="{5CC9EB65-C694-5E43-A0C0-5699F5CCB309}" destId="{3CE1512E-372A-6648-AC47-47C59EF2D039}" srcOrd="0" destOrd="0" parTransId="{B4F77412-AF97-C543-A9F6-BD8DDC60C9C7}" sibTransId="{E4970276-AEC7-0240-8416-71A021048366}"/>
    <dgm:cxn modelId="{7BFBF23D-32E2-054E-8A8D-BA0D97652DA2}" type="presOf" srcId="{87C7DC37-7CEF-6341-8A21-8C765CB992C3}" destId="{08B849CC-73D3-B847-97FC-5EBBE96DD2B1}" srcOrd="0" destOrd="0" presId="urn:microsoft.com/office/officeart/2005/8/layout/lProcess2"/>
    <dgm:cxn modelId="{41B67E45-1017-8042-B22C-C2883E5CEF1E}" type="presOf" srcId="{A089FB2D-C0D4-7148-8EA1-B5DB7B824C48}" destId="{C7159ADE-307F-CB4F-97F9-C64B7F4A5E55}" srcOrd="0" destOrd="0" presId="urn:microsoft.com/office/officeart/2005/8/layout/lProcess2"/>
    <dgm:cxn modelId="{E2AB8D4F-4BCD-8A42-94C2-E98106735573}" type="presOf" srcId="{9E6A4B4C-B1B0-0C40-A57B-E419DBEDC510}" destId="{A7971B8E-E460-5344-A21B-0D04EF2F949D}" srcOrd="0" destOrd="0" presId="urn:microsoft.com/office/officeart/2005/8/layout/lProcess2"/>
    <dgm:cxn modelId="{C821C356-8C7D-EE4E-9F95-70B2041FF9A1}" type="presOf" srcId="{4F2DCA28-6689-D94D-A4A0-9A9A96CA0CE6}" destId="{7FD7CBED-6DEA-F144-AB4D-943B79D6D5EE}" srcOrd="0" destOrd="0" presId="urn:microsoft.com/office/officeart/2005/8/layout/lProcess2"/>
    <dgm:cxn modelId="{0F31E05B-DF8C-9E4B-A103-A1CBC051EBF6}" srcId="{48F1CA06-FE17-6546-90E0-A4C2F253C320}" destId="{A089FB2D-C0D4-7148-8EA1-B5DB7B824C48}" srcOrd="4" destOrd="0" parTransId="{C87EEF92-0AD5-C344-8F8A-7CBABC5D478D}" sibTransId="{764CB4CD-2368-6849-8AE9-43A3C030727A}"/>
    <dgm:cxn modelId="{FA8DC364-89F4-7742-9B78-5651FBBE4ED2}" type="presOf" srcId="{3CE1512E-372A-6648-AC47-47C59EF2D039}" destId="{339A513D-DB14-5E4D-A0BE-3622D455AAFB}" srcOrd="0" destOrd="0" presId="urn:microsoft.com/office/officeart/2005/8/layout/lProcess2"/>
    <dgm:cxn modelId="{D4D06968-77A5-CA4C-8E92-E08DDD08F5C0}" type="presOf" srcId="{D59E98BB-0BBA-D54A-8990-61CDDA4C2F4D}" destId="{98DA0BD6-6F34-3E42-A736-7BACE75CD851}" srcOrd="0" destOrd="0" presId="urn:microsoft.com/office/officeart/2005/8/layout/lProcess2"/>
    <dgm:cxn modelId="{CDD6E074-87B0-DF4E-8FE0-64EEFBEE8A4A}" type="presOf" srcId="{25CEC833-55F2-AE40-A80E-91094FF78A60}" destId="{B9A28DE8-07B7-5E4F-A57A-F987F9458C99}" srcOrd="0" destOrd="0" presId="urn:microsoft.com/office/officeart/2005/8/layout/lProcess2"/>
    <dgm:cxn modelId="{A1B2A77D-D994-744E-9C0D-296C2B155677}" srcId="{48F1CA06-FE17-6546-90E0-A4C2F253C320}" destId="{A7FDDBD0-19CA-D743-BE2C-6BA0C7E9D870}" srcOrd="1" destOrd="0" parTransId="{62591BE7-DBB5-2243-A6DE-58231F619863}" sibTransId="{BB996DF1-DF68-394C-8984-8AEFD28D843E}"/>
    <dgm:cxn modelId="{1EABEE7E-0B88-B547-9D0D-8FA6A346CA88}" srcId="{48F1CA06-FE17-6546-90E0-A4C2F253C320}" destId="{4F2DCA28-6689-D94D-A4A0-9A9A96CA0CE6}" srcOrd="2" destOrd="0" parTransId="{127467C7-7ABD-6C4D-8581-E577C4213E6D}" sibTransId="{74836C3F-2801-9340-A6BC-84FE29D8C022}"/>
    <dgm:cxn modelId="{59DCBE8F-355C-8E46-8AA0-7BACFA19A0E4}" type="presOf" srcId="{A76D334A-C046-8042-A77F-93DD3D48AD20}" destId="{FF087658-69DC-F54A-8386-DFB2AE98C30A}" srcOrd="0" destOrd="0" presId="urn:microsoft.com/office/officeart/2005/8/layout/lProcess2"/>
    <dgm:cxn modelId="{50DC1790-C10A-6B4F-8635-58F9920292E2}" srcId="{9E6A4B4C-B1B0-0C40-A57B-E419DBEDC510}" destId="{5CC9EB65-C694-5E43-A0C0-5699F5CCB309}" srcOrd="2" destOrd="0" parTransId="{C374C6CB-580F-0E41-B212-ED6469A76B7D}" sibTransId="{DB4B00EB-B6D1-8D40-A602-96B7459FCE15}"/>
    <dgm:cxn modelId="{B7D60998-EB28-864E-87B2-FE91D153B3DA}" srcId="{7762836A-728C-414F-A0DB-07C2D63BED9F}" destId="{A76D334A-C046-8042-A77F-93DD3D48AD20}" srcOrd="3" destOrd="0" parTransId="{F03C6DA4-1F09-514C-835A-FB9711262DD6}" sibTransId="{50D96375-6C6D-8A41-904E-C57DDF57AF1C}"/>
    <dgm:cxn modelId="{AF532C99-9976-3B41-AB98-8BD1A94A9BEA}" srcId="{9E6A4B4C-B1B0-0C40-A57B-E419DBEDC510}" destId="{48F1CA06-FE17-6546-90E0-A4C2F253C320}" srcOrd="0" destOrd="0" parTransId="{91C16E9E-61C3-8D4C-AE40-9C4D0984E916}" sibTransId="{31BCE4F6-BC54-9347-B669-F8310B96DA06}"/>
    <dgm:cxn modelId="{A32BEA99-C056-DC45-916A-4796DDEB154F}" srcId="{48F1CA06-FE17-6546-90E0-A4C2F253C320}" destId="{03D1E02E-2032-0442-BA5A-E6B3987EF83C}" srcOrd="0" destOrd="0" parTransId="{C1320F3D-D493-0A4B-8B70-5B15B9A783F9}" sibTransId="{D3A0E0D8-425A-6F41-85C7-2934B6320B16}"/>
    <dgm:cxn modelId="{66ED9EA1-D0B6-1A4E-9030-4B86A8B659BE}" srcId="{87C7DC37-7CEF-6341-8A21-8C765CB992C3}" destId="{25CEC833-55F2-AE40-A80E-91094FF78A60}" srcOrd="2" destOrd="0" parTransId="{0AE02667-5304-C64B-BA02-9B0E19ECB5DF}" sibTransId="{57A3596A-9688-AA4D-9140-5149C4412024}"/>
    <dgm:cxn modelId="{1F3457AF-B67A-DA4F-B374-6B2F02DAF40A}" type="presOf" srcId="{5CC9EB65-C694-5E43-A0C0-5699F5CCB309}" destId="{E85055EC-4B8F-A04B-81E3-FDF9B74915FC}" srcOrd="0" destOrd="0" presId="urn:microsoft.com/office/officeart/2005/8/layout/lProcess2"/>
    <dgm:cxn modelId="{AD9BD4AF-A58A-D747-836B-B9E33E72794C}" type="presOf" srcId="{755E4CDA-199D-094C-B25A-8EEA6B1B8A4F}" destId="{8F64BEDC-FFE5-D74A-A2B9-1857B07AE0F6}" srcOrd="0" destOrd="0" presId="urn:microsoft.com/office/officeart/2005/8/layout/lProcess2"/>
    <dgm:cxn modelId="{B0529FB0-4E20-AB44-9193-5EB4A275E7D7}" srcId="{5CC9EB65-C694-5E43-A0C0-5699F5CCB309}" destId="{755E4CDA-199D-094C-B25A-8EEA6B1B8A4F}" srcOrd="1" destOrd="0" parTransId="{C7E74521-BFEE-5C4D-B29D-D33E809ADA22}" sibTransId="{D52EA481-B374-1C49-887E-92660EE979CD}"/>
    <dgm:cxn modelId="{19F31CB9-4267-9149-B4E1-4E052C55A81F}" type="presOf" srcId="{A0F030E8-560C-B94A-9FE7-1692A93AFE76}" destId="{82276635-36E4-7341-9A8A-74ED8ED4E287}" srcOrd="0" destOrd="0" presId="urn:microsoft.com/office/officeart/2005/8/layout/lProcess2"/>
    <dgm:cxn modelId="{62E8D7BB-980E-8446-9676-521E79E01698}" type="presOf" srcId="{7762836A-728C-414F-A0DB-07C2D63BED9F}" destId="{F8752463-36A8-A748-AB52-236C098ABD9F}" srcOrd="1" destOrd="0" presId="urn:microsoft.com/office/officeart/2005/8/layout/lProcess2"/>
    <dgm:cxn modelId="{1E0D12BC-B619-2F40-B029-7E75A458EC26}" srcId="{7762836A-728C-414F-A0DB-07C2D63BED9F}" destId="{88D01BA5-43A5-4C4E-86CE-35159EE18AC1}" srcOrd="0" destOrd="0" parTransId="{9A002224-5B16-E347-80C6-2A081B518768}" sibTransId="{3CBD3DB3-23DE-764A-B364-3E9286589033}"/>
    <dgm:cxn modelId="{CA11B0BC-9800-F944-873A-CCE2F8D3FB79}" srcId="{9E6A4B4C-B1B0-0C40-A57B-E419DBEDC510}" destId="{7762836A-728C-414F-A0DB-07C2D63BED9F}" srcOrd="1" destOrd="0" parTransId="{DE1604E5-3DB3-A044-B348-75054BAAAC18}" sibTransId="{48D761D7-0288-454E-B366-915C22BE4507}"/>
    <dgm:cxn modelId="{322947BD-1D2F-F742-BDCE-EC88AFB83696}" type="presOf" srcId="{A7FDDBD0-19CA-D743-BE2C-6BA0C7E9D870}" destId="{64E46FB4-1E00-D149-B621-224733A410FF}" srcOrd="0" destOrd="0" presId="urn:microsoft.com/office/officeart/2005/8/layout/lProcess2"/>
    <dgm:cxn modelId="{15DBF4BD-6DFB-1B44-90A9-E9198C66E89D}" srcId="{7762836A-728C-414F-A0DB-07C2D63BED9F}" destId="{B883D4A0-C964-434D-99DD-7AC9B0049B3B}" srcOrd="2" destOrd="0" parTransId="{337053C3-3E2E-AE48-B9DB-067DD9DE5D1F}" sibTransId="{9B9A813C-C565-C24D-97B3-CA62BB4B250E}"/>
    <dgm:cxn modelId="{5B1019C7-6AD4-A343-9EED-A0D2C01BE362}" type="presOf" srcId="{48F1CA06-FE17-6546-90E0-A4C2F253C320}" destId="{FD9B3DEB-98C8-E042-9430-0BD04C0EF9EF}" srcOrd="1" destOrd="0" presId="urn:microsoft.com/office/officeart/2005/8/layout/lProcess2"/>
    <dgm:cxn modelId="{838357CB-5D33-9F46-81D0-D398A3302CED}" srcId="{87C7DC37-7CEF-6341-8A21-8C765CB992C3}" destId="{5C2FA3A2-91AE-2946-9865-28371756BC5A}" srcOrd="0" destOrd="0" parTransId="{00D18F75-1656-AF42-A896-483208ED8FFA}" sibTransId="{A16F59E7-9E76-A246-AB16-7C325F7354CA}"/>
    <dgm:cxn modelId="{6DEBEACC-DC3B-FA42-8386-F7B4246B8062}" srcId="{48F1CA06-FE17-6546-90E0-A4C2F253C320}" destId="{D59E98BB-0BBA-D54A-8990-61CDDA4C2F4D}" srcOrd="3" destOrd="0" parTransId="{4130CE42-FCD7-014D-B770-FE4381D7CAFD}" sibTransId="{CA64F151-5B10-CE4A-8DC5-28067319395E}"/>
    <dgm:cxn modelId="{A1FE0ED1-3A95-5246-AF34-85A270DD2265}" type="presOf" srcId="{F8B8875D-658A-9B4C-8F2C-36B7A5C9CD51}" destId="{7D558CFD-0534-644D-BCDA-D747C5F7FBAC}" srcOrd="0" destOrd="0" presId="urn:microsoft.com/office/officeart/2005/8/layout/lProcess2"/>
    <dgm:cxn modelId="{DD9274D4-5328-B248-A14A-ADD00DEB3B72}" type="presOf" srcId="{48F1CA06-FE17-6546-90E0-A4C2F253C320}" destId="{5BA780FA-8EF1-A542-8969-C215C894B86E}" srcOrd="0" destOrd="0" presId="urn:microsoft.com/office/officeart/2005/8/layout/lProcess2"/>
    <dgm:cxn modelId="{CCE93FDF-850D-E540-9B19-699AD0DBCDBF}" srcId="{5CC9EB65-C694-5E43-A0C0-5699F5CCB309}" destId="{F8B8875D-658A-9B4C-8F2C-36B7A5C9CD51}" srcOrd="2" destOrd="0" parTransId="{B83A9EBE-3588-9B41-AEC8-A9E53BD97C4A}" sibTransId="{3140F03D-CD9B-DC4E-B186-A0E366DBD6B5}"/>
    <dgm:cxn modelId="{C412D1E9-5B98-894F-B1DE-2ED924FF8DA9}" type="presOf" srcId="{03D1E02E-2032-0442-BA5A-E6B3987EF83C}" destId="{FE9A2FFF-10A9-824E-8A0D-5EBA9CC50CDC}" srcOrd="0" destOrd="0" presId="urn:microsoft.com/office/officeart/2005/8/layout/lProcess2"/>
    <dgm:cxn modelId="{C80BA4F0-98B1-CA4B-8E21-E2BED46F2E8B}" type="presOf" srcId="{87C7DC37-7CEF-6341-8A21-8C765CB992C3}" destId="{ACE63CF3-1C3C-EB41-A88A-868B8DC2A829}" srcOrd="1" destOrd="0" presId="urn:microsoft.com/office/officeart/2005/8/layout/lProcess2"/>
    <dgm:cxn modelId="{1FF791F8-D28D-EB4B-8272-F9D49D360B7B}" type="presOf" srcId="{7762836A-728C-414F-A0DB-07C2D63BED9F}" destId="{025838A8-D667-214B-BCBF-E0514B6A7ECF}" srcOrd="0" destOrd="0" presId="urn:microsoft.com/office/officeart/2005/8/layout/lProcess2"/>
    <dgm:cxn modelId="{9258CFFB-ABA4-C342-87B5-289FCE3D1E05}" srcId="{7762836A-728C-414F-A0DB-07C2D63BED9F}" destId="{A0F030E8-560C-B94A-9FE7-1692A93AFE76}" srcOrd="1" destOrd="0" parTransId="{82230B83-BF12-7C43-BFBC-0676088F5628}" sibTransId="{A6E54B99-43B8-EC44-AE55-0CA1C722EB1A}"/>
    <dgm:cxn modelId="{A3B6ABFE-C1D0-AB43-9597-CAF0088D0AE3}" type="presOf" srcId="{975ABB7F-F590-594C-AE50-F60C8A3D2D52}" destId="{0C5A91FE-BD82-324E-B366-B95F67D18DED}" srcOrd="0" destOrd="0" presId="urn:microsoft.com/office/officeart/2005/8/layout/lProcess2"/>
    <dgm:cxn modelId="{3D487397-07EE-9D4C-A4BA-F54F36A3CA5E}" type="presParOf" srcId="{A7971B8E-E460-5344-A21B-0D04EF2F949D}" destId="{76D7E4C1-FA50-A74A-96A2-A25E05341B64}" srcOrd="0" destOrd="0" presId="urn:microsoft.com/office/officeart/2005/8/layout/lProcess2"/>
    <dgm:cxn modelId="{A0385986-4BE8-674A-A0C7-8BF8BCDDB98E}" type="presParOf" srcId="{76D7E4C1-FA50-A74A-96A2-A25E05341B64}" destId="{5BA780FA-8EF1-A542-8969-C215C894B86E}" srcOrd="0" destOrd="0" presId="urn:microsoft.com/office/officeart/2005/8/layout/lProcess2"/>
    <dgm:cxn modelId="{9CBA87CD-9D8E-9A4C-9BF5-AAFA936AC4D0}" type="presParOf" srcId="{76D7E4C1-FA50-A74A-96A2-A25E05341B64}" destId="{FD9B3DEB-98C8-E042-9430-0BD04C0EF9EF}" srcOrd="1" destOrd="0" presId="urn:microsoft.com/office/officeart/2005/8/layout/lProcess2"/>
    <dgm:cxn modelId="{55496FF2-5169-674D-819D-DB2F8A94D5D7}" type="presParOf" srcId="{76D7E4C1-FA50-A74A-96A2-A25E05341B64}" destId="{ED9ED0FE-E056-5043-8172-572B5F49A7CE}" srcOrd="2" destOrd="0" presId="urn:microsoft.com/office/officeart/2005/8/layout/lProcess2"/>
    <dgm:cxn modelId="{9EC876BA-7A5A-364B-B3A5-07D3461ACD85}" type="presParOf" srcId="{ED9ED0FE-E056-5043-8172-572B5F49A7CE}" destId="{01C5E652-1408-4C4A-931E-52F955FB9D10}" srcOrd="0" destOrd="0" presId="urn:microsoft.com/office/officeart/2005/8/layout/lProcess2"/>
    <dgm:cxn modelId="{68A5E2CE-4C7E-CF43-BEF9-596CED093B2B}" type="presParOf" srcId="{01C5E652-1408-4C4A-931E-52F955FB9D10}" destId="{FE9A2FFF-10A9-824E-8A0D-5EBA9CC50CDC}" srcOrd="0" destOrd="0" presId="urn:microsoft.com/office/officeart/2005/8/layout/lProcess2"/>
    <dgm:cxn modelId="{0CDA52F0-96DF-AF45-94D2-E15D53126169}" type="presParOf" srcId="{01C5E652-1408-4C4A-931E-52F955FB9D10}" destId="{59B94983-BFE0-A54E-B655-CDF31F0DC761}" srcOrd="1" destOrd="0" presId="urn:microsoft.com/office/officeart/2005/8/layout/lProcess2"/>
    <dgm:cxn modelId="{15454C49-EAD6-DD4E-8CFC-A75B7BF7DB27}" type="presParOf" srcId="{01C5E652-1408-4C4A-931E-52F955FB9D10}" destId="{64E46FB4-1E00-D149-B621-224733A410FF}" srcOrd="2" destOrd="0" presId="urn:microsoft.com/office/officeart/2005/8/layout/lProcess2"/>
    <dgm:cxn modelId="{71CA7547-2F96-064F-8DEE-20979542F8C5}" type="presParOf" srcId="{01C5E652-1408-4C4A-931E-52F955FB9D10}" destId="{67A0ADDD-7D68-8946-A44C-67FA25F72680}" srcOrd="3" destOrd="0" presId="urn:microsoft.com/office/officeart/2005/8/layout/lProcess2"/>
    <dgm:cxn modelId="{2510436C-A224-B54A-8C79-147B3FFF4641}" type="presParOf" srcId="{01C5E652-1408-4C4A-931E-52F955FB9D10}" destId="{7FD7CBED-6DEA-F144-AB4D-943B79D6D5EE}" srcOrd="4" destOrd="0" presId="urn:microsoft.com/office/officeart/2005/8/layout/lProcess2"/>
    <dgm:cxn modelId="{0FF23DAA-C9A5-A940-A94D-69A994D6F5E8}" type="presParOf" srcId="{01C5E652-1408-4C4A-931E-52F955FB9D10}" destId="{922E377E-81F5-2B4B-BB6F-2C7E0290E66C}" srcOrd="5" destOrd="0" presId="urn:microsoft.com/office/officeart/2005/8/layout/lProcess2"/>
    <dgm:cxn modelId="{9B5D3DCE-5546-214F-A65F-3BAFC93BF2D9}" type="presParOf" srcId="{01C5E652-1408-4C4A-931E-52F955FB9D10}" destId="{98DA0BD6-6F34-3E42-A736-7BACE75CD851}" srcOrd="6" destOrd="0" presId="urn:microsoft.com/office/officeart/2005/8/layout/lProcess2"/>
    <dgm:cxn modelId="{B4BAC451-28D5-7C4C-97C0-CEB28FE57E73}" type="presParOf" srcId="{01C5E652-1408-4C4A-931E-52F955FB9D10}" destId="{2228DC8B-280C-B14F-A2AC-254CADB83D16}" srcOrd="7" destOrd="0" presId="urn:microsoft.com/office/officeart/2005/8/layout/lProcess2"/>
    <dgm:cxn modelId="{E2669A8A-5664-584F-A893-6951157FE6EB}" type="presParOf" srcId="{01C5E652-1408-4C4A-931E-52F955FB9D10}" destId="{C7159ADE-307F-CB4F-97F9-C64B7F4A5E55}" srcOrd="8" destOrd="0" presId="urn:microsoft.com/office/officeart/2005/8/layout/lProcess2"/>
    <dgm:cxn modelId="{4FC1671C-1B32-9C49-BF21-C4816C63F413}" type="presParOf" srcId="{A7971B8E-E460-5344-A21B-0D04EF2F949D}" destId="{3F6B60F3-3CA7-3C4A-B6B8-476ED36714DB}" srcOrd="1" destOrd="0" presId="urn:microsoft.com/office/officeart/2005/8/layout/lProcess2"/>
    <dgm:cxn modelId="{1C9C3AFB-109D-854C-9512-6F8099913E57}" type="presParOf" srcId="{A7971B8E-E460-5344-A21B-0D04EF2F949D}" destId="{2B1AD242-E91B-244A-B153-C646F89ABF37}" srcOrd="2" destOrd="0" presId="urn:microsoft.com/office/officeart/2005/8/layout/lProcess2"/>
    <dgm:cxn modelId="{ADAF4101-DC16-DF4D-AF26-22DBCBBC553C}" type="presParOf" srcId="{2B1AD242-E91B-244A-B153-C646F89ABF37}" destId="{025838A8-D667-214B-BCBF-E0514B6A7ECF}" srcOrd="0" destOrd="0" presId="urn:microsoft.com/office/officeart/2005/8/layout/lProcess2"/>
    <dgm:cxn modelId="{86CAB18F-3488-8545-8868-E70883671A7F}" type="presParOf" srcId="{2B1AD242-E91B-244A-B153-C646F89ABF37}" destId="{F8752463-36A8-A748-AB52-236C098ABD9F}" srcOrd="1" destOrd="0" presId="urn:microsoft.com/office/officeart/2005/8/layout/lProcess2"/>
    <dgm:cxn modelId="{DAD2FC29-634F-4B4D-941D-45A91A769956}" type="presParOf" srcId="{2B1AD242-E91B-244A-B153-C646F89ABF37}" destId="{BA0EF082-D639-644E-9AF5-5FE666DA1317}" srcOrd="2" destOrd="0" presId="urn:microsoft.com/office/officeart/2005/8/layout/lProcess2"/>
    <dgm:cxn modelId="{B2D6DFBF-768C-CF4B-8D26-B866C1D29EFA}" type="presParOf" srcId="{BA0EF082-D639-644E-9AF5-5FE666DA1317}" destId="{88101BE2-CD97-8C45-B96A-D6E49AE34728}" srcOrd="0" destOrd="0" presId="urn:microsoft.com/office/officeart/2005/8/layout/lProcess2"/>
    <dgm:cxn modelId="{BEB31B2F-2C82-804C-9772-FF66B00E1EDC}" type="presParOf" srcId="{88101BE2-CD97-8C45-B96A-D6E49AE34728}" destId="{70D55283-6041-B24A-9375-4FA73B750FA0}" srcOrd="0" destOrd="0" presId="urn:microsoft.com/office/officeart/2005/8/layout/lProcess2"/>
    <dgm:cxn modelId="{F29A227F-B144-DA49-8437-D9BB8E0F9150}" type="presParOf" srcId="{88101BE2-CD97-8C45-B96A-D6E49AE34728}" destId="{41C6048F-D894-884A-9F4C-E109E2970675}" srcOrd="1" destOrd="0" presId="urn:microsoft.com/office/officeart/2005/8/layout/lProcess2"/>
    <dgm:cxn modelId="{B4CDC571-9EEF-2F44-BEA5-BB7CB66EDE0C}" type="presParOf" srcId="{88101BE2-CD97-8C45-B96A-D6E49AE34728}" destId="{82276635-36E4-7341-9A8A-74ED8ED4E287}" srcOrd="2" destOrd="0" presId="urn:microsoft.com/office/officeart/2005/8/layout/lProcess2"/>
    <dgm:cxn modelId="{8CF59C47-DF51-8644-8FC7-9CDD8F40A040}" type="presParOf" srcId="{88101BE2-CD97-8C45-B96A-D6E49AE34728}" destId="{611E5136-02BF-AE40-B2F5-895188B520EF}" srcOrd="3" destOrd="0" presId="urn:microsoft.com/office/officeart/2005/8/layout/lProcess2"/>
    <dgm:cxn modelId="{900978F6-8FC7-6F4A-848F-6E0F2AFA9337}" type="presParOf" srcId="{88101BE2-CD97-8C45-B96A-D6E49AE34728}" destId="{AC2FE6CE-FE8B-324A-A3A6-64801B9C4887}" srcOrd="4" destOrd="0" presId="urn:microsoft.com/office/officeart/2005/8/layout/lProcess2"/>
    <dgm:cxn modelId="{3C9E9D76-816D-B349-8146-D6417D6F57C4}" type="presParOf" srcId="{88101BE2-CD97-8C45-B96A-D6E49AE34728}" destId="{E163C96D-F031-F14E-882D-EF46DE761BC1}" srcOrd="5" destOrd="0" presId="urn:microsoft.com/office/officeart/2005/8/layout/lProcess2"/>
    <dgm:cxn modelId="{535E2E2F-E3C6-CC47-BD50-7E6C973DE0E9}" type="presParOf" srcId="{88101BE2-CD97-8C45-B96A-D6E49AE34728}" destId="{FF087658-69DC-F54A-8386-DFB2AE98C30A}" srcOrd="6" destOrd="0" presId="urn:microsoft.com/office/officeart/2005/8/layout/lProcess2"/>
    <dgm:cxn modelId="{C45F6619-5122-AA42-A74A-59E3D0721C04}" type="presParOf" srcId="{A7971B8E-E460-5344-A21B-0D04EF2F949D}" destId="{B393AFB1-7217-EB45-ADCA-BBC49A44152F}" srcOrd="3" destOrd="0" presId="urn:microsoft.com/office/officeart/2005/8/layout/lProcess2"/>
    <dgm:cxn modelId="{EDC74517-2281-D849-9CE0-64C6B250758E}" type="presParOf" srcId="{A7971B8E-E460-5344-A21B-0D04EF2F949D}" destId="{8F1B6424-033B-7F4D-976D-A862DBB85AF4}" srcOrd="4" destOrd="0" presId="urn:microsoft.com/office/officeart/2005/8/layout/lProcess2"/>
    <dgm:cxn modelId="{B4AF8261-5941-0546-B1AC-8918E1BC1A87}" type="presParOf" srcId="{8F1B6424-033B-7F4D-976D-A862DBB85AF4}" destId="{E85055EC-4B8F-A04B-81E3-FDF9B74915FC}" srcOrd="0" destOrd="0" presId="urn:microsoft.com/office/officeart/2005/8/layout/lProcess2"/>
    <dgm:cxn modelId="{2522A452-4CC9-3340-88A1-C4DBAE0FCE44}" type="presParOf" srcId="{8F1B6424-033B-7F4D-976D-A862DBB85AF4}" destId="{0F4D0466-11F5-5D49-85E6-622D1476B3D7}" srcOrd="1" destOrd="0" presId="urn:microsoft.com/office/officeart/2005/8/layout/lProcess2"/>
    <dgm:cxn modelId="{567D0753-CEB2-B646-8DB3-CC97BC1DF94E}" type="presParOf" srcId="{8F1B6424-033B-7F4D-976D-A862DBB85AF4}" destId="{4A22B224-78BA-C84E-9CC0-96BBFBFCE0CE}" srcOrd="2" destOrd="0" presId="urn:microsoft.com/office/officeart/2005/8/layout/lProcess2"/>
    <dgm:cxn modelId="{680164EF-53D3-6545-8EF4-8065BBAD9590}" type="presParOf" srcId="{4A22B224-78BA-C84E-9CC0-96BBFBFCE0CE}" destId="{A8DA91A3-12FB-C242-83BB-0C9D1AD29169}" srcOrd="0" destOrd="0" presId="urn:microsoft.com/office/officeart/2005/8/layout/lProcess2"/>
    <dgm:cxn modelId="{9BD01D70-864C-CE4F-AC2F-5C139D89FBDD}" type="presParOf" srcId="{A8DA91A3-12FB-C242-83BB-0C9D1AD29169}" destId="{339A513D-DB14-5E4D-A0BE-3622D455AAFB}" srcOrd="0" destOrd="0" presId="urn:microsoft.com/office/officeart/2005/8/layout/lProcess2"/>
    <dgm:cxn modelId="{595F4767-2052-D241-ACFF-0299D0404D9B}" type="presParOf" srcId="{A8DA91A3-12FB-C242-83BB-0C9D1AD29169}" destId="{D812BB55-2C6F-8A4C-A74F-1A9D403A3850}" srcOrd="1" destOrd="0" presId="urn:microsoft.com/office/officeart/2005/8/layout/lProcess2"/>
    <dgm:cxn modelId="{4D9AE33A-5ED1-5A4A-B8A1-155C9AA8738A}" type="presParOf" srcId="{A8DA91A3-12FB-C242-83BB-0C9D1AD29169}" destId="{8F64BEDC-FFE5-D74A-A2B9-1857B07AE0F6}" srcOrd="2" destOrd="0" presId="urn:microsoft.com/office/officeart/2005/8/layout/lProcess2"/>
    <dgm:cxn modelId="{14A3010F-4B2A-B04F-BD18-4FD2EF40852C}" type="presParOf" srcId="{A8DA91A3-12FB-C242-83BB-0C9D1AD29169}" destId="{93837730-A23A-0F41-98AB-8F9E6B52E952}" srcOrd="3" destOrd="0" presId="urn:microsoft.com/office/officeart/2005/8/layout/lProcess2"/>
    <dgm:cxn modelId="{99A088B3-81CF-9B49-B3E8-1B194E760903}" type="presParOf" srcId="{A8DA91A3-12FB-C242-83BB-0C9D1AD29169}" destId="{7D558CFD-0534-644D-BCDA-D747C5F7FBAC}" srcOrd="4" destOrd="0" presId="urn:microsoft.com/office/officeart/2005/8/layout/lProcess2"/>
    <dgm:cxn modelId="{09694FFF-34D3-4841-A793-4934460EAA18}" type="presParOf" srcId="{A7971B8E-E460-5344-A21B-0D04EF2F949D}" destId="{9AC3BE03-0FFE-414C-BB2B-266B38313A40}" srcOrd="5" destOrd="0" presId="urn:microsoft.com/office/officeart/2005/8/layout/lProcess2"/>
    <dgm:cxn modelId="{85E11043-13D5-5945-A665-61FE1E468A03}" type="presParOf" srcId="{A7971B8E-E460-5344-A21B-0D04EF2F949D}" destId="{2819F425-A662-2E49-A13D-9C6A38F4BD62}" srcOrd="6" destOrd="0" presId="urn:microsoft.com/office/officeart/2005/8/layout/lProcess2"/>
    <dgm:cxn modelId="{414F58C7-A404-AD47-A219-A288F073E5FB}" type="presParOf" srcId="{2819F425-A662-2E49-A13D-9C6A38F4BD62}" destId="{08B849CC-73D3-B847-97FC-5EBBE96DD2B1}" srcOrd="0" destOrd="0" presId="urn:microsoft.com/office/officeart/2005/8/layout/lProcess2"/>
    <dgm:cxn modelId="{8BC629EA-C403-844C-AF19-F72B2B928815}" type="presParOf" srcId="{2819F425-A662-2E49-A13D-9C6A38F4BD62}" destId="{ACE63CF3-1C3C-EB41-A88A-868B8DC2A829}" srcOrd="1" destOrd="0" presId="urn:microsoft.com/office/officeart/2005/8/layout/lProcess2"/>
    <dgm:cxn modelId="{F7BA3180-B930-F440-98EB-5581882ADB0A}" type="presParOf" srcId="{2819F425-A662-2E49-A13D-9C6A38F4BD62}" destId="{B4EA2CAD-64DE-D94B-843F-348D7817AEDE}" srcOrd="2" destOrd="0" presId="urn:microsoft.com/office/officeart/2005/8/layout/lProcess2"/>
    <dgm:cxn modelId="{4649EA39-F860-8147-B797-6430F44509A9}" type="presParOf" srcId="{B4EA2CAD-64DE-D94B-843F-348D7817AEDE}" destId="{1F8B5B19-0E81-B741-97E4-4D0C6582E7C8}" srcOrd="0" destOrd="0" presId="urn:microsoft.com/office/officeart/2005/8/layout/lProcess2"/>
    <dgm:cxn modelId="{1570450A-5950-3441-9DA0-C50F2EDAE884}" type="presParOf" srcId="{1F8B5B19-0E81-B741-97E4-4D0C6582E7C8}" destId="{19A04F88-DB5E-1946-A6A7-98D3D35A712A}" srcOrd="0" destOrd="0" presId="urn:microsoft.com/office/officeart/2005/8/layout/lProcess2"/>
    <dgm:cxn modelId="{60A941A1-83CB-C448-86CD-21135D4C82AF}" type="presParOf" srcId="{1F8B5B19-0E81-B741-97E4-4D0C6582E7C8}" destId="{9B592896-D6AB-D845-B831-FABA1D7A24ED}" srcOrd="1" destOrd="0" presId="urn:microsoft.com/office/officeart/2005/8/layout/lProcess2"/>
    <dgm:cxn modelId="{74570080-159D-E944-9915-A6E06F4910B2}" type="presParOf" srcId="{1F8B5B19-0E81-B741-97E4-4D0C6582E7C8}" destId="{0C5A91FE-BD82-324E-B366-B95F67D18DED}" srcOrd="2" destOrd="0" presId="urn:microsoft.com/office/officeart/2005/8/layout/lProcess2"/>
    <dgm:cxn modelId="{E313E741-9B9E-AE4C-B7B3-36B814B2811C}" type="presParOf" srcId="{1F8B5B19-0E81-B741-97E4-4D0C6582E7C8}" destId="{543BAAD6-3AD4-6045-8C44-038606544486}" srcOrd="3" destOrd="0" presId="urn:microsoft.com/office/officeart/2005/8/layout/lProcess2"/>
    <dgm:cxn modelId="{4A1AD69D-C664-8246-98C5-BE21F2879272}" type="presParOf" srcId="{1F8B5B19-0E81-B741-97E4-4D0C6582E7C8}" destId="{B9A28DE8-07B7-5E4F-A57A-F987F9458C99}" srcOrd="4" destOrd="0" presId="urn:microsoft.com/office/officeart/2005/8/layout/l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BA780FA-8EF1-A542-8969-C215C894B86E}">
      <dsp:nvSpPr>
        <dsp:cNvPr id="0" name=""/>
        <dsp:cNvSpPr/>
      </dsp:nvSpPr>
      <dsp:spPr>
        <a:xfrm>
          <a:off x="2699" y="0"/>
          <a:ext cx="2649135" cy="294099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Legacy</a:t>
          </a:r>
        </a:p>
      </dsp:txBody>
      <dsp:txXfrm>
        <a:off x="2699" y="0"/>
        <a:ext cx="2649135" cy="882297"/>
      </dsp:txXfrm>
    </dsp:sp>
    <dsp:sp modelId="{FE9A2FFF-10A9-824E-8A0D-5EBA9CC50CDC}">
      <dsp:nvSpPr>
        <dsp:cNvPr id="0" name=""/>
        <dsp:cNvSpPr/>
      </dsp:nvSpPr>
      <dsp:spPr>
        <a:xfrm>
          <a:off x="267613" y="882854"/>
          <a:ext cx="2119308" cy="340231"/>
        </a:xfrm>
        <a:prstGeom prst="roundRect">
          <a:avLst>
            <a:gd name="adj" fmla="val 10000"/>
          </a:avLst>
        </a:prstGeom>
        <a:solidFill>
          <a:schemeClr val="accent6"/>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0640" tIns="30480" rIns="40640" bIns="30480" numCol="1" spcCol="1270" anchor="ctr" anchorCtr="0">
          <a:noAutofit/>
        </a:bodyPr>
        <a:lstStyle/>
        <a:p>
          <a:pPr marL="0" lvl="0" indent="0" algn="ctr" defTabSz="711200">
            <a:lnSpc>
              <a:spcPct val="90000"/>
            </a:lnSpc>
            <a:spcBef>
              <a:spcPct val="0"/>
            </a:spcBef>
            <a:spcAft>
              <a:spcPct val="35000"/>
            </a:spcAft>
            <a:buNone/>
          </a:pPr>
          <a:r>
            <a:rPr lang="en-US" sz="1600" kern="1200" dirty="0"/>
            <a:t>CloudTrail</a:t>
          </a:r>
        </a:p>
      </dsp:txBody>
      <dsp:txXfrm>
        <a:off x="277578" y="892819"/>
        <a:ext cx="2099378" cy="320301"/>
      </dsp:txXfrm>
    </dsp:sp>
    <dsp:sp modelId="{64E46FB4-1E00-D149-B621-224733A410FF}">
      <dsp:nvSpPr>
        <dsp:cNvPr id="0" name=""/>
        <dsp:cNvSpPr/>
      </dsp:nvSpPr>
      <dsp:spPr>
        <a:xfrm>
          <a:off x="267613" y="1275429"/>
          <a:ext cx="2119308" cy="340231"/>
        </a:xfrm>
        <a:prstGeom prst="roundRect">
          <a:avLst>
            <a:gd name="adj" fmla="val 10000"/>
          </a:avLst>
        </a:prstGeom>
        <a:solidFill>
          <a:schemeClr val="accent5"/>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0640" tIns="30480" rIns="40640" bIns="30480" numCol="1" spcCol="1270" anchor="ctr" anchorCtr="0">
          <a:noAutofit/>
        </a:bodyPr>
        <a:lstStyle/>
        <a:p>
          <a:pPr marL="0" lvl="0" indent="0" algn="ctr" defTabSz="711200">
            <a:lnSpc>
              <a:spcPct val="90000"/>
            </a:lnSpc>
            <a:spcBef>
              <a:spcPct val="0"/>
            </a:spcBef>
            <a:spcAft>
              <a:spcPct val="35000"/>
            </a:spcAft>
            <a:buNone/>
          </a:pPr>
          <a:r>
            <a:rPr lang="en-US" sz="1600" kern="1200" dirty="0"/>
            <a:t>Config</a:t>
          </a:r>
        </a:p>
      </dsp:txBody>
      <dsp:txXfrm>
        <a:off x="277578" y="1285394"/>
        <a:ext cx="2099378" cy="320301"/>
      </dsp:txXfrm>
    </dsp:sp>
    <dsp:sp modelId="{7FD7CBED-6DEA-F144-AB4D-943B79D6D5EE}">
      <dsp:nvSpPr>
        <dsp:cNvPr id="0" name=""/>
        <dsp:cNvSpPr/>
      </dsp:nvSpPr>
      <dsp:spPr>
        <a:xfrm>
          <a:off x="267613" y="1668004"/>
          <a:ext cx="2119308" cy="340231"/>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0640" tIns="30480" rIns="40640" bIns="30480" numCol="1" spcCol="1270" anchor="ctr" anchorCtr="0">
          <a:noAutofit/>
        </a:bodyPr>
        <a:lstStyle/>
        <a:p>
          <a:pPr marL="0" lvl="0" indent="0" algn="ctr" defTabSz="711200">
            <a:lnSpc>
              <a:spcPct val="90000"/>
            </a:lnSpc>
            <a:spcBef>
              <a:spcPct val="0"/>
            </a:spcBef>
            <a:spcAft>
              <a:spcPct val="35000"/>
            </a:spcAft>
            <a:buNone/>
          </a:pPr>
          <a:r>
            <a:rPr lang="en-US" sz="1600" kern="1200" dirty="0"/>
            <a:t>Description</a:t>
          </a:r>
        </a:p>
      </dsp:txBody>
      <dsp:txXfrm>
        <a:off x="277578" y="1677969"/>
        <a:ext cx="2099378" cy="320301"/>
      </dsp:txXfrm>
    </dsp:sp>
    <dsp:sp modelId="{98DA0BD6-6F34-3E42-A736-7BACE75CD851}">
      <dsp:nvSpPr>
        <dsp:cNvPr id="0" name=""/>
        <dsp:cNvSpPr/>
      </dsp:nvSpPr>
      <dsp:spPr>
        <a:xfrm>
          <a:off x="267613" y="2060579"/>
          <a:ext cx="2119308" cy="340231"/>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0640" tIns="30480" rIns="40640" bIns="30480" numCol="1" spcCol="1270" anchor="ctr" anchorCtr="0">
          <a:noAutofit/>
        </a:bodyPr>
        <a:lstStyle/>
        <a:p>
          <a:pPr marL="0" lvl="0" indent="0" algn="ctr" defTabSz="711200">
            <a:lnSpc>
              <a:spcPct val="90000"/>
            </a:lnSpc>
            <a:spcBef>
              <a:spcPct val="0"/>
            </a:spcBef>
            <a:spcAft>
              <a:spcPct val="35000"/>
            </a:spcAft>
            <a:buNone/>
          </a:pPr>
          <a:r>
            <a:rPr lang="en-US" sz="1600" kern="1200" dirty="0"/>
            <a:t>CloudWatch (metrics)</a:t>
          </a:r>
        </a:p>
      </dsp:txBody>
      <dsp:txXfrm>
        <a:off x="277578" y="2070544"/>
        <a:ext cx="2099378" cy="320301"/>
      </dsp:txXfrm>
    </dsp:sp>
    <dsp:sp modelId="{C7159ADE-307F-CB4F-97F9-C64B7F4A5E55}">
      <dsp:nvSpPr>
        <dsp:cNvPr id="0" name=""/>
        <dsp:cNvSpPr/>
      </dsp:nvSpPr>
      <dsp:spPr>
        <a:xfrm>
          <a:off x="267613" y="2453155"/>
          <a:ext cx="2119308" cy="340231"/>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0640" tIns="30480" rIns="40640" bIns="30480" numCol="1" spcCol="1270" anchor="ctr" anchorCtr="0">
          <a:noAutofit/>
        </a:bodyPr>
        <a:lstStyle/>
        <a:p>
          <a:pPr marL="0" lvl="0" indent="0" algn="ctr" defTabSz="711200">
            <a:lnSpc>
              <a:spcPct val="90000"/>
            </a:lnSpc>
            <a:spcBef>
              <a:spcPct val="0"/>
            </a:spcBef>
            <a:spcAft>
              <a:spcPct val="35000"/>
            </a:spcAft>
            <a:buNone/>
          </a:pPr>
          <a:r>
            <a:rPr lang="en-US" sz="1600" kern="1200" dirty="0"/>
            <a:t>Billing</a:t>
          </a:r>
        </a:p>
      </dsp:txBody>
      <dsp:txXfrm>
        <a:off x="277578" y="2463120"/>
        <a:ext cx="2099378" cy="320301"/>
      </dsp:txXfrm>
    </dsp:sp>
    <dsp:sp modelId="{025838A8-D667-214B-BCBF-E0514B6A7ECF}">
      <dsp:nvSpPr>
        <dsp:cNvPr id="0" name=""/>
        <dsp:cNvSpPr/>
      </dsp:nvSpPr>
      <dsp:spPr>
        <a:xfrm>
          <a:off x="2850520" y="0"/>
          <a:ext cx="2649135" cy="294099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SQS Based S3</a:t>
          </a:r>
        </a:p>
      </dsp:txBody>
      <dsp:txXfrm>
        <a:off x="2850520" y="0"/>
        <a:ext cx="2649135" cy="882297"/>
      </dsp:txXfrm>
    </dsp:sp>
    <dsp:sp modelId="{70D55283-6041-B24A-9375-4FA73B750FA0}">
      <dsp:nvSpPr>
        <dsp:cNvPr id="0" name=""/>
        <dsp:cNvSpPr/>
      </dsp:nvSpPr>
      <dsp:spPr>
        <a:xfrm>
          <a:off x="3115433" y="882369"/>
          <a:ext cx="2119308" cy="428440"/>
        </a:xfrm>
        <a:prstGeom prst="roundRect">
          <a:avLst>
            <a:gd name="adj" fmla="val 10000"/>
          </a:avLst>
        </a:prstGeom>
        <a:solidFill>
          <a:schemeClr val="accent6"/>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0640" tIns="30480" rIns="40640" bIns="30480" numCol="1" spcCol="1270" anchor="ctr" anchorCtr="0">
          <a:noAutofit/>
        </a:bodyPr>
        <a:lstStyle/>
        <a:p>
          <a:pPr marL="0" lvl="0" indent="0" algn="ctr" defTabSz="711200">
            <a:lnSpc>
              <a:spcPct val="90000"/>
            </a:lnSpc>
            <a:spcBef>
              <a:spcPct val="0"/>
            </a:spcBef>
            <a:spcAft>
              <a:spcPct val="35000"/>
            </a:spcAft>
            <a:buNone/>
          </a:pPr>
          <a:r>
            <a:rPr lang="en-US" sz="1600" kern="1200" dirty="0"/>
            <a:t>CloudTrail</a:t>
          </a:r>
        </a:p>
      </dsp:txBody>
      <dsp:txXfrm>
        <a:off x="3127982" y="894918"/>
        <a:ext cx="2094210" cy="403342"/>
      </dsp:txXfrm>
    </dsp:sp>
    <dsp:sp modelId="{82276635-36E4-7341-9A8A-74ED8ED4E287}">
      <dsp:nvSpPr>
        <dsp:cNvPr id="0" name=""/>
        <dsp:cNvSpPr/>
      </dsp:nvSpPr>
      <dsp:spPr>
        <a:xfrm>
          <a:off x="3115433" y="1376723"/>
          <a:ext cx="2119308" cy="428440"/>
        </a:xfrm>
        <a:prstGeom prst="roundRect">
          <a:avLst>
            <a:gd name="adj" fmla="val 10000"/>
          </a:avLst>
        </a:prstGeom>
        <a:solidFill>
          <a:schemeClr val="accent5"/>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0640" tIns="30480" rIns="40640" bIns="30480" numCol="1" spcCol="1270" anchor="ctr" anchorCtr="0">
          <a:noAutofit/>
        </a:bodyPr>
        <a:lstStyle/>
        <a:p>
          <a:pPr marL="0" lvl="0" indent="0" algn="ctr" defTabSz="711200">
            <a:lnSpc>
              <a:spcPct val="90000"/>
            </a:lnSpc>
            <a:spcBef>
              <a:spcPct val="0"/>
            </a:spcBef>
            <a:spcAft>
              <a:spcPct val="35000"/>
            </a:spcAft>
            <a:buNone/>
          </a:pPr>
          <a:r>
            <a:rPr lang="en-US" sz="1600" kern="1200" dirty="0"/>
            <a:t>Config</a:t>
          </a:r>
        </a:p>
      </dsp:txBody>
      <dsp:txXfrm>
        <a:off x="3127982" y="1389272"/>
        <a:ext cx="2094210" cy="403342"/>
      </dsp:txXfrm>
    </dsp:sp>
    <dsp:sp modelId="{AC2FE6CE-FE8B-324A-A3A6-64801B9C4887}">
      <dsp:nvSpPr>
        <dsp:cNvPr id="0" name=""/>
        <dsp:cNvSpPr/>
      </dsp:nvSpPr>
      <dsp:spPr>
        <a:xfrm>
          <a:off x="3115433" y="1871077"/>
          <a:ext cx="2119308" cy="428440"/>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0640" tIns="30480" rIns="40640" bIns="30480" numCol="1" spcCol="1270" anchor="ctr" anchorCtr="0">
          <a:noAutofit/>
        </a:bodyPr>
        <a:lstStyle/>
        <a:p>
          <a:pPr marL="0" lvl="0" indent="0" algn="ctr" defTabSz="711200">
            <a:lnSpc>
              <a:spcPct val="90000"/>
            </a:lnSpc>
            <a:spcBef>
              <a:spcPct val="0"/>
            </a:spcBef>
            <a:spcAft>
              <a:spcPct val="35000"/>
            </a:spcAft>
            <a:buNone/>
          </a:pPr>
          <a:r>
            <a:rPr lang="en-US" sz="1600" kern="1200" dirty="0"/>
            <a:t>Custom SQS</a:t>
          </a:r>
        </a:p>
      </dsp:txBody>
      <dsp:txXfrm>
        <a:off x="3127982" y="1883626"/>
        <a:ext cx="2094210" cy="403342"/>
      </dsp:txXfrm>
    </dsp:sp>
    <dsp:sp modelId="{FF087658-69DC-F54A-8386-DFB2AE98C30A}">
      <dsp:nvSpPr>
        <dsp:cNvPr id="0" name=""/>
        <dsp:cNvSpPr/>
      </dsp:nvSpPr>
      <dsp:spPr>
        <a:xfrm>
          <a:off x="3115433" y="2365431"/>
          <a:ext cx="2119308" cy="428440"/>
        </a:xfrm>
        <a:prstGeom prst="roundRect">
          <a:avLst>
            <a:gd name="adj" fmla="val 10000"/>
          </a:avLst>
        </a:prstGeom>
        <a:solidFill>
          <a:srgbClr val="FFC000"/>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0640" tIns="30480" rIns="40640" bIns="30480" numCol="1" spcCol="1270" anchor="ctr" anchorCtr="0">
          <a:noAutofit/>
        </a:bodyPr>
        <a:lstStyle/>
        <a:p>
          <a:pPr marL="0" lvl="0" indent="0" algn="ctr" defTabSz="711200">
            <a:lnSpc>
              <a:spcPct val="90000"/>
            </a:lnSpc>
            <a:spcBef>
              <a:spcPct val="0"/>
            </a:spcBef>
            <a:spcAft>
              <a:spcPct val="35000"/>
            </a:spcAft>
            <a:buNone/>
          </a:pPr>
          <a:r>
            <a:rPr lang="en-US" sz="1600" kern="1200" dirty="0"/>
            <a:t>S3 Access / ELB Logs</a:t>
          </a:r>
        </a:p>
      </dsp:txBody>
      <dsp:txXfrm>
        <a:off x="3127982" y="2377980"/>
        <a:ext cx="2094210" cy="403342"/>
      </dsp:txXfrm>
    </dsp:sp>
    <dsp:sp modelId="{E85055EC-4B8F-A04B-81E3-FDF9B74915FC}">
      <dsp:nvSpPr>
        <dsp:cNvPr id="0" name=""/>
        <dsp:cNvSpPr/>
      </dsp:nvSpPr>
      <dsp:spPr>
        <a:xfrm>
          <a:off x="5698340" y="0"/>
          <a:ext cx="2649135" cy="294099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Lambda</a:t>
          </a:r>
        </a:p>
      </dsp:txBody>
      <dsp:txXfrm>
        <a:off x="5698340" y="0"/>
        <a:ext cx="2649135" cy="882297"/>
      </dsp:txXfrm>
    </dsp:sp>
    <dsp:sp modelId="{339A513D-DB14-5E4D-A0BE-3622D455AAFB}">
      <dsp:nvSpPr>
        <dsp:cNvPr id="0" name=""/>
        <dsp:cNvSpPr/>
      </dsp:nvSpPr>
      <dsp:spPr>
        <a:xfrm>
          <a:off x="5963254" y="882549"/>
          <a:ext cx="2119308" cy="577787"/>
        </a:xfrm>
        <a:prstGeom prst="roundRect">
          <a:avLst>
            <a:gd name="adj" fmla="val 10000"/>
          </a:avLst>
        </a:prstGeom>
        <a:solidFill>
          <a:schemeClr val="accent4">
            <a:lumMod val="40000"/>
            <a:lumOff val="60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0640" tIns="30480" rIns="40640" bIns="30480" numCol="1" spcCol="1270" anchor="ctr" anchorCtr="0">
          <a:noAutofit/>
        </a:bodyPr>
        <a:lstStyle/>
        <a:p>
          <a:pPr marL="0" lvl="0" indent="0" algn="ctr" defTabSz="711200">
            <a:lnSpc>
              <a:spcPct val="90000"/>
            </a:lnSpc>
            <a:spcBef>
              <a:spcPct val="0"/>
            </a:spcBef>
            <a:spcAft>
              <a:spcPct val="35000"/>
            </a:spcAft>
            <a:buNone/>
          </a:pPr>
          <a:r>
            <a:rPr lang="en-US" sz="1600" kern="1200" dirty="0"/>
            <a:t>CloudWatch Logs</a:t>
          </a:r>
        </a:p>
      </dsp:txBody>
      <dsp:txXfrm>
        <a:off x="5980177" y="899472"/>
        <a:ext cx="2085462" cy="543941"/>
      </dsp:txXfrm>
    </dsp:sp>
    <dsp:sp modelId="{8F64BEDC-FFE5-D74A-A2B9-1857B07AE0F6}">
      <dsp:nvSpPr>
        <dsp:cNvPr id="0" name=""/>
        <dsp:cNvSpPr/>
      </dsp:nvSpPr>
      <dsp:spPr>
        <a:xfrm>
          <a:off x="5963254" y="1549226"/>
          <a:ext cx="2119308" cy="577787"/>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0640" tIns="30480" rIns="40640" bIns="30480" numCol="1" spcCol="1270" anchor="ctr" anchorCtr="0">
          <a:noAutofit/>
        </a:bodyPr>
        <a:lstStyle/>
        <a:p>
          <a:pPr marL="0" lvl="0" indent="0" algn="ctr" defTabSz="711200">
            <a:lnSpc>
              <a:spcPct val="90000"/>
            </a:lnSpc>
            <a:spcBef>
              <a:spcPct val="0"/>
            </a:spcBef>
            <a:spcAft>
              <a:spcPct val="35000"/>
            </a:spcAft>
            <a:buNone/>
          </a:pPr>
          <a:r>
            <a:rPr lang="en-US" sz="1600" kern="1200" dirty="0"/>
            <a:t>CloudWatch Events</a:t>
          </a:r>
        </a:p>
      </dsp:txBody>
      <dsp:txXfrm>
        <a:off x="5980177" y="1566149"/>
        <a:ext cx="2085462" cy="543941"/>
      </dsp:txXfrm>
    </dsp:sp>
    <dsp:sp modelId="{7D558CFD-0534-644D-BCDA-D747C5F7FBAC}">
      <dsp:nvSpPr>
        <dsp:cNvPr id="0" name=""/>
        <dsp:cNvSpPr/>
      </dsp:nvSpPr>
      <dsp:spPr>
        <a:xfrm>
          <a:off x="5963254" y="2215904"/>
          <a:ext cx="2119308" cy="577787"/>
        </a:xfrm>
        <a:prstGeom prst="roundRect">
          <a:avLst>
            <a:gd name="adj" fmla="val 10000"/>
          </a:avLst>
        </a:prstGeom>
        <a:solidFill>
          <a:srgbClr val="FFC000"/>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0640" tIns="30480" rIns="40640" bIns="30480" numCol="1" spcCol="1270" anchor="ctr" anchorCtr="0">
          <a:noAutofit/>
        </a:bodyPr>
        <a:lstStyle/>
        <a:p>
          <a:pPr marL="0" lvl="0" indent="0" algn="ctr" defTabSz="711200">
            <a:lnSpc>
              <a:spcPct val="90000"/>
            </a:lnSpc>
            <a:spcBef>
              <a:spcPct val="0"/>
            </a:spcBef>
            <a:spcAft>
              <a:spcPct val="35000"/>
            </a:spcAft>
            <a:buNone/>
          </a:pPr>
          <a:r>
            <a:rPr lang="en-US" sz="1600" kern="1200" dirty="0"/>
            <a:t>S3 Access / ELB logs</a:t>
          </a:r>
        </a:p>
      </dsp:txBody>
      <dsp:txXfrm>
        <a:off x="5980177" y="2232827"/>
        <a:ext cx="2085462" cy="543941"/>
      </dsp:txXfrm>
    </dsp:sp>
    <dsp:sp modelId="{08B849CC-73D3-B847-97FC-5EBBE96DD2B1}">
      <dsp:nvSpPr>
        <dsp:cNvPr id="0" name=""/>
        <dsp:cNvSpPr/>
      </dsp:nvSpPr>
      <dsp:spPr>
        <a:xfrm>
          <a:off x="8546161" y="0"/>
          <a:ext cx="2649135" cy="294099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Kinesis Firehose</a:t>
          </a:r>
        </a:p>
      </dsp:txBody>
      <dsp:txXfrm>
        <a:off x="8546161" y="0"/>
        <a:ext cx="2649135" cy="882297"/>
      </dsp:txXfrm>
    </dsp:sp>
    <dsp:sp modelId="{19A04F88-DB5E-1946-A6A7-98D3D35A712A}">
      <dsp:nvSpPr>
        <dsp:cNvPr id="0" name=""/>
        <dsp:cNvSpPr/>
      </dsp:nvSpPr>
      <dsp:spPr>
        <a:xfrm>
          <a:off x="8811074" y="882549"/>
          <a:ext cx="2119308" cy="577787"/>
        </a:xfrm>
        <a:prstGeom prst="roundRect">
          <a:avLst>
            <a:gd name="adj" fmla="val 10000"/>
          </a:avLst>
        </a:prstGeom>
        <a:solidFill>
          <a:schemeClr val="accent6"/>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0640" tIns="30480" rIns="40640" bIns="30480" numCol="1" spcCol="1270" anchor="ctr" anchorCtr="0">
          <a:noAutofit/>
        </a:bodyPr>
        <a:lstStyle/>
        <a:p>
          <a:pPr marL="0" lvl="0" indent="0" algn="ctr" defTabSz="711200">
            <a:lnSpc>
              <a:spcPct val="90000"/>
            </a:lnSpc>
            <a:spcBef>
              <a:spcPct val="0"/>
            </a:spcBef>
            <a:spcAft>
              <a:spcPct val="35000"/>
            </a:spcAft>
            <a:buNone/>
          </a:pPr>
          <a:r>
            <a:rPr lang="en-US" sz="1600" kern="1200" dirty="0"/>
            <a:t>CloudTrail</a:t>
          </a:r>
        </a:p>
      </dsp:txBody>
      <dsp:txXfrm>
        <a:off x="8827997" y="899472"/>
        <a:ext cx="2085462" cy="543941"/>
      </dsp:txXfrm>
    </dsp:sp>
    <dsp:sp modelId="{0C5A91FE-BD82-324E-B366-B95F67D18DED}">
      <dsp:nvSpPr>
        <dsp:cNvPr id="0" name=""/>
        <dsp:cNvSpPr/>
      </dsp:nvSpPr>
      <dsp:spPr>
        <a:xfrm>
          <a:off x="8811074" y="1549226"/>
          <a:ext cx="2119308" cy="577787"/>
        </a:xfrm>
        <a:prstGeom prst="roundRect">
          <a:avLst>
            <a:gd name="adj" fmla="val 10000"/>
          </a:avLst>
        </a:prstGeom>
        <a:solidFill>
          <a:schemeClr val="accent4">
            <a:lumMod val="40000"/>
            <a:lumOff val="60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0640" tIns="30480" rIns="40640" bIns="30480" numCol="1" spcCol="1270" anchor="ctr" anchorCtr="0">
          <a:noAutofit/>
        </a:bodyPr>
        <a:lstStyle/>
        <a:p>
          <a:pPr marL="0" lvl="0" indent="0" algn="ctr" defTabSz="711200">
            <a:lnSpc>
              <a:spcPct val="90000"/>
            </a:lnSpc>
            <a:spcBef>
              <a:spcPct val="0"/>
            </a:spcBef>
            <a:spcAft>
              <a:spcPct val="35000"/>
            </a:spcAft>
            <a:buNone/>
          </a:pPr>
          <a:r>
            <a:rPr lang="en-US" sz="1600" kern="1200" dirty="0"/>
            <a:t>CloudWatch Logs</a:t>
          </a:r>
        </a:p>
      </dsp:txBody>
      <dsp:txXfrm>
        <a:off x="8827997" y="1566149"/>
        <a:ext cx="2085462" cy="543941"/>
      </dsp:txXfrm>
    </dsp:sp>
    <dsp:sp modelId="{B9A28DE8-07B7-5E4F-A57A-F987F9458C99}">
      <dsp:nvSpPr>
        <dsp:cNvPr id="0" name=""/>
        <dsp:cNvSpPr/>
      </dsp:nvSpPr>
      <dsp:spPr>
        <a:xfrm>
          <a:off x="8811074" y="2215904"/>
          <a:ext cx="2119308" cy="577787"/>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0640" tIns="30480" rIns="40640" bIns="30480" numCol="1" spcCol="1270" anchor="ctr" anchorCtr="0">
          <a:noAutofit/>
        </a:bodyPr>
        <a:lstStyle/>
        <a:p>
          <a:pPr marL="0" lvl="0" indent="0" algn="ctr" defTabSz="711200">
            <a:lnSpc>
              <a:spcPct val="90000"/>
            </a:lnSpc>
            <a:spcBef>
              <a:spcPct val="0"/>
            </a:spcBef>
            <a:spcAft>
              <a:spcPct val="35000"/>
            </a:spcAft>
            <a:buNone/>
          </a:pPr>
          <a:r>
            <a:rPr lang="en-US" sz="1600" kern="1200" dirty="0"/>
            <a:t>Kinesis Streams</a:t>
          </a:r>
        </a:p>
      </dsp:txBody>
      <dsp:txXfrm>
        <a:off x="8827997" y="2232827"/>
        <a:ext cx="2085462" cy="543941"/>
      </dsp:txXfrm>
    </dsp:sp>
  </dsp:spTree>
</dsp:drawing>
</file>

<file path=ppt/diagrams/layout1.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48.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0A43701-9786-2649-8B3C-337E6290B2B5}" type="datetimeFigureOut">
              <a:rPr lang="en-US" smtClean="0"/>
              <a:t>2/6/20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0BEF412-9AC4-9940-A12A-5D9D19284885}" type="slidenum">
              <a:rPr lang="en-US" smtClean="0"/>
              <a:t>‹#›</a:t>
            </a:fld>
            <a:endParaRPr lang="en-US"/>
          </a:p>
        </p:txBody>
      </p:sp>
    </p:spTree>
    <p:extLst>
      <p:ext uri="{BB962C8B-B14F-4D97-AF65-F5344CB8AC3E}">
        <p14:creationId xmlns:p14="http://schemas.microsoft.com/office/powerpoint/2010/main" val="4309718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1</a:t>
            </a:fld>
            <a:endParaRPr lang="en-US"/>
          </a:p>
        </p:txBody>
      </p:sp>
    </p:spTree>
    <p:extLst>
      <p:ext uri="{BB962C8B-B14F-4D97-AF65-F5344CB8AC3E}">
        <p14:creationId xmlns:p14="http://schemas.microsoft.com/office/powerpoint/2010/main" val="40915442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geared to a company that just acquired a bunch of customers through an acquisition or a large group of independent developers who built out their own infrastructure in the cloud. This assumes no trust between Accounts.</a:t>
            </a:r>
          </a:p>
          <a:p>
            <a:endParaRPr lang="en-US" dirty="0"/>
          </a:p>
          <a:p>
            <a:r>
              <a:rPr lang="en-US" dirty="0"/>
              <a:t>Pros: Simply repoint existing HF’s to new Splunk indexers in central account</a:t>
            </a:r>
          </a:p>
          <a:p>
            <a:endParaRPr lang="en-US" dirty="0"/>
          </a:p>
          <a:p>
            <a:r>
              <a:rPr lang="en-US" dirty="0"/>
              <a:t>Cons : Cost of running and maintaining multiple heave forwarders</a:t>
            </a:r>
          </a:p>
          <a:p>
            <a:r>
              <a:rPr lang="en-US" dirty="0"/>
              <a:t>Requires AWS knowledge in each sub account to setup and configure services in AWS and how to collect that data with Splunk</a:t>
            </a:r>
          </a:p>
          <a:p>
            <a:r>
              <a:rPr lang="en-US" dirty="0"/>
              <a:t>Potential API rate limits</a:t>
            </a:r>
          </a:p>
          <a:p>
            <a:endParaRPr lang="en-US" dirty="0"/>
          </a:p>
        </p:txBody>
      </p:sp>
      <p:sp>
        <p:nvSpPr>
          <p:cNvPr id="4" name="Slide Number Placeholder 3"/>
          <p:cNvSpPr>
            <a:spLocks noGrp="1"/>
          </p:cNvSpPr>
          <p:nvPr>
            <p:ph type="sldNum" sz="quarter" idx="5"/>
          </p:nvPr>
        </p:nvSpPr>
        <p:spPr/>
        <p:txBody>
          <a:bodyPr/>
          <a:lstStyle/>
          <a:p>
            <a:fld id="{20BEF412-9AC4-9940-A12A-5D9D19284885}" type="slidenum">
              <a:rPr lang="en-US" smtClean="0"/>
              <a:t>22</a:t>
            </a:fld>
            <a:endParaRPr lang="en-US"/>
          </a:p>
        </p:txBody>
      </p:sp>
    </p:spTree>
    <p:extLst>
      <p:ext uri="{BB962C8B-B14F-4D97-AF65-F5344CB8AC3E}">
        <p14:creationId xmlns:p14="http://schemas.microsoft.com/office/powerpoint/2010/main" val="15649669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Collecting data from AWS can be done on a single Heavy Forwarder for AWS data sources. </a:t>
            </a:r>
          </a:p>
          <a:p>
            <a:r>
              <a:rPr lang="en-US" dirty="0"/>
              <a:t>As you in</a:t>
            </a:r>
          </a:p>
          <a:p>
            <a:endParaRPr lang="en-US" dirty="0"/>
          </a:p>
        </p:txBody>
      </p:sp>
      <p:sp>
        <p:nvSpPr>
          <p:cNvPr id="4" name="Slide Number Placeholder 3"/>
          <p:cNvSpPr>
            <a:spLocks noGrp="1"/>
          </p:cNvSpPr>
          <p:nvPr>
            <p:ph type="sldNum" sz="quarter" idx="5"/>
          </p:nvPr>
        </p:nvSpPr>
        <p:spPr/>
        <p:txBody>
          <a:bodyPr/>
          <a:lstStyle/>
          <a:p>
            <a:fld id="{20BEF412-9AC4-9940-A12A-5D9D19284885}" type="slidenum">
              <a:rPr lang="en-US" smtClean="0"/>
              <a:t>4</a:t>
            </a:fld>
            <a:endParaRPr lang="en-US"/>
          </a:p>
        </p:txBody>
      </p:sp>
    </p:spTree>
    <p:extLst>
      <p:ext uri="{BB962C8B-B14F-4D97-AF65-F5344CB8AC3E}">
        <p14:creationId xmlns:p14="http://schemas.microsoft.com/office/powerpoint/2010/main" val="6246112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geared to a company that just acquired a bunch of customers through an acquisition or a large group of independent developers who built out their own infrastructure in the cloud. This assumes no trust between Accounts.</a:t>
            </a:r>
          </a:p>
          <a:p>
            <a:endParaRPr lang="en-US" dirty="0"/>
          </a:p>
          <a:p>
            <a:r>
              <a:rPr lang="en-US" dirty="0"/>
              <a:t>Pros: Simply repoint existing HF’s to new Splunk indexers in central account</a:t>
            </a:r>
          </a:p>
          <a:p>
            <a:endParaRPr lang="en-US" dirty="0"/>
          </a:p>
          <a:p>
            <a:r>
              <a:rPr lang="en-US" dirty="0"/>
              <a:t>Cons : Cost of running and maintaining multiple heave forwarders</a:t>
            </a:r>
          </a:p>
          <a:p>
            <a:r>
              <a:rPr lang="en-US" dirty="0"/>
              <a:t>Requires AWS knowledge in each sub account to setup and configure services in AWS and how to collect that data with Splunk</a:t>
            </a:r>
          </a:p>
          <a:p>
            <a:r>
              <a:rPr lang="en-US" dirty="0"/>
              <a:t>Potential API rate limits</a:t>
            </a:r>
          </a:p>
          <a:p>
            <a:endParaRPr lang="en-US" dirty="0"/>
          </a:p>
        </p:txBody>
      </p:sp>
      <p:sp>
        <p:nvSpPr>
          <p:cNvPr id="4" name="Slide Number Placeholder 3"/>
          <p:cNvSpPr>
            <a:spLocks noGrp="1"/>
          </p:cNvSpPr>
          <p:nvPr>
            <p:ph type="sldNum" sz="quarter" idx="5"/>
          </p:nvPr>
        </p:nvSpPr>
        <p:spPr/>
        <p:txBody>
          <a:bodyPr/>
          <a:lstStyle/>
          <a:p>
            <a:fld id="{20BEF412-9AC4-9940-A12A-5D9D19284885}" type="slidenum">
              <a:rPr lang="en-US" smtClean="0"/>
              <a:t>15</a:t>
            </a:fld>
            <a:endParaRPr lang="en-US"/>
          </a:p>
        </p:txBody>
      </p:sp>
    </p:spTree>
    <p:extLst>
      <p:ext uri="{BB962C8B-B14F-4D97-AF65-F5344CB8AC3E}">
        <p14:creationId xmlns:p14="http://schemas.microsoft.com/office/powerpoint/2010/main" val="20178841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geared to a company that just acquired a bunch of customers through an acquisition or a large group of independent developers who built out their own infrastructure in the cloud. This assumes no trust between Accounts.</a:t>
            </a:r>
          </a:p>
          <a:p>
            <a:endParaRPr lang="en-US" dirty="0"/>
          </a:p>
          <a:p>
            <a:r>
              <a:rPr lang="en-US" dirty="0"/>
              <a:t>Pros: Simply repoint existing HF’s to new Splunk indexers in central account</a:t>
            </a:r>
          </a:p>
          <a:p>
            <a:endParaRPr lang="en-US" dirty="0"/>
          </a:p>
          <a:p>
            <a:r>
              <a:rPr lang="en-US" dirty="0"/>
              <a:t>Cons : Cost of running and maintaining multiple heave forwarders</a:t>
            </a:r>
          </a:p>
          <a:p>
            <a:r>
              <a:rPr lang="en-US" dirty="0"/>
              <a:t>Requires AWS knowledge in each sub account to setup and configure services in AWS and how to collect that data with Splunk</a:t>
            </a:r>
          </a:p>
          <a:p>
            <a:r>
              <a:rPr lang="en-US" dirty="0"/>
              <a:t>Potential API rate limits</a:t>
            </a:r>
          </a:p>
          <a:p>
            <a:endParaRPr lang="en-US" dirty="0"/>
          </a:p>
        </p:txBody>
      </p:sp>
      <p:sp>
        <p:nvSpPr>
          <p:cNvPr id="4" name="Slide Number Placeholder 3"/>
          <p:cNvSpPr>
            <a:spLocks noGrp="1"/>
          </p:cNvSpPr>
          <p:nvPr>
            <p:ph type="sldNum" sz="quarter" idx="5"/>
          </p:nvPr>
        </p:nvSpPr>
        <p:spPr/>
        <p:txBody>
          <a:bodyPr/>
          <a:lstStyle/>
          <a:p>
            <a:fld id="{20BEF412-9AC4-9940-A12A-5D9D19284885}" type="slidenum">
              <a:rPr lang="en-US" smtClean="0"/>
              <a:t>16</a:t>
            </a:fld>
            <a:endParaRPr lang="en-US"/>
          </a:p>
        </p:txBody>
      </p:sp>
    </p:spTree>
    <p:extLst>
      <p:ext uri="{BB962C8B-B14F-4D97-AF65-F5344CB8AC3E}">
        <p14:creationId xmlns:p14="http://schemas.microsoft.com/office/powerpoint/2010/main" val="3841604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requires that there is some level of trust between the sub accounts and the master account. </a:t>
            </a:r>
          </a:p>
          <a:p>
            <a:endParaRPr lang="en-US" dirty="0"/>
          </a:p>
          <a:p>
            <a:r>
              <a:rPr lang="en-US" dirty="0"/>
              <a:t>Pros: One location for all data</a:t>
            </a:r>
          </a:p>
          <a:p>
            <a:endParaRPr lang="en-US" dirty="0"/>
          </a:p>
          <a:p>
            <a:r>
              <a:rPr lang="en-US" dirty="0"/>
              <a:t>Cons : Slow ingestion</a:t>
            </a:r>
          </a:p>
          <a:p>
            <a:r>
              <a:rPr lang="en-US" dirty="0"/>
              <a:t>Requires each sub account to have some level of AWS knowledge to setup services to send to central S3 bucket.</a:t>
            </a:r>
          </a:p>
          <a:p>
            <a:r>
              <a:rPr lang="en-US" dirty="0"/>
              <a:t>Complex S3 permissions to allow write from multiple accounts</a:t>
            </a:r>
          </a:p>
          <a:p>
            <a:endParaRPr lang="en-US" dirty="0"/>
          </a:p>
        </p:txBody>
      </p:sp>
      <p:sp>
        <p:nvSpPr>
          <p:cNvPr id="4" name="Slide Number Placeholder 3"/>
          <p:cNvSpPr>
            <a:spLocks noGrp="1"/>
          </p:cNvSpPr>
          <p:nvPr>
            <p:ph type="sldNum" sz="quarter" idx="5"/>
          </p:nvPr>
        </p:nvSpPr>
        <p:spPr/>
        <p:txBody>
          <a:bodyPr/>
          <a:lstStyle/>
          <a:p>
            <a:fld id="{20BEF412-9AC4-9940-A12A-5D9D19284885}" type="slidenum">
              <a:rPr lang="en-US" smtClean="0"/>
              <a:t>17</a:t>
            </a:fld>
            <a:endParaRPr lang="en-US"/>
          </a:p>
        </p:txBody>
      </p:sp>
    </p:spTree>
    <p:extLst>
      <p:ext uri="{BB962C8B-B14F-4D97-AF65-F5344CB8AC3E}">
        <p14:creationId xmlns:p14="http://schemas.microsoft.com/office/powerpoint/2010/main" val="5124715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geared to a company that just acquired a bunch of customers through an acquisition or a large group of independent developers who built out their own infrastructure in the cloud. This assumes no trust between Accounts.</a:t>
            </a:r>
          </a:p>
          <a:p>
            <a:endParaRPr lang="en-US" dirty="0"/>
          </a:p>
          <a:p>
            <a:r>
              <a:rPr lang="en-US" dirty="0"/>
              <a:t>Pros: Simply repoint existing HF’s to new Splunk indexers in central account</a:t>
            </a:r>
          </a:p>
          <a:p>
            <a:endParaRPr lang="en-US" dirty="0"/>
          </a:p>
          <a:p>
            <a:r>
              <a:rPr lang="en-US" dirty="0"/>
              <a:t>Cons : Cost of running and maintaining multiple heave forwarders</a:t>
            </a:r>
          </a:p>
          <a:p>
            <a:r>
              <a:rPr lang="en-US" dirty="0"/>
              <a:t>Requires AWS knowledge in each sub account to setup and configure services in AWS and how to collect that data with Splunk</a:t>
            </a:r>
          </a:p>
          <a:p>
            <a:r>
              <a:rPr lang="en-US" dirty="0"/>
              <a:t>Potential API rate limits</a:t>
            </a:r>
          </a:p>
          <a:p>
            <a:endParaRPr lang="en-US" dirty="0"/>
          </a:p>
        </p:txBody>
      </p:sp>
      <p:sp>
        <p:nvSpPr>
          <p:cNvPr id="4" name="Slide Number Placeholder 3"/>
          <p:cNvSpPr>
            <a:spLocks noGrp="1"/>
          </p:cNvSpPr>
          <p:nvPr>
            <p:ph type="sldNum" sz="quarter" idx="5"/>
          </p:nvPr>
        </p:nvSpPr>
        <p:spPr/>
        <p:txBody>
          <a:bodyPr/>
          <a:lstStyle/>
          <a:p>
            <a:fld id="{20BEF412-9AC4-9940-A12A-5D9D19284885}" type="slidenum">
              <a:rPr lang="en-US" smtClean="0"/>
              <a:t>18</a:t>
            </a:fld>
            <a:endParaRPr lang="en-US"/>
          </a:p>
        </p:txBody>
      </p:sp>
    </p:spTree>
    <p:extLst>
      <p:ext uri="{BB962C8B-B14F-4D97-AF65-F5344CB8AC3E}">
        <p14:creationId xmlns:p14="http://schemas.microsoft.com/office/powerpoint/2010/main" val="4229057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requires that there is some level of trust between the sub accounts and the master account. </a:t>
            </a:r>
          </a:p>
          <a:p>
            <a:endParaRPr lang="en-US" dirty="0"/>
          </a:p>
          <a:p>
            <a:r>
              <a:rPr lang="en-US" dirty="0"/>
              <a:t>Pros: One location for all data</a:t>
            </a:r>
          </a:p>
          <a:p>
            <a:endParaRPr lang="en-US" dirty="0"/>
          </a:p>
          <a:p>
            <a:r>
              <a:rPr lang="en-US" dirty="0"/>
              <a:t>Cons : Slow ingestion</a:t>
            </a:r>
          </a:p>
          <a:p>
            <a:r>
              <a:rPr lang="en-US" dirty="0"/>
              <a:t>Requires each sub account to have some level of AWS knowledge to setup services to send to central S3 bucket.</a:t>
            </a:r>
          </a:p>
          <a:p>
            <a:r>
              <a:rPr lang="en-US" dirty="0"/>
              <a:t>Complex S3 permissions to allow write from multiple accounts</a:t>
            </a:r>
          </a:p>
          <a:p>
            <a:endParaRPr lang="en-US" dirty="0"/>
          </a:p>
        </p:txBody>
      </p:sp>
      <p:sp>
        <p:nvSpPr>
          <p:cNvPr id="4" name="Slide Number Placeholder 3"/>
          <p:cNvSpPr>
            <a:spLocks noGrp="1"/>
          </p:cNvSpPr>
          <p:nvPr>
            <p:ph type="sldNum" sz="quarter" idx="5"/>
          </p:nvPr>
        </p:nvSpPr>
        <p:spPr/>
        <p:txBody>
          <a:bodyPr/>
          <a:lstStyle/>
          <a:p>
            <a:fld id="{20BEF412-9AC4-9940-A12A-5D9D19284885}" type="slidenum">
              <a:rPr lang="en-US" smtClean="0"/>
              <a:t>19</a:t>
            </a:fld>
            <a:endParaRPr lang="en-US"/>
          </a:p>
        </p:txBody>
      </p:sp>
    </p:spTree>
    <p:extLst>
      <p:ext uri="{BB962C8B-B14F-4D97-AF65-F5344CB8AC3E}">
        <p14:creationId xmlns:p14="http://schemas.microsoft.com/office/powerpoint/2010/main" val="36759490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geared to a company that just acquired a bunch of customers through an acquisition or a large group of independent developers who built out their own infrastructure in the cloud. This assumes no trust between Accounts.</a:t>
            </a:r>
          </a:p>
          <a:p>
            <a:endParaRPr lang="en-US" dirty="0"/>
          </a:p>
          <a:p>
            <a:r>
              <a:rPr lang="en-US" dirty="0"/>
              <a:t>Pros: Simply repoint existing HF’s to new Splunk indexers in central account</a:t>
            </a:r>
          </a:p>
          <a:p>
            <a:endParaRPr lang="en-US" dirty="0"/>
          </a:p>
          <a:p>
            <a:r>
              <a:rPr lang="en-US" dirty="0"/>
              <a:t>Cons : Cost of running and maintaining multiple heave forwarders</a:t>
            </a:r>
          </a:p>
          <a:p>
            <a:r>
              <a:rPr lang="en-US" dirty="0"/>
              <a:t>Requires AWS knowledge in each sub account to setup and configure services in AWS and how to collect that data with Splunk</a:t>
            </a:r>
          </a:p>
          <a:p>
            <a:r>
              <a:rPr lang="en-US" dirty="0"/>
              <a:t>Potential API rate limits</a:t>
            </a:r>
          </a:p>
          <a:p>
            <a:endParaRPr lang="en-US" dirty="0"/>
          </a:p>
        </p:txBody>
      </p:sp>
      <p:sp>
        <p:nvSpPr>
          <p:cNvPr id="4" name="Slide Number Placeholder 3"/>
          <p:cNvSpPr>
            <a:spLocks noGrp="1"/>
          </p:cNvSpPr>
          <p:nvPr>
            <p:ph type="sldNum" sz="quarter" idx="5"/>
          </p:nvPr>
        </p:nvSpPr>
        <p:spPr/>
        <p:txBody>
          <a:bodyPr/>
          <a:lstStyle/>
          <a:p>
            <a:fld id="{20BEF412-9AC4-9940-A12A-5D9D19284885}" type="slidenum">
              <a:rPr lang="en-US" smtClean="0"/>
              <a:t>20</a:t>
            </a:fld>
            <a:endParaRPr lang="en-US"/>
          </a:p>
        </p:txBody>
      </p:sp>
    </p:spTree>
    <p:extLst>
      <p:ext uri="{BB962C8B-B14F-4D97-AF65-F5344CB8AC3E}">
        <p14:creationId xmlns:p14="http://schemas.microsoft.com/office/powerpoint/2010/main" val="2251964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does not require a trust between the sub accounts and the master account. The data can be configured to send through the Kinesis Data Firehose by each Sub Account, or with the help of the Master Account.</a:t>
            </a:r>
          </a:p>
          <a:p>
            <a:endParaRPr lang="en-US" dirty="0"/>
          </a:p>
          <a:p>
            <a:r>
              <a:rPr lang="en-US" dirty="0"/>
              <a:t>Pros: Cost is lower with KDF</a:t>
            </a:r>
          </a:p>
          <a:p>
            <a:r>
              <a:rPr lang="en-US" dirty="0"/>
              <a:t>Data sent </a:t>
            </a:r>
            <a:r>
              <a:rPr lang="en-US" dirty="0" err="1"/>
              <a:t>serverlessly</a:t>
            </a:r>
            <a:endParaRPr lang="en-US" dirty="0"/>
          </a:p>
          <a:p>
            <a:r>
              <a:rPr lang="en-US" dirty="0"/>
              <a:t>Configuration done by master account team and easily distributed to sub accounts, not requiring AWS expertise at the sub </a:t>
            </a:r>
            <a:r>
              <a:rPr lang="en-US"/>
              <a:t>account level. </a:t>
            </a:r>
            <a:endParaRPr lang="en-US" dirty="0"/>
          </a:p>
          <a:p>
            <a:endParaRPr lang="en-US" dirty="0"/>
          </a:p>
          <a:p>
            <a:r>
              <a:rPr lang="en-US" dirty="0"/>
              <a:t>Cons : Possible slow ingestion of data due to requirements for Kinesis Data Firehose buffer</a:t>
            </a:r>
          </a:p>
          <a:p>
            <a:endParaRPr lang="en-US" dirty="0"/>
          </a:p>
        </p:txBody>
      </p:sp>
      <p:sp>
        <p:nvSpPr>
          <p:cNvPr id="4" name="Slide Number Placeholder 3"/>
          <p:cNvSpPr>
            <a:spLocks noGrp="1"/>
          </p:cNvSpPr>
          <p:nvPr>
            <p:ph type="sldNum" sz="quarter" idx="5"/>
          </p:nvPr>
        </p:nvSpPr>
        <p:spPr/>
        <p:txBody>
          <a:bodyPr/>
          <a:lstStyle/>
          <a:p>
            <a:fld id="{20BEF412-9AC4-9940-A12A-5D9D19284885}" type="slidenum">
              <a:rPr lang="en-US" smtClean="0"/>
              <a:t>21</a:t>
            </a:fld>
            <a:endParaRPr lang="en-US"/>
          </a:p>
        </p:txBody>
      </p:sp>
    </p:spTree>
    <p:extLst>
      <p:ext uri="{BB962C8B-B14F-4D97-AF65-F5344CB8AC3E}">
        <p14:creationId xmlns:p14="http://schemas.microsoft.com/office/powerpoint/2010/main" val="162276644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2.xml"/><Relationship Id="rId4" Type="http://schemas.openxmlformats.org/officeDocument/2006/relationships/image" Target="../media/image5.emf"/></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5.emf"/></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hyperlink" Target="mailto:powerpoint@splunk.com" TargetMode="External"/><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g"/><Relationship Id="rId1" Type="http://schemas.openxmlformats.org/officeDocument/2006/relationships/slideMaster" Target="../slideMasters/slideMaster2.xml"/><Relationship Id="rId5" Type="http://schemas.openxmlformats.org/officeDocument/2006/relationships/hyperlink" Target="https://www.istockphoto.com/vector/vector-isometric-pie-chart-design-modern-template-for-creating-infographics-gm1029317046-275856042" TargetMode="External"/><Relationship Id="rId4" Type="http://schemas.openxmlformats.org/officeDocument/2006/relationships/image" Target="../media/image18.sv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hyperlink" Target="https://www.istockphoto.com/vector/vector-isometric-pie-chart-design-modern-template-for-creating-infographics-gm1029317046-275856042" TargetMode="External"/><Relationship Id="rId2" Type="http://schemas.openxmlformats.org/officeDocument/2006/relationships/image" Target="../media/image19.jpg"/><Relationship Id="rId1" Type="http://schemas.openxmlformats.org/officeDocument/2006/relationships/slideMaster" Target="../slideMasters/slideMaster2.xml"/><Relationship Id="rId5" Type="http://schemas.openxmlformats.org/officeDocument/2006/relationships/image" Target="../media/image18.svg"/><Relationship Id="rId4" Type="http://schemas.openxmlformats.org/officeDocument/2006/relationships/image" Target="../media/image17.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2.xml"/><Relationship Id="rId4" Type="http://schemas.openxmlformats.org/officeDocument/2006/relationships/image" Target="../media/image20.png"/></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2.xml"/><Relationship Id="rId4" Type="http://schemas.openxmlformats.org/officeDocument/2006/relationships/image" Target="../media/image21.png"/></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2.xml"/><Relationship Id="rId4" Type="http://schemas.openxmlformats.org/officeDocument/2006/relationships/image" Target="../media/image22.png"/></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2.xml"/><Relationship Id="rId4" Type="http://schemas.openxmlformats.org/officeDocument/2006/relationships/image" Target="../media/image23.png"/></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3.jpg"/><Relationship Id="rId1" Type="http://schemas.openxmlformats.org/officeDocument/2006/relationships/slideMaster" Target="../slideMasters/slideMaster2.xml"/><Relationship Id="rId5" Type="http://schemas.openxmlformats.org/officeDocument/2006/relationships/image" Target="../media/image24.png"/><Relationship Id="rId4" Type="http://schemas.openxmlformats.org/officeDocument/2006/relationships/image" Target="../media/image18.svg"/></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3.jpg"/><Relationship Id="rId1" Type="http://schemas.openxmlformats.org/officeDocument/2006/relationships/slideMaster" Target="../slideMasters/slideMaster2.xml"/><Relationship Id="rId5" Type="http://schemas.openxmlformats.org/officeDocument/2006/relationships/image" Target="../media/image25.png"/><Relationship Id="rId4" Type="http://schemas.openxmlformats.org/officeDocument/2006/relationships/image" Target="../media/image18.sv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hyperlink" Target="https://www.istockphoto.com/vector/vector-isometric-pie-chart-design-modern-template-for-creating-infographics-gm1029317046-275856042" TargetMode="External"/><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2" Type="http://schemas.openxmlformats.org/officeDocument/2006/relationships/hyperlink" Target="https://www.istockphoto.com/vector/vector-isometric-pie-chart-design-modern-template-for-creating-infographics-gm1029317046-275856042" TargetMode="External"/><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2" Type="http://schemas.openxmlformats.org/officeDocument/2006/relationships/hyperlink" Target="https://www.istockphoto.com/vector/vector-isometric-pie-chart-design-modern-template-for-creating-infographics-gm1029317046-275856042" TargetMode="External"/><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6.jpg"/><Relationship Id="rId1" Type="http://schemas.openxmlformats.org/officeDocument/2006/relationships/slideMaster" Target="../slideMasters/slideMaster2.xml"/><Relationship Id="rId5" Type="http://schemas.openxmlformats.org/officeDocument/2006/relationships/hyperlink" Target="https://www.istockphoto.com/vector/vector-isometric-pie-chart-design-modern-template-for-creating-infographics-gm1029317046-275856042" TargetMode="External"/><Relationship Id="rId4" Type="http://schemas.openxmlformats.org/officeDocument/2006/relationships/image" Target="../media/image18.svg"/></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7.jpg"/><Relationship Id="rId1" Type="http://schemas.openxmlformats.org/officeDocument/2006/relationships/slideMaster" Target="../slideMasters/slideMaster2.xml"/><Relationship Id="rId4" Type="http://schemas.openxmlformats.org/officeDocument/2006/relationships/image" Target="../media/image18.svg"/></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www.istockphoto.com/vector/vector-isometric-pie-chart-design-modern-template-for-creating-infographics-gm1029317046-275856042" TargetMode="External"/><Relationship Id="rId1" Type="http://schemas.openxmlformats.org/officeDocument/2006/relationships/slideMaster" Target="../slideMasters/slideMaster2.xml"/><Relationship Id="rId4" Type="http://schemas.openxmlformats.org/officeDocument/2006/relationships/image" Target="../media/image15.svg"/></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8.jpg"/><Relationship Id="rId1" Type="http://schemas.openxmlformats.org/officeDocument/2006/relationships/slideMaster" Target="../slideMasters/slideMaster2.xml"/><Relationship Id="rId4" Type="http://schemas.openxmlformats.org/officeDocument/2006/relationships/image" Target="../media/image18.svg"/></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3.jpg"/><Relationship Id="rId1" Type="http://schemas.openxmlformats.org/officeDocument/2006/relationships/slideMaster" Target="../slideMasters/slideMaster2.xml"/><Relationship Id="rId5" Type="http://schemas.openxmlformats.org/officeDocument/2006/relationships/hyperlink" Target="https://www.istockphoto.com/vector/vector-isometric-pie-chart-design-modern-template-for-creating-infographics-gm1029317046-275856042" TargetMode="External"/><Relationship Id="rId4" Type="http://schemas.openxmlformats.org/officeDocument/2006/relationships/image" Target="../media/image18.sv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s://www.istockphoto.com/vector/vector-isometric-pie-chart-design-modern-template-for-creating-infographics-gm1029317046-275856042" TargetMode="External"/><Relationship Id="rId1" Type="http://schemas.openxmlformats.org/officeDocument/2006/relationships/slideMaster" Target="../slideMasters/slideMaster2.xml"/><Relationship Id="rId4" Type="http://schemas.openxmlformats.org/officeDocument/2006/relationships/image" Target="../media/image18.svg"/></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9.jpg"/><Relationship Id="rId1" Type="http://schemas.openxmlformats.org/officeDocument/2006/relationships/slideMaster" Target="../slideMasters/slideMaster2.xml"/><Relationship Id="rId4" Type="http://schemas.openxmlformats.org/officeDocument/2006/relationships/image" Target="../media/image18.svg"/></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bwMode="auto">
      <p:bgRef idx="1001">
        <a:schemeClr val="bg1"/>
      </p:bgRef>
    </p:bg>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504" y="283"/>
            <a:ext cx="12190992" cy="6857433"/>
          </a:xfrm>
          <a:prstGeom prst="rect">
            <a:avLst/>
          </a:prstGeom>
        </p:spPr>
      </p:pic>
      <p:sp>
        <p:nvSpPr>
          <p:cNvPr id="2" name="Title 1"/>
          <p:cNvSpPr>
            <a:spLocks noGrp="1"/>
          </p:cNvSpPr>
          <p:nvPr>
            <p:ph type="title" hasCustomPrompt="1"/>
          </p:nvPr>
        </p:nvSpPr>
        <p:spPr bwMode="white">
          <a:xfrm>
            <a:off x="675282" y="316680"/>
            <a:ext cx="10778781" cy="2873153"/>
          </a:xfrm>
        </p:spPr>
        <p:txBody>
          <a:bodyPr anchor="b" anchorCtr="0">
            <a:noAutofit/>
          </a:bodyPr>
          <a:lstStyle>
            <a:lvl1pPr algn="l">
              <a:lnSpc>
                <a:spcPct val="100000"/>
              </a:lnSpc>
              <a:defRPr sz="5400" b="0" baseline="0"/>
            </a:lvl1pPr>
          </a:lstStyle>
          <a:p>
            <a:r>
              <a:rPr lang="en-US" dirty="0"/>
              <a:t>Presentation Title</a:t>
            </a:r>
          </a:p>
        </p:txBody>
      </p:sp>
      <p:sp>
        <p:nvSpPr>
          <p:cNvPr id="21" name="Text Placeholder 20"/>
          <p:cNvSpPr>
            <a:spLocks noGrp="1"/>
          </p:cNvSpPr>
          <p:nvPr>
            <p:ph type="body" sz="quarter" idx="12" hasCustomPrompt="1"/>
          </p:nvPr>
        </p:nvSpPr>
        <p:spPr bwMode="white">
          <a:xfrm>
            <a:off x="675282" y="3380287"/>
            <a:ext cx="7128442" cy="988280"/>
          </a:xfrm>
        </p:spPr>
        <p:txBody>
          <a:bodyPr tIns="0" bIns="91440" anchor="t"/>
          <a:lstStyle>
            <a:lvl1pPr marL="0" indent="0" algn="l">
              <a:buFontTx/>
              <a:buNone/>
              <a:defRPr sz="2800" baseline="0"/>
            </a:lvl1pPr>
            <a:lvl2pPr marL="457200" indent="0" algn="l">
              <a:buFontTx/>
              <a:buNone/>
              <a:defRPr/>
            </a:lvl2pPr>
            <a:lvl3pPr marL="914400" indent="0" algn="l">
              <a:buFontTx/>
              <a:buNone/>
              <a:defRPr/>
            </a:lvl3pPr>
            <a:lvl4pPr marL="1371600" indent="0" algn="l">
              <a:buFontTx/>
              <a:buNone/>
              <a:defRPr/>
            </a:lvl4pPr>
            <a:lvl5pPr algn="l">
              <a:buFontTx/>
              <a:buNone/>
              <a:defRPr/>
            </a:lvl5pPr>
          </a:lstStyle>
          <a:p>
            <a:pPr lvl="0"/>
            <a:r>
              <a:rPr lang="en-US" dirty="0"/>
              <a:t>Possible Sub-Head Information on One, Two, or Even Three Lines</a:t>
            </a:r>
          </a:p>
        </p:txBody>
      </p:sp>
      <p:sp>
        <p:nvSpPr>
          <p:cNvPr id="25" name="Text Placeholder 24"/>
          <p:cNvSpPr>
            <a:spLocks noGrp="1"/>
          </p:cNvSpPr>
          <p:nvPr>
            <p:ph type="body" sz="quarter" idx="14" hasCustomPrompt="1"/>
          </p:nvPr>
        </p:nvSpPr>
        <p:spPr bwMode="white">
          <a:xfrm>
            <a:off x="675283" y="4392114"/>
            <a:ext cx="7128442" cy="651886"/>
          </a:xfrm>
        </p:spPr>
        <p:txBody>
          <a:bodyPr>
            <a:noAutofit/>
          </a:bodyPr>
          <a:lstStyle>
            <a:lvl1pPr marL="0" indent="0">
              <a:buFontTx/>
              <a:buNone/>
              <a:defRPr sz="2000" b="0" baseline="0"/>
            </a:lvl1pPr>
          </a:lstStyle>
          <a:p>
            <a:pPr marL="346075" marR="0" lvl="0" indent="-346075" algn="l" defTabSz="914400" rtl="0" eaLnBrk="1" fontAlgn="auto" latinLnBrk="0" hangingPunct="1">
              <a:lnSpc>
                <a:spcPct val="90000"/>
              </a:lnSpc>
              <a:spcBef>
                <a:spcPts val="1000"/>
              </a:spcBef>
              <a:spcAft>
                <a:spcPts val="0"/>
              </a:spcAft>
              <a:buClr>
                <a:srgbClr val="63A70A"/>
              </a:buClr>
              <a:buSzPct val="70000"/>
              <a:buFont typeface=".LucidaGrandeUI" charset="0"/>
              <a:buNone/>
              <a:tabLst/>
              <a:defRPr/>
            </a:pPr>
            <a:r>
              <a:rPr lang="en-US" dirty="0"/>
              <a:t>Presenter’s Name  |  Title &amp; Specialization</a:t>
            </a:r>
          </a:p>
        </p:txBody>
      </p:sp>
      <p:grpSp>
        <p:nvGrpSpPr>
          <p:cNvPr id="6" name="Group 5" hidden="1"/>
          <p:cNvGrpSpPr/>
          <p:nvPr>
            <p:custDataLst>
              <p:tags r:id="rId1"/>
            </p:custDataLst>
          </p:nvPr>
        </p:nvGrpSpPr>
        <p:grpSpPr bwMode="blackGray">
          <a:xfrm>
            <a:off x="-7" y="0"/>
            <a:ext cx="12192008" cy="6858003"/>
            <a:chOff x="-7" y="0"/>
            <a:chExt cx="12192008" cy="6858003"/>
          </a:xfrm>
        </p:grpSpPr>
        <p:grpSp>
          <p:nvGrpSpPr>
            <p:cNvPr id="7" name="Group 6" hidden="1"/>
            <p:cNvGrpSpPr/>
            <p:nvPr/>
          </p:nvGrpSpPr>
          <p:grpSpPr bwMode="blackGray">
            <a:xfrm>
              <a:off x="-7" y="0"/>
              <a:ext cx="12192008" cy="6858003"/>
              <a:chOff x="-7" y="0"/>
              <a:chExt cx="12192008" cy="6858003"/>
            </a:xfrm>
            <a:solidFill>
              <a:srgbClr val="7030A0">
                <a:alpha val="10000"/>
              </a:srgbClr>
            </a:solidFill>
          </p:grpSpPr>
          <p:sp>
            <p:nvSpPr>
              <p:cNvPr id="50" name="Rectangle 49" hidden="1"/>
              <p:cNvSpPr/>
              <p:nvPr/>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51" name="Rectangle 50" hidden="1"/>
              <p:cNvSpPr/>
              <p:nvPr/>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52" name="Rectangle 51" hidden="1"/>
              <p:cNvSpPr/>
              <p:nvPr/>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53" name="Rectangle 52" hidden="1"/>
              <p:cNvSpPr/>
              <p:nvPr/>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54" name="Rectangle 53" hidden="1"/>
              <p:cNvSpPr/>
              <p:nvPr/>
            </p:nvSpPr>
            <p:spPr bwMode="blackGray">
              <a:xfrm rot="5400000">
                <a:off x="5872035" y="-4223457"/>
                <a:ext cx="447930"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grpSp>
          <p:nvGrpSpPr>
            <p:cNvPr id="8" name="Group 7" hidden="1"/>
            <p:cNvGrpSpPr/>
            <p:nvPr/>
          </p:nvGrpSpPr>
          <p:grpSpPr bwMode="blackGray">
            <a:xfrm>
              <a:off x="456062" y="304801"/>
              <a:ext cx="11279875" cy="5599075"/>
              <a:chOff x="0" y="304801"/>
              <a:chExt cx="12192000" cy="5599075"/>
            </a:xfrm>
          </p:grpSpPr>
          <p:cxnSp>
            <p:nvCxnSpPr>
              <p:cNvPr id="23" name="Straight Connector 22" hidden="1"/>
              <p:cNvCxnSpPr/>
              <p:nvPr/>
            </p:nvCxnSpPr>
            <p:spPr bwMode="blackGray">
              <a:xfrm>
                <a:off x="0" y="52876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hidden="1"/>
              <p:cNvCxnSpPr/>
              <p:nvPr/>
            </p:nvCxnSpPr>
            <p:spPr bwMode="blackGray">
              <a:xfrm>
                <a:off x="0" y="30480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hidden="1"/>
              <p:cNvCxnSpPr/>
              <p:nvPr/>
            </p:nvCxnSpPr>
            <p:spPr bwMode="blackGray">
              <a:xfrm>
                <a:off x="0" y="75272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hidden="1"/>
              <p:cNvCxnSpPr/>
              <p:nvPr/>
            </p:nvCxnSpPr>
            <p:spPr bwMode="blackGray">
              <a:xfrm>
                <a:off x="0" y="97669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hidden="1"/>
              <p:cNvCxnSpPr/>
              <p:nvPr/>
            </p:nvCxnSpPr>
            <p:spPr bwMode="blackGray">
              <a:xfrm>
                <a:off x="0" y="120065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hidden="1"/>
              <p:cNvCxnSpPr/>
              <p:nvPr/>
            </p:nvCxnSpPr>
            <p:spPr bwMode="blackGray">
              <a:xfrm>
                <a:off x="0" y="142461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hidden="1"/>
              <p:cNvCxnSpPr/>
              <p:nvPr/>
            </p:nvCxnSpPr>
            <p:spPr bwMode="blackGray">
              <a:xfrm>
                <a:off x="0" y="164857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hidden="1"/>
              <p:cNvCxnSpPr/>
              <p:nvPr/>
            </p:nvCxnSpPr>
            <p:spPr bwMode="blackGray">
              <a:xfrm>
                <a:off x="0" y="187254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hidden="1"/>
              <p:cNvCxnSpPr/>
              <p:nvPr/>
            </p:nvCxnSpPr>
            <p:spPr bwMode="blackGray">
              <a:xfrm>
                <a:off x="0" y="209650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hidden="1"/>
              <p:cNvCxnSpPr/>
              <p:nvPr/>
            </p:nvCxnSpPr>
            <p:spPr bwMode="blackGray">
              <a:xfrm>
                <a:off x="0" y="232046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hidden="1"/>
              <p:cNvCxnSpPr/>
              <p:nvPr/>
            </p:nvCxnSpPr>
            <p:spPr bwMode="blackGray">
              <a:xfrm>
                <a:off x="0" y="254443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hidden="1"/>
              <p:cNvCxnSpPr/>
              <p:nvPr/>
            </p:nvCxnSpPr>
            <p:spPr bwMode="blackGray">
              <a:xfrm>
                <a:off x="0" y="299235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hidden="1"/>
              <p:cNvCxnSpPr/>
              <p:nvPr/>
            </p:nvCxnSpPr>
            <p:spPr bwMode="blackGray">
              <a:xfrm>
                <a:off x="0" y="276839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hidden="1"/>
              <p:cNvCxnSpPr/>
              <p:nvPr/>
            </p:nvCxnSpPr>
            <p:spPr bwMode="blackGray">
              <a:xfrm>
                <a:off x="0" y="344028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hidden="1"/>
              <p:cNvCxnSpPr/>
              <p:nvPr/>
            </p:nvCxnSpPr>
            <p:spPr bwMode="blackGray">
              <a:xfrm>
                <a:off x="0" y="321632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hidden="1"/>
              <p:cNvCxnSpPr/>
              <p:nvPr/>
            </p:nvCxnSpPr>
            <p:spPr bwMode="blackGray">
              <a:xfrm>
                <a:off x="0" y="366424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hidden="1"/>
              <p:cNvCxnSpPr/>
              <p:nvPr/>
            </p:nvCxnSpPr>
            <p:spPr bwMode="blackGray">
              <a:xfrm>
                <a:off x="0" y="388820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hidden="1"/>
              <p:cNvCxnSpPr/>
              <p:nvPr/>
            </p:nvCxnSpPr>
            <p:spPr bwMode="blackGray">
              <a:xfrm>
                <a:off x="0" y="411217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hidden="1"/>
              <p:cNvCxnSpPr/>
              <p:nvPr/>
            </p:nvCxnSpPr>
            <p:spPr bwMode="blackGray">
              <a:xfrm>
                <a:off x="0" y="433613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hidden="1"/>
              <p:cNvCxnSpPr/>
              <p:nvPr/>
            </p:nvCxnSpPr>
            <p:spPr bwMode="blackGray">
              <a:xfrm>
                <a:off x="0" y="456009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hidden="1"/>
              <p:cNvCxnSpPr/>
              <p:nvPr/>
            </p:nvCxnSpPr>
            <p:spPr bwMode="blackGray">
              <a:xfrm>
                <a:off x="0" y="478406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hidden="1"/>
              <p:cNvCxnSpPr/>
              <p:nvPr/>
            </p:nvCxnSpPr>
            <p:spPr bwMode="blackGray">
              <a:xfrm>
                <a:off x="0" y="500802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hidden="1"/>
              <p:cNvCxnSpPr/>
              <p:nvPr/>
            </p:nvCxnSpPr>
            <p:spPr bwMode="blackGray">
              <a:xfrm>
                <a:off x="0" y="523198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hidden="1"/>
              <p:cNvCxnSpPr/>
              <p:nvPr/>
            </p:nvCxnSpPr>
            <p:spPr bwMode="blackGray">
              <a:xfrm>
                <a:off x="0" y="545595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hidden="1"/>
              <p:cNvCxnSpPr/>
              <p:nvPr/>
            </p:nvCxnSpPr>
            <p:spPr bwMode="blackGray">
              <a:xfrm>
                <a:off x="0" y="590387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hidden="1"/>
              <p:cNvCxnSpPr/>
              <p:nvPr/>
            </p:nvCxnSpPr>
            <p:spPr bwMode="blackGray">
              <a:xfrm>
                <a:off x="0" y="567991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9" name="Group 8" hidden="1"/>
            <p:cNvGrpSpPr/>
            <p:nvPr/>
          </p:nvGrpSpPr>
          <p:grpSpPr bwMode="blackGray">
            <a:xfrm>
              <a:off x="456062" y="304801"/>
              <a:ext cx="11277720" cy="5599075"/>
              <a:chOff x="456062" y="304801"/>
              <a:chExt cx="11277720" cy="5817450"/>
            </a:xfrm>
          </p:grpSpPr>
          <p:sp>
            <p:nvSpPr>
              <p:cNvPr id="10" name="Rectangle 9" hidden="1"/>
              <p:cNvSpPr/>
              <p:nvPr/>
            </p:nvSpPr>
            <p:spPr bwMode="blackGray">
              <a:xfrm>
                <a:off x="7138185"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1" name="Rectangle 10" hidden="1"/>
              <p:cNvSpPr/>
              <p:nvPr/>
            </p:nvSpPr>
            <p:spPr bwMode="blackGray">
              <a:xfrm>
                <a:off x="5229007"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2" name="Rectangle 11" hidden="1"/>
              <p:cNvSpPr/>
              <p:nvPr/>
            </p:nvSpPr>
            <p:spPr bwMode="blackGray">
              <a:xfrm>
                <a:off x="4274418"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3" name="Rectangle 12" hidden="1"/>
              <p:cNvSpPr/>
              <p:nvPr/>
            </p:nvSpPr>
            <p:spPr bwMode="blackGray">
              <a:xfrm>
                <a:off x="3319829"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4" name="Rectangle 13" hidden="1"/>
              <p:cNvSpPr/>
              <p:nvPr/>
            </p:nvSpPr>
            <p:spPr bwMode="blackGray">
              <a:xfrm>
                <a:off x="2365240"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5" name="Rectangle 14" hidden="1"/>
              <p:cNvSpPr/>
              <p:nvPr/>
            </p:nvSpPr>
            <p:spPr bwMode="blackGray">
              <a:xfrm>
                <a:off x="1410651"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6" name="Rectangle 15" hidden="1"/>
              <p:cNvSpPr/>
              <p:nvPr/>
            </p:nvSpPr>
            <p:spPr bwMode="blackGray">
              <a:xfrm>
                <a:off x="45606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7" name="Rectangle 16" hidden="1"/>
              <p:cNvSpPr/>
              <p:nvPr/>
            </p:nvSpPr>
            <p:spPr bwMode="blackGray">
              <a:xfrm>
                <a:off x="6183596"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8" name="Rectangle 17" hidden="1"/>
              <p:cNvSpPr/>
              <p:nvPr/>
            </p:nvSpPr>
            <p:spPr bwMode="blackGray">
              <a:xfrm>
                <a:off x="8092774"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9" name="Rectangle 18" hidden="1"/>
              <p:cNvSpPr/>
              <p:nvPr/>
            </p:nvSpPr>
            <p:spPr bwMode="blackGray">
              <a:xfrm>
                <a:off x="9047363"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0" name="Rectangle 19" hidden="1"/>
              <p:cNvSpPr/>
              <p:nvPr/>
            </p:nvSpPr>
            <p:spPr bwMode="blackGray">
              <a:xfrm>
                <a:off x="1000195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2" name="Rectangle 21" hidden="1"/>
              <p:cNvSpPr/>
              <p:nvPr/>
            </p:nvSpPr>
            <p:spPr bwMode="blackGray">
              <a:xfrm>
                <a:off x="1095654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grpSp>
      <p:sp>
        <p:nvSpPr>
          <p:cNvPr id="55" name="TextBox 54"/>
          <p:cNvSpPr txBox="1"/>
          <p:nvPr/>
        </p:nvSpPr>
        <p:spPr>
          <a:xfrm>
            <a:off x="6938683" y="34865"/>
            <a:ext cx="5249014" cy="215444"/>
          </a:xfrm>
          <a:prstGeom prst="rect">
            <a:avLst/>
          </a:prstGeom>
          <a:noFill/>
        </p:spPr>
        <p:txBody>
          <a:bodyPr wrap="square" rtlCol="0">
            <a:spAutoFit/>
          </a:bodyPr>
          <a:lstStyle/>
          <a:p>
            <a:pPr algn="r"/>
            <a:r>
              <a:rPr lang="en-US" sz="800" cap="all" spc="100" dirty="0">
                <a:solidFill>
                  <a:schemeClr val="accent2">
                    <a:lumMod val="75000"/>
                  </a:schemeClr>
                </a:solidFill>
              </a:rPr>
              <a:t>© 2020 Splunk Inc.</a:t>
            </a:r>
          </a:p>
        </p:txBody>
      </p:sp>
      <p:sp>
        <p:nvSpPr>
          <p:cNvPr id="56" name="Text Placeholder 24"/>
          <p:cNvSpPr>
            <a:spLocks noGrp="1"/>
          </p:cNvSpPr>
          <p:nvPr>
            <p:ph type="body" sz="quarter" idx="15" hasCustomPrompt="1"/>
          </p:nvPr>
        </p:nvSpPr>
        <p:spPr bwMode="white">
          <a:xfrm>
            <a:off x="675283" y="5067547"/>
            <a:ext cx="7128442" cy="651886"/>
          </a:xfrm>
        </p:spPr>
        <p:txBody>
          <a:bodyPr>
            <a:noAutofit/>
          </a:bodyPr>
          <a:lstStyle>
            <a:lvl1pPr marL="346075" marR="0" indent="-346075" algn="l" defTabSz="914400" rtl="0" eaLnBrk="1" fontAlgn="auto" latinLnBrk="0" hangingPunct="1">
              <a:lnSpc>
                <a:spcPct val="90000"/>
              </a:lnSpc>
              <a:spcBef>
                <a:spcPts val="1000"/>
              </a:spcBef>
              <a:spcAft>
                <a:spcPts val="0"/>
              </a:spcAft>
              <a:buClr>
                <a:srgbClr val="63A70A"/>
              </a:buClr>
              <a:buSzPct val="70000"/>
              <a:buFont typeface=".LucidaGrandeUI" charset="0"/>
              <a:buNone/>
              <a:tabLst/>
              <a:defRPr sz="1800" b="0" baseline="0"/>
            </a:lvl1pPr>
          </a:lstStyle>
          <a:p>
            <a:pPr marL="346075" marR="0" lvl="0" indent="-346075" algn="l" defTabSz="914400" rtl="0" eaLnBrk="1" fontAlgn="auto" latinLnBrk="0" hangingPunct="1">
              <a:lnSpc>
                <a:spcPct val="90000"/>
              </a:lnSpc>
              <a:spcBef>
                <a:spcPts val="1000"/>
              </a:spcBef>
              <a:spcAft>
                <a:spcPts val="0"/>
              </a:spcAft>
              <a:buClr>
                <a:srgbClr val="63A70A"/>
              </a:buClr>
              <a:buSzPct val="70000"/>
              <a:buFont typeface=".LucidaGrandeUI" charset="0"/>
              <a:buNone/>
              <a:tabLst/>
              <a:defRPr/>
            </a:pPr>
            <a:r>
              <a:rPr lang="en-US" dirty="0"/>
              <a:t>Date  |  Version</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Comparison – Dark">
    <p:bg>
      <p:bgRef idx="1001">
        <a:schemeClr val="bg1"/>
      </p:bgRef>
    </p:bg>
    <p:spTree>
      <p:nvGrpSpPr>
        <p:cNvPr id="1" name=""/>
        <p:cNvGrpSpPr/>
        <p:nvPr/>
      </p:nvGrpSpPr>
      <p:grpSpPr>
        <a:xfrm>
          <a:off x="0" y="0"/>
          <a:ext cx="0" cy="0"/>
          <a:chOff x="0" y="0"/>
          <a:chExt cx="0" cy="0"/>
        </a:xfrm>
      </p:grpSpPr>
      <p:sp>
        <p:nvSpPr>
          <p:cNvPr id="14" name="Text Placeholder 2"/>
          <p:cNvSpPr>
            <a:spLocks noGrp="1"/>
          </p:cNvSpPr>
          <p:nvPr>
            <p:ph type="body" idx="1"/>
          </p:nvPr>
        </p:nvSpPr>
        <p:spPr>
          <a:xfrm>
            <a:off x="456064" y="1401330"/>
            <a:ext cx="5355906" cy="673578"/>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5" name="Text Placeholder 4"/>
          <p:cNvSpPr>
            <a:spLocks noGrp="1"/>
          </p:cNvSpPr>
          <p:nvPr>
            <p:ph type="body" sz="quarter" idx="3"/>
          </p:nvPr>
        </p:nvSpPr>
        <p:spPr>
          <a:xfrm>
            <a:off x="6386696" y="1401330"/>
            <a:ext cx="5349240" cy="673578"/>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Content Placeholder 2"/>
          <p:cNvSpPr>
            <a:spLocks noGrp="1"/>
          </p:cNvSpPr>
          <p:nvPr>
            <p:ph sz="half" idx="10"/>
          </p:nvPr>
        </p:nvSpPr>
        <p:spPr>
          <a:xfrm>
            <a:off x="456062" y="1961304"/>
            <a:ext cx="5349240" cy="394257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Content Placeholder 2"/>
          <p:cNvSpPr>
            <a:spLocks noGrp="1"/>
          </p:cNvSpPr>
          <p:nvPr>
            <p:ph sz="half" idx="11"/>
          </p:nvPr>
        </p:nvSpPr>
        <p:spPr>
          <a:xfrm>
            <a:off x="6386696" y="1961304"/>
            <a:ext cx="5349240" cy="394257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9" name="Subtitle 2"/>
          <p:cNvSpPr>
            <a:spLocks noGrp="1"/>
          </p:cNvSpPr>
          <p:nvPr>
            <p:ph type="subTitle" idx="12"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pic>
        <p:nvPicPr>
          <p:cNvPr id="8" name="Picture 7"/>
          <p:cNvPicPr>
            <a:picLocks/>
          </p:cNvPicPr>
          <p:nvPr/>
        </p:nvPicPr>
        <p:blipFill>
          <a:blip r:embed="rId2"/>
          <a:stretch>
            <a:fillRect/>
          </a:stretch>
        </p:blipFill>
        <p:spPr>
          <a:xfrm>
            <a:off x="9746234" y="6365174"/>
            <a:ext cx="2139696" cy="301752"/>
          </a:xfrm>
          <a:prstGeom prst="rect">
            <a:avLst/>
          </a:prstGeom>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hree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6062" y="1377387"/>
            <a:ext cx="3641007" cy="4526489"/>
          </a:xfrm>
          <a:prstGeom prst="rect">
            <a:avLst/>
          </a:prstGeom>
        </p:spPr>
        <p:txBody>
          <a:bodyPr lIns="365760" rIns="3657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sz="half" idx="12"/>
          </p:nvPr>
        </p:nvSpPr>
        <p:spPr>
          <a:xfrm>
            <a:off x="4274418" y="1377387"/>
            <a:ext cx="3641006" cy="4526489"/>
          </a:xfrm>
          <a:prstGeom prst="rect">
            <a:avLst/>
          </a:prstGeom>
        </p:spPr>
        <p:txBody>
          <a:bodyPr lIns="365760" rIns="3657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quarter" idx="13"/>
          </p:nvPr>
        </p:nvSpPr>
        <p:spPr>
          <a:xfrm>
            <a:off x="8093075" y="1377386"/>
            <a:ext cx="3642862" cy="4526492"/>
          </a:xfrm>
        </p:spPr>
        <p:txBody>
          <a:bodyPr lIns="365760" rIns="3657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0"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hree Content - Dark">
    <p:bg>
      <p:bgRef idx="1001">
        <a:schemeClr val="bg2"/>
      </p:bgRef>
    </p:bg>
    <p:spTree>
      <p:nvGrpSpPr>
        <p:cNvPr id="1" name=""/>
        <p:cNvGrpSpPr/>
        <p:nvPr/>
      </p:nvGrpSpPr>
      <p:grpSpPr>
        <a:xfrm>
          <a:off x="0" y="0"/>
          <a:ext cx="0" cy="0"/>
          <a:chOff x="0" y="0"/>
          <a:chExt cx="0" cy="0"/>
        </a:xfrm>
      </p:grpSpPr>
      <p:pic>
        <p:nvPicPr>
          <p:cNvPr id="10" name="Picture 9"/>
          <p:cNvPicPr>
            <a:picLocks/>
          </p:cNvPicPr>
          <p:nvPr/>
        </p:nvPicPr>
        <p:blipFill>
          <a:blip r:embed="rId2"/>
          <a:stretch>
            <a:fillRect/>
          </a:stretch>
        </p:blipFill>
        <p:spPr>
          <a:xfrm>
            <a:off x="9746234" y="6365174"/>
            <a:ext cx="2139696" cy="301752"/>
          </a:xfrm>
          <a:prstGeom prst="rect">
            <a:avLst/>
          </a:prstGeom>
        </p:spPr>
      </p:pic>
      <p:sp>
        <p:nvSpPr>
          <p:cNvPr id="15" name="Content Placeholder 2"/>
          <p:cNvSpPr>
            <a:spLocks noGrp="1"/>
          </p:cNvSpPr>
          <p:nvPr>
            <p:ph sz="half" idx="1"/>
          </p:nvPr>
        </p:nvSpPr>
        <p:spPr>
          <a:xfrm>
            <a:off x="456062" y="1377387"/>
            <a:ext cx="3641007" cy="4526489"/>
          </a:xfrm>
          <a:prstGeom prst="rect">
            <a:avLst/>
          </a:prstGeom>
        </p:spPr>
        <p:txBody>
          <a:bodyPr lIns="365760" rIns="3657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2"/>
          <p:cNvSpPr>
            <a:spLocks noGrp="1"/>
          </p:cNvSpPr>
          <p:nvPr>
            <p:ph sz="half" idx="12"/>
          </p:nvPr>
        </p:nvSpPr>
        <p:spPr>
          <a:xfrm>
            <a:off x="4274418" y="1377387"/>
            <a:ext cx="3641006" cy="4526489"/>
          </a:xfrm>
          <a:prstGeom prst="rect">
            <a:avLst/>
          </a:prstGeom>
        </p:spPr>
        <p:txBody>
          <a:bodyPr lIns="365760" rIns="3657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Content Placeholder 3"/>
          <p:cNvSpPr>
            <a:spLocks noGrp="1"/>
          </p:cNvSpPr>
          <p:nvPr>
            <p:ph sz="quarter" idx="13"/>
          </p:nvPr>
        </p:nvSpPr>
        <p:spPr>
          <a:xfrm>
            <a:off x="8093075" y="1377386"/>
            <a:ext cx="3642862" cy="4526492"/>
          </a:xfrm>
        </p:spPr>
        <p:txBody>
          <a:bodyPr lIns="365760" rIns="3657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9"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hree Up Quote">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456062" y="1678329"/>
            <a:ext cx="3641007" cy="3990760"/>
          </a:xfrm>
          <a:prstGeom prst="rect">
            <a:avLst/>
          </a:prstGeom>
          <a:ln w="12700">
            <a:solidFill>
              <a:schemeClr val="accent1"/>
            </a:solidFill>
          </a:ln>
        </p:spPr>
        <p:txBody>
          <a:bodyPr lIns="201168" tIns="201168" rIns="201168" anchor="ctr"/>
          <a:lstStyle>
            <a:lvl1pPr marL="115888" indent="-115888">
              <a:buClrTx/>
              <a:buSzPct val="100000"/>
              <a:buFont typeface="Arial" panose="020B0604020202020204" pitchFamily="34" charset="0"/>
              <a:buChar char="“"/>
              <a:defRPr/>
            </a:lvl1pPr>
            <a:lvl2pPr marL="400050" indent="-231775">
              <a:buClrTx/>
              <a:buSzPct val="100000"/>
              <a:buFont typeface="Arial" panose="020B0604020202020204" pitchFamily="34" charset="0"/>
              <a:buChar char="–"/>
              <a:defRPr sz="1400" b="1" i="1">
                <a:solidFill>
                  <a:schemeClr val="accent1"/>
                </a:solidFill>
              </a:defRPr>
            </a:lvl2pPr>
            <a:lvl3pPr marL="400050" indent="-231775">
              <a:buClrTx/>
              <a:buSzPct val="100000"/>
              <a:buFont typeface="Arial" panose="020B0604020202020204" pitchFamily="34" charset="0"/>
              <a:buChar char="–"/>
              <a:defRPr sz="1400"/>
            </a:lvl3pPr>
            <a:lvl4pPr marL="400050" indent="-230188">
              <a:buClrTx/>
              <a:buFont typeface="Arial" panose="020B0604020202020204" pitchFamily="34" charset="0"/>
              <a:buChar char="–"/>
              <a:defRPr sz="1400"/>
            </a:lvl4pPr>
          </a:lstStyle>
          <a:p>
            <a:pPr lvl="0"/>
            <a:r>
              <a:rPr lang="en-US" dirty="0"/>
              <a:t>Click to edit Master text styles</a:t>
            </a:r>
          </a:p>
          <a:p>
            <a:pPr lvl="1"/>
            <a:r>
              <a:rPr lang="en-US" dirty="0"/>
              <a:t>Second level</a:t>
            </a:r>
          </a:p>
        </p:txBody>
      </p:sp>
      <p:sp>
        <p:nvSpPr>
          <p:cNvPr id="7" name="Content Placeholder 2"/>
          <p:cNvSpPr>
            <a:spLocks noGrp="1"/>
          </p:cNvSpPr>
          <p:nvPr>
            <p:ph sz="half" idx="12" hasCustomPrompt="1"/>
          </p:nvPr>
        </p:nvSpPr>
        <p:spPr>
          <a:xfrm>
            <a:off x="4274418" y="1678329"/>
            <a:ext cx="3641006" cy="3990760"/>
          </a:xfrm>
          <a:prstGeom prst="rect">
            <a:avLst/>
          </a:prstGeom>
          <a:ln w="12700">
            <a:solidFill>
              <a:schemeClr val="accent1"/>
            </a:solidFill>
          </a:ln>
        </p:spPr>
        <p:txBody>
          <a:bodyPr lIns="201168" tIns="201168" rIns="201168" anchor="ctr"/>
          <a:lstStyle>
            <a:lvl1pPr marL="112713" indent="-112713">
              <a:buClrTx/>
              <a:buSzPct val="100000"/>
              <a:buFont typeface="Arial" panose="020B0604020202020204" pitchFamily="34" charset="0"/>
              <a:buChar char="“"/>
              <a:defRPr/>
            </a:lvl1pPr>
            <a:lvl2pPr marL="403225" indent="-231775">
              <a:buClrTx/>
              <a:buSzPct val="100000"/>
              <a:buFont typeface="Arial" panose="020B0604020202020204" pitchFamily="34" charset="0"/>
              <a:buChar char="–"/>
              <a:defRPr sz="1400" b="1" i="1">
                <a:solidFill>
                  <a:schemeClr val="accent1"/>
                </a:solidFill>
              </a:defRPr>
            </a:lvl2pPr>
            <a:lvl3pPr marL="403225" indent="-231775">
              <a:buClrTx/>
              <a:buSzPct val="100000"/>
              <a:buFont typeface="Arial" panose="020B0604020202020204" pitchFamily="34" charset="0"/>
              <a:buChar char="–"/>
              <a:defRPr sz="1400"/>
            </a:lvl3pPr>
            <a:lvl4pPr marL="403225" indent="-230188">
              <a:buClrTx/>
              <a:buFont typeface="Arial" panose="020B0604020202020204" pitchFamily="34" charset="0"/>
              <a:buChar char="–"/>
              <a:defRPr sz="1400"/>
            </a:lvl4pPr>
          </a:lstStyle>
          <a:p>
            <a:pPr lvl="0"/>
            <a:r>
              <a:rPr lang="en-US" dirty="0"/>
              <a:t>Click to edit Master text styles</a:t>
            </a:r>
          </a:p>
          <a:p>
            <a:pPr lvl="1"/>
            <a:r>
              <a:rPr lang="en-US" dirty="0"/>
              <a:t>Second level</a:t>
            </a:r>
          </a:p>
        </p:txBody>
      </p:sp>
      <p:sp>
        <p:nvSpPr>
          <p:cNvPr id="4" name="Content Placeholder 3"/>
          <p:cNvSpPr>
            <a:spLocks noGrp="1"/>
          </p:cNvSpPr>
          <p:nvPr>
            <p:ph sz="quarter" idx="13" hasCustomPrompt="1"/>
          </p:nvPr>
        </p:nvSpPr>
        <p:spPr>
          <a:xfrm>
            <a:off x="8093075" y="1678327"/>
            <a:ext cx="3642862" cy="3990763"/>
          </a:xfrm>
          <a:ln w="12700">
            <a:solidFill>
              <a:schemeClr val="accent1"/>
            </a:solidFill>
          </a:ln>
        </p:spPr>
        <p:txBody>
          <a:bodyPr lIns="201168" tIns="201168" rIns="201168" anchor="ctr"/>
          <a:lstStyle>
            <a:lvl1pPr marL="112713" indent="-112713">
              <a:buClrTx/>
              <a:buSzPct val="100000"/>
              <a:buFont typeface="Arial" panose="020B0604020202020204" pitchFamily="34" charset="0"/>
              <a:buChar char="“"/>
              <a:defRPr/>
            </a:lvl1pPr>
            <a:lvl2pPr marL="403225" indent="-231775">
              <a:buClrTx/>
              <a:buSzPct val="100000"/>
              <a:buFont typeface="Arial" panose="020B0604020202020204" pitchFamily="34" charset="0"/>
              <a:buChar char="–"/>
              <a:defRPr sz="1400" b="1" i="1">
                <a:solidFill>
                  <a:schemeClr val="accent1"/>
                </a:solidFill>
              </a:defRPr>
            </a:lvl2pPr>
            <a:lvl3pPr marL="403225" indent="-231775">
              <a:buClrTx/>
              <a:buSzPct val="100000"/>
              <a:buFont typeface="Arial" panose="020B0604020202020204" pitchFamily="34" charset="0"/>
              <a:buChar char="–"/>
              <a:defRPr sz="1400"/>
            </a:lvl3pPr>
            <a:lvl4pPr marL="403225" indent="-230188">
              <a:buClrTx/>
              <a:buFont typeface="Arial" panose="020B0604020202020204" pitchFamily="34" charset="0"/>
              <a:buChar char="–"/>
              <a:defRPr sz="1400"/>
            </a:lvl4pPr>
          </a:lstStyle>
          <a:p>
            <a:pPr lvl="0"/>
            <a:r>
              <a:rPr lang="en-US" dirty="0"/>
              <a:t>Click to edit Master text styles</a:t>
            </a:r>
          </a:p>
          <a:p>
            <a:pPr lvl="1"/>
            <a:r>
              <a:rPr lang="en-US" dirty="0"/>
              <a:t>Second level</a:t>
            </a:r>
          </a:p>
        </p:txBody>
      </p:sp>
      <p:sp>
        <p:nvSpPr>
          <p:cNvPr id="9"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0"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hree Up Quote - Dark">
    <p:bg>
      <p:bgRef idx="1001">
        <a:schemeClr val="bg2"/>
      </p:bgRef>
    </p:bg>
    <p:spTree>
      <p:nvGrpSpPr>
        <p:cNvPr id="1" name=""/>
        <p:cNvGrpSpPr/>
        <p:nvPr/>
      </p:nvGrpSpPr>
      <p:grpSpPr>
        <a:xfrm>
          <a:off x="0" y="0"/>
          <a:ext cx="0" cy="0"/>
          <a:chOff x="0" y="0"/>
          <a:chExt cx="0" cy="0"/>
        </a:xfrm>
      </p:grpSpPr>
      <p:pic>
        <p:nvPicPr>
          <p:cNvPr id="9" name="Picture 8"/>
          <p:cNvPicPr>
            <a:picLocks/>
          </p:cNvPicPr>
          <p:nvPr/>
        </p:nvPicPr>
        <p:blipFill>
          <a:blip r:embed="rId2"/>
          <a:stretch>
            <a:fillRect/>
          </a:stretch>
        </p:blipFill>
        <p:spPr>
          <a:xfrm>
            <a:off x="9746234" y="6365174"/>
            <a:ext cx="2139696" cy="301752"/>
          </a:xfrm>
          <a:prstGeom prst="rect">
            <a:avLst/>
          </a:prstGeom>
        </p:spPr>
      </p:pic>
      <p:sp>
        <p:nvSpPr>
          <p:cNvPr id="10" name="Content Placeholder 2"/>
          <p:cNvSpPr>
            <a:spLocks noGrp="1"/>
          </p:cNvSpPr>
          <p:nvPr>
            <p:ph sz="half" idx="1" hasCustomPrompt="1"/>
          </p:nvPr>
        </p:nvSpPr>
        <p:spPr>
          <a:xfrm>
            <a:off x="456062" y="1678329"/>
            <a:ext cx="3641007" cy="3990760"/>
          </a:xfrm>
          <a:prstGeom prst="rect">
            <a:avLst/>
          </a:prstGeom>
          <a:ln w="12700">
            <a:solidFill>
              <a:schemeClr val="accent1"/>
            </a:solidFill>
          </a:ln>
        </p:spPr>
        <p:txBody>
          <a:bodyPr lIns="201168" tIns="201168" rIns="201168" anchor="ctr"/>
          <a:lstStyle>
            <a:lvl1pPr marL="115888" indent="-115888">
              <a:buClrTx/>
              <a:buSzPct val="100000"/>
              <a:buFont typeface="Arial" panose="020B0604020202020204" pitchFamily="34" charset="0"/>
              <a:buChar char="“"/>
              <a:defRPr/>
            </a:lvl1pPr>
            <a:lvl2pPr marL="400050" indent="-231775">
              <a:buClrTx/>
              <a:buSzPct val="100000"/>
              <a:buFont typeface="Arial" panose="020B0604020202020204" pitchFamily="34" charset="0"/>
              <a:buChar char="–"/>
              <a:defRPr sz="1400" b="1" i="1">
                <a:solidFill>
                  <a:schemeClr val="accent1"/>
                </a:solidFill>
              </a:defRPr>
            </a:lvl2pPr>
            <a:lvl3pPr marL="400050" indent="-231775">
              <a:buClrTx/>
              <a:buSzPct val="100000"/>
              <a:buFont typeface="Arial" panose="020B0604020202020204" pitchFamily="34" charset="0"/>
              <a:buChar char="–"/>
              <a:defRPr sz="1400"/>
            </a:lvl3pPr>
            <a:lvl4pPr marL="400050" indent="-230188">
              <a:buClrTx/>
              <a:buFont typeface="Arial" panose="020B0604020202020204" pitchFamily="34" charset="0"/>
              <a:buChar char="–"/>
              <a:defRPr sz="1400"/>
            </a:lvl4pPr>
          </a:lstStyle>
          <a:p>
            <a:pPr lvl="0"/>
            <a:r>
              <a:rPr lang="en-US" dirty="0"/>
              <a:t>Click to edit Master text styles</a:t>
            </a:r>
          </a:p>
          <a:p>
            <a:pPr lvl="1"/>
            <a:r>
              <a:rPr lang="en-US" dirty="0"/>
              <a:t>Second level</a:t>
            </a:r>
          </a:p>
        </p:txBody>
      </p:sp>
      <p:sp>
        <p:nvSpPr>
          <p:cNvPr id="11" name="Content Placeholder 2"/>
          <p:cNvSpPr>
            <a:spLocks noGrp="1"/>
          </p:cNvSpPr>
          <p:nvPr>
            <p:ph sz="half" idx="12" hasCustomPrompt="1"/>
          </p:nvPr>
        </p:nvSpPr>
        <p:spPr>
          <a:xfrm>
            <a:off x="4274418" y="1678329"/>
            <a:ext cx="3641006" cy="3990760"/>
          </a:xfrm>
          <a:prstGeom prst="rect">
            <a:avLst/>
          </a:prstGeom>
          <a:ln w="12700">
            <a:solidFill>
              <a:schemeClr val="accent1"/>
            </a:solidFill>
          </a:ln>
        </p:spPr>
        <p:txBody>
          <a:bodyPr lIns="201168" tIns="201168" rIns="201168" anchor="ctr"/>
          <a:lstStyle>
            <a:lvl1pPr marL="112713" indent="-112713">
              <a:buClrTx/>
              <a:buSzPct val="100000"/>
              <a:buFont typeface="Arial" panose="020B0604020202020204" pitchFamily="34" charset="0"/>
              <a:buChar char="“"/>
              <a:defRPr/>
            </a:lvl1pPr>
            <a:lvl2pPr marL="403225" indent="-231775">
              <a:buClrTx/>
              <a:buSzPct val="100000"/>
              <a:buFont typeface="Arial" panose="020B0604020202020204" pitchFamily="34" charset="0"/>
              <a:buChar char="–"/>
              <a:defRPr sz="1400" b="1" i="1">
                <a:solidFill>
                  <a:schemeClr val="accent1"/>
                </a:solidFill>
              </a:defRPr>
            </a:lvl2pPr>
            <a:lvl3pPr marL="403225" indent="-231775">
              <a:buClrTx/>
              <a:buSzPct val="100000"/>
              <a:buFont typeface="Arial" panose="020B0604020202020204" pitchFamily="34" charset="0"/>
              <a:buChar char="–"/>
              <a:defRPr sz="1400"/>
            </a:lvl3pPr>
            <a:lvl4pPr marL="403225" indent="-230188">
              <a:buClrTx/>
              <a:buFont typeface="Arial" panose="020B0604020202020204" pitchFamily="34" charset="0"/>
              <a:buChar char="–"/>
              <a:defRPr sz="1400"/>
            </a:lvl4pPr>
          </a:lstStyle>
          <a:p>
            <a:pPr lvl="0"/>
            <a:r>
              <a:rPr lang="en-US" dirty="0"/>
              <a:t>Click to edit Master text styles</a:t>
            </a:r>
          </a:p>
          <a:p>
            <a:pPr lvl="1"/>
            <a:r>
              <a:rPr lang="en-US" dirty="0"/>
              <a:t>Second level</a:t>
            </a:r>
          </a:p>
        </p:txBody>
      </p:sp>
      <p:sp>
        <p:nvSpPr>
          <p:cNvPr id="12" name="Content Placeholder 3"/>
          <p:cNvSpPr>
            <a:spLocks noGrp="1"/>
          </p:cNvSpPr>
          <p:nvPr>
            <p:ph sz="quarter" idx="13" hasCustomPrompt="1"/>
          </p:nvPr>
        </p:nvSpPr>
        <p:spPr>
          <a:xfrm>
            <a:off x="8093075" y="1678327"/>
            <a:ext cx="3642862" cy="3990763"/>
          </a:xfrm>
          <a:ln w="12700">
            <a:solidFill>
              <a:schemeClr val="accent1"/>
            </a:solidFill>
          </a:ln>
        </p:spPr>
        <p:txBody>
          <a:bodyPr lIns="201168" tIns="201168" rIns="201168" anchor="ctr"/>
          <a:lstStyle>
            <a:lvl1pPr marL="112713" indent="-112713">
              <a:buClrTx/>
              <a:buSzPct val="100000"/>
              <a:buFont typeface="Arial" panose="020B0604020202020204" pitchFamily="34" charset="0"/>
              <a:buChar char="“"/>
              <a:defRPr/>
            </a:lvl1pPr>
            <a:lvl2pPr marL="403225" indent="-231775">
              <a:buClrTx/>
              <a:buSzPct val="100000"/>
              <a:buFont typeface="Arial" panose="020B0604020202020204" pitchFamily="34" charset="0"/>
              <a:buChar char="–"/>
              <a:defRPr sz="1400" b="1" i="1">
                <a:solidFill>
                  <a:schemeClr val="accent1"/>
                </a:solidFill>
              </a:defRPr>
            </a:lvl2pPr>
            <a:lvl3pPr marL="403225" indent="-231775">
              <a:buClrTx/>
              <a:buSzPct val="100000"/>
              <a:buFont typeface="Arial" panose="020B0604020202020204" pitchFamily="34" charset="0"/>
              <a:buChar char="–"/>
              <a:defRPr sz="1400"/>
            </a:lvl3pPr>
            <a:lvl4pPr marL="403225" indent="-230188">
              <a:buClrTx/>
              <a:buFont typeface="Arial" panose="020B0604020202020204" pitchFamily="34" charset="0"/>
              <a:buChar char="–"/>
              <a:defRPr sz="1400"/>
            </a:lvl4pPr>
          </a:lstStyle>
          <a:p>
            <a:pPr lvl="0"/>
            <a:r>
              <a:rPr lang="en-US" dirty="0"/>
              <a:t>Click to edit Master text styles</a:t>
            </a:r>
          </a:p>
          <a:p>
            <a:pPr lvl="1"/>
            <a:r>
              <a:rPr lang="en-US" dirty="0"/>
              <a:t>Second level</a:t>
            </a:r>
          </a:p>
        </p:txBody>
      </p:sp>
      <p:sp>
        <p:nvSpPr>
          <p:cNvPr id="13"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4"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9"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Title Only – Dark">
    <p:bg>
      <p:bgRef idx="1001">
        <a:schemeClr val="bg1"/>
      </p:bgRef>
    </p:bg>
    <p:spTree>
      <p:nvGrpSpPr>
        <p:cNvPr id="1" name=""/>
        <p:cNvGrpSpPr/>
        <p:nvPr/>
      </p:nvGrpSpPr>
      <p:grpSpPr>
        <a:xfrm>
          <a:off x="0" y="0"/>
          <a:ext cx="0" cy="0"/>
          <a:chOff x="0" y="0"/>
          <a:chExt cx="0" cy="0"/>
        </a:xfrm>
      </p:grpSpPr>
      <p:pic>
        <p:nvPicPr>
          <p:cNvPr id="7" name="Picture 6"/>
          <p:cNvPicPr>
            <a:picLocks/>
          </p:cNvPicPr>
          <p:nvPr/>
        </p:nvPicPr>
        <p:blipFill>
          <a:blip r:embed="rId2"/>
          <a:stretch>
            <a:fillRect/>
          </a:stretch>
        </p:blipFill>
        <p:spPr>
          <a:xfrm>
            <a:off x="9746234" y="6365174"/>
            <a:ext cx="2139696" cy="301752"/>
          </a:xfrm>
          <a:prstGeom prst="rect">
            <a:avLst/>
          </a:prstGeom>
        </p:spPr>
      </p:pic>
      <p:sp>
        <p:nvSpPr>
          <p:cNvPr id="6"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8"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No Title">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No Title – Dark">
    <p:bg>
      <p:bgRef idx="1001">
        <a:schemeClr val="bg1"/>
      </p:bgRef>
    </p:bg>
    <p:spTree>
      <p:nvGrpSpPr>
        <p:cNvPr id="1" name=""/>
        <p:cNvGrpSpPr/>
        <p:nvPr/>
      </p:nvGrpSpPr>
      <p:grpSpPr>
        <a:xfrm>
          <a:off x="0" y="0"/>
          <a:ext cx="0" cy="0"/>
          <a:chOff x="0" y="0"/>
          <a:chExt cx="0" cy="0"/>
        </a:xfrm>
      </p:grpSpPr>
      <p:pic>
        <p:nvPicPr>
          <p:cNvPr id="7" name="Picture 6"/>
          <p:cNvPicPr>
            <a:picLocks/>
          </p:cNvPicPr>
          <p:nvPr/>
        </p:nvPicPr>
        <p:blipFill>
          <a:blip r:embed="rId2"/>
          <a:stretch>
            <a:fillRect/>
          </a:stretch>
        </p:blipFill>
        <p:spPr>
          <a:xfrm>
            <a:off x="9746234" y="6365174"/>
            <a:ext cx="2139696" cy="301752"/>
          </a:xfrm>
          <a:prstGeom prst="rect">
            <a:avLst/>
          </a:prstGeom>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No Footer – Dark">
    <p:bg>
      <p:bgRef idx="1001">
        <a:schemeClr val="bg1"/>
      </p:bgRef>
    </p:bg>
    <p:spTree>
      <p:nvGrpSpPr>
        <p:cNvPr id="1" name=""/>
        <p:cNvGrpSpPr/>
        <p:nvPr/>
      </p:nvGrpSpPr>
      <p:grpSpPr>
        <a:xfrm>
          <a:off x="0" y="0"/>
          <a:ext cx="0" cy="0"/>
          <a:chOff x="0" y="0"/>
          <a:chExt cx="0" cy="0"/>
        </a:xfrm>
      </p:grpSpPr>
      <p:pic>
        <p:nvPicPr>
          <p:cNvPr id="6" name="Picture 5"/>
          <p:cNvPicPr>
            <a:picLocks/>
          </p:cNvPicPr>
          <p:nvPr/>
        </p:nvPicPr>
        <p:blipFill>
          <a:blip r:embed="rId2"/>
          <a:stretch>
            <a:fillRect/>
          </a:stretch>
        </p:blipFill>
        <p:spPr>
          <a:xfrm>
            <a:off x="9746234" y="6365174"/>
            <a:ext cx="2139696" cy="301752"/>
          </a:xfrm>
          <a:prstGeom prst="rect">
            <a:avLst/>
          </a:prstGeom>
        </p:spPr>
      </p:pic>
      <p:sp>
        <p:nvSpPr>
          <p:cNvPr id="8"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9"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
        <p:nvSpPr>
          <p:cNvPr id="7" name="TextBox 6"/>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2020 Splunk Inc.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4"/>
          <p:cNvSpPr>
            <a:spLocks noGrp="1"/>
          </p:cNvSpPr>
          <p:nvPr>
            <p:ph type="title" hasCustomPrompt="1"/>
          </p:nvPr>
        </p:nvSpPr>
        <p:spPr>
          <a:xfrm>
            <a:off x="4274417" y="976690"/>
            <a:ext cx="6500147" cy="2832714"/>
          </a:xfrm>
          <a:prstGeom prst="rect">
            <a:avLst/>
          </a:prstGeom>
        </p:spPr>
        <p:txBody>
          <a:bodyPr anchor="b" anchorCtr="0">
            <a:noAutofit/>
          </a:bodyPr>
          <a:lstStyle>
            <a:lvl1pPr algn="r">
              <a:defRPr sz="4800"/>
            </a:lvl1pPr>
          </a:lstStyle>
          <a:p>
            <a:r>
              <a:rPr lang="en-US" dirty="0"/>
              <a:t>Subject: Section Title</a:t>
            </a:r>
          </a:p>
        </p:txBody>
      </p:sp>
      <p:sp>
        <p:nvSpPr>
          <p:cNvPr id="7" name="Subtitle 2"/>
          <p:cNvSpPr>
            <a:spLocks noGrp="1"/>
          </p:cNvSpPr>
          <p:nvPr>
            <p:ph type="subTitle" idx="1" hasCustomPrompt="1"/>
          </p:nvPr>
        </p:nvSpPr>
        <p:spPr>
          <a:xfrm>
            <a:off x="4274418" y="4152391"/>
            <a:ext cx="6500147" cy="1197592"/>
          </a:xfrm>
          <a:prstGeom prst="rect">
            <a:avLst/>
          </a:prstGeom>
        </p:spPr>
        <p:txBody>
          <a:bodyPr/>
          <a:lstStyle>
            <a:lvl1pPr marL="0" indent="0" algn="r">
              <a:buNone/>
              <a:defRPr sz="2000" b="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a:t>
            </a:r>
            <a:br>
              <a:rPr lang="en-US" dirty="0"/>
            </a:br>
            <a:r>
              <a:rPr lang="en-US" dirty="0"/>
              <a:t>Context and Topic</a:t>
            </a:r>
          </a:p>
        </p:txBody>
      </p:sp>
      <p:cxnSp>
        <p:nvCxnSpPr>
          <p:cNvPr id="8" name="Straight Connector 7"/>
          <p:cNvCxnSpPr>
            <a:cxnSpLocks/>
          </p:cNvCxnSpPr>
          <p:nvPr/>
        </p:nvCxnSpPr>
        <p:spPr bwMode="gray">
          <a:xfrm>
            <a:off x="6383438" y="4068865"/>
            <a:ext cx="4376840" cy="0"/>
          </a:xfrm>
          <a:prstGeom prst="line">
            <a:avLst/>
          </a:prstGeom>
          <a:ln w="38100" cap="rnd">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0" name="Picture 9"/>
          <p:cNvPicPr>
            <a:picLocks/>
          </p:cNvPicPr>
          <p:nvPr/>
        </p:nvPicPr>
        <p:blipFill>
          <a:blip r:embed="rId3"/>
          <a:stretch>
            <a:fillRect/>
          </a:stretch>
        </p:blipFill>
        <p:spPr>
          <a:xfrm>
            <a:off x="9746234" y="6365174"/>
            <a:ext cx="2139696" cy="301752"/>
          </a:xfrm>
          <a:prstGeom prst="rect">
            <a:avLst/>
          </a:prstGeom>
        </p:spPr>
      </p:pic>
      <p:sp>
        <p:nvSpPr>
          <p:cNvPr id="9" name="TextBox 8"/>
          <p:cNvSpPr txBox="1"/>
          <p:nvPr/>
        </p:nvSpPr>
        <p:spPr>
          <a:xfrm>
            <a:off x="6481483" y="34865"/>
            <a:ext cx="5706214" cy="215444"/>
          </a:xfrm>
          <a:prstGeom prst="rect">
            <a:avLst/>
          </a:prstGeom>
          <a:noFill/>
        </p:spPr>
        <p:txBody>
          <a:bodyPr wrap="square" rtlCol="0">
            <a:spAutoFit/>
          </a:bodyPr>
          <a:lstStyle/>
          <a:p>
            <a:pPr algn="r"/>
            <a:r>
              <a:rPr lang="en-US" sz="800" cap="all" spc="100" dirty="0">
                <a:solidFill>
                  <a:schemeClr val="accent2">
                    <a:lumMod val="75000"/>
                  </a:schemeClr>
                </a:solidFill>
              </a:rPr>
              <a:t>© 2020 Splunk Inc.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4" name="Rectangle 3"/>
          <p:cNvSpPr/>
          <p:nvPr/>
        </p:nvSpPr>
        <p:spPr>
          <a:xfrm>
            <a:off x="0" y="5822065"/>
            <a:ext cx="12192000" cy="10475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solidFill>
                <a:schemeClr val="bg1"/>
              </a:solidFill>
            </a:endParaRPr>
          </a:p>
        </p:txBody>
      </p:sp>
      <p:pic>
        <p:nvPicPr>
          <p:cNvPr id="3" name="Picture 2"/>
          <p:cNvPicPr>
            <a:picLocks noChangeAspect="1"/>
          </p:cNvPicPr>
          <p:nvPr/>
        </p:nvPicPr>
        <p:blipFill>
          <a:blip r:embed="rId2"/>
          <a:stretch>
            <a:fillRect/>
          </a:stretch>
        </p:blipFill>
        <p:spPr>
          <a:xfrm>
            <a:off x="9745665" y="6368577"/>
            <a:ext cx="2140265" cy="297553"/>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lank – Dark">
    <p:bg>
      <p:bgRef idx="1001">
        <a:schemeClr val="bg1"/>
      </p:bgRef>
    </p:bg>
    <p:spTree>
      <p:nvGrpSpPr>
        <p:cNvPr id="1" name=""/>
        <p:cNvGrpSpPr/>
        <p:nvPr/>
      </p:nvGrpSpPr>
      <p:grpSpPr>
        <a:xfrm>
          <a:off x="0" y="0"/>
          <a:ext cx="0" cy="0"/>
          <a:chOff x="0" y="0"/>
          <a:chExt cx="0" cy="0"/>
        </a:xfrm>
      </p:grpSpPr>
      <p:sp>
        <p:nvSpPr>
          <p:cNvPr id="5" name="Rectangle 4"/>
          <p:cNvSpPr/>
          <p:nvPr/>
        </p:nvSpPr>
        <p:spPr>
          <a:xfrm>
            <a:off x="0" y="5822065"/>
            <a:ext cx="12192000" cy="10475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solidFill>
                <a:schemeClr val="bg1"/>
              </a:solidFill>
            </a:endParaRPr>
          </a:p>
        </p:txBody>
      </p:sp>
      <p:pic>
        <p:nvPicPr>
          <p:cNvPr id="4" name="Picture 3"/>
          <p:cNvPicPr>
            <a:picLocks/>
          </p:cNvPicPr>
          <p:nvPr/>
        </p:nvPicPr>
        <p:blipFill>
          <a:blip r:embed="rId2"/>
          <a:stretch>
            <a:fillRect/>
          </a:stretch>
        </p:blipFill>
        <p:spPr>
          <a:xfrm>
            <a:off x="9746234" y="6365174"/>
            <a:ext cx="2139696" cy="301752"/>
          </a:xfrm>
          <a:prstGeom prst="rect">
            <a:avLst/>
          </a:prstGeom>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p:cSld name="Screenshot and Content">
    <p:spTree>
      <p:nvGrpSpPr>
        <p:cNvPr id="1" name=""/>
        <p:cNvGrpSpPr/>
        <p:nvPr/>
      </p:nvGrpSpPr>
      <p:grpSpPr>
        <a:xfrm>
          <a:off x="0" y="0"/>
          <a:ext cx="0" cy="0"/>
          <a:chOff x="0" y="0"/>
          <a:chExt cx="0" cy="0"/>
        </a:xfrm>
      </p:grpSpPr>
      <p:pic>
        <p:nvPicPr>
          <p:cNvPr id="109" name="Picture 10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Rectangle 4"/>
          <p:cNvSpPr/>
          <p:nvPr/>
        </p:nvSpPr>
        <p:spPr>
          <a:xfrm>
            <a:off x="685800" y="2307768"/>
            <a:ext cx="6985000" cy="470263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2" name="Content Placeholder 21"/>
          <p:cNvSpPr>
            <a:spLocks noGrp="1"/>
          </p:cNvSpPr>
          <p:nvPr>
            <p:ph sz="quarter" idx="10"/>
          </p:nvPr>
        </p:nvSpPr>
        <p:spPr>
          <a:xfrm>
            <a:off x="8473013" y="1872541"/>
            <a:ext cx="3262921" cy="425554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9400" y="1939517"/>
            <a:ext cx="7813374" cy="5403279"/>
          </a:xfrm>
          <a:prstGeom prst="rect">
            <a:avLst/>
          </a:prstGeom>
          <a:effectLst>
            <a:outerShdw blurRad="279400" dist="228600" dir="2700000" algn="tl" rotWithShape="0">
              <a:prstClr val="black">
                <a:alpha val="17000"/>
              </a:prstClr>
            </a:outerShdw>
          </a:effectLst>
        </p:spPr>
      </p:pic>
      <p:sp>
        <p:nvSpPr>
          <p:cNvPr id="57" name="Picture Placeholder 56"/>
          <p:cNvSpPr>
            <a:spLocks noGrp="1"/>
          </p:cNvSpPr>
          <p:nvPr>
            <p:ph type="pic" sz="quarter" idx="11" hasCustomPrompt="1"/>
          </p:nvPr>
        </p:nvSpPr>
        <p:spPr>
          <a:xfrm>
            <a:off x="863600" y="2425700"/>
            <a:ext cx="6642100" cy="4432300"/>
          </a:xfrm>
        </p:spPr>
        <p:txBody>
          <a:bodyPr/>
          <a:lstStyle>
            <a:lvl1pPr>
              <a:defRPr baseline="0">
                <a:solidFill>
                  <a:schemeClr val="bg1"/>
                </a:solidFill>
              </a:defRPr>
            </a:lvl1pPr>
          </a:lstStyle>
          <a:p>
            <a:r>
              <a:rPr lang="en-US"/>
              <a:t>Click on the icon below to insert a screenshot</a:t>
            </a:r>
            <a:endParaRPr lang="en-US" dirty="0"/>
          </a:p>
        </p:txBody>
      </p:sp>
      <p:sp>
        <p:nvSpPr>
          <p:cNvPr id="10"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1"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
        <p:nvSpPr>
          <p:cNvPr id="9" name="TextBox 8"/>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2020 Splunk Inc.</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Screenshot and Content - Dark">
    <p:bg>
      <p:bgRef idx="1001">
        <a:schemeClr val="bg2"/>
      </p:bgRef>
    </p:bg>
    <p:spTree>
      <p:nvGrpSpPr>
        <p:cNvPr id="1" name=""/>
        <p:cNvGrpSpPr/>
        <p:nvPr/>
      </p:nvGrpSpPr>
      <p:grpSpPr>
        <a:xfrm>
          <a:off x="0" y="0"/>
          <a:ext cx="0" cy="0"/>
          <a:chOff x="0" y="0"/>
          <a:chExt cx="0" cy="0"/>
        </a:xfrm>
      </p:grpSpPr>
      <p:sp>
        <p:nvSpPr>
          <p:cNvPr id="5" name="Rectangle 4"/>
          <p:cNvSpPr/>
          <p:nvPr/>
        </p:nvSpPr>
        <p:spPr>
          <a:xfrm>
            <a:off x="685800" y="2307768"/>
            <a:ext cx="6985000" cy="47026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2" name="Content Placeholder 21"/>
          <p:cNvSpPr>
            <a:spLocks noGrp="1"/>
          </p:cNvSpPr>
          <p:nvPr>
            <p:ph sz="quarter" idx="10"/>
          </p:nvPr>
        </p:nvSpPr>
        <p:spPr>
          <a:xfrm>
            <a:off x="8473014" y="1872541"/>
            <a:ext cx="3262921" cy="425554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9400" y="1939517"/>
            <a:ext cx="7813374" cy="5403279"/>
          </a:xfrm>
          <a:prstGeom prst="rect">
            <a:avLst/>
          </a:prstGeom>
          <a:effectLst>
            <a:outerShdw blurRad="279400" dist="228600" dir="2700000" algn="tl" rotWithShape="0">
              <a:prstClr val="black">
                <a:alpha val="17000"/>
              </a:prstClr>
            </a:outerShdw>
          </a:effectLst>
        </p:spPr>
      </p:pic>
      <p:sp>
        <p:nvSpPr>
          <p:cNvPr id="57" name="Picture Placeholder 56"/>
          <p:cNvSpPr>
            <a:spLocks noGrp="1"/>
          </p:cNvSpPr>
          <p:nvPr>
            <p:ph type="pic" sz="quarter" idx="11" hasCustomPrompt="1"/>
          </p:nvPr>
        </p:nvSpPr>
        <p:spPr>
          <a:xfrm>
            <a:off x="863600" y="2425700"/>
            <a:ext cx="6642100" cy="4432300"/>
          </a:xfrm>
        </p:spPr>
        <p:txBody>
          <a:bodyPr/>
          <a:lstStyle>
            <a:lvl1pPr>
              <a:defRPr baseline="0">
                <a:solidFill>
                  <a:schemeClr val="tx1"/>
                </a:solidFill>
              </a:defRPr>
            </a:lvl1pPr>
          </a:lstStyle>
          <a:p>
            <a:r>
              <a:rPr lang="en-US"/>
              <a:t>Click on the icon below to insert a screenshot</a:t>
            </a:r>
            <a:endParaRPr lang="en-US" dirty="0"/>
          </a:p>
        </p:txBody>
      </p:sp>
      <p:pic>
        <p:nvPicPr>
          <p:cNvPr id="10" name="Picture 9"/>
          <p:cNvPicPr>
            <a:picLocks/>
          </p:cNvPicPr>
          <p:nvPr/>
        </p:nvPicPr>
        <p:blipFill>
          <a:blip r:embed="rId3"/>
          <a:stretch>
            <a:fillRect/>
          </a:stretch>
        </p:blipFill>
        <p:spPr>
          <a:xfrm>
            <a:off x="9746234" y="6365174"/>
            <a:ext cx="2139696" cy="301752"/>
          </a:xfrm>
          <a:prstGeom prst="rect">
            <a:avLst/>
          </a:prstGeom>
        </p:spPr>
      </p:pic>
      <p:sp>
        <p:nvSpPr>
          <p:cNvPr id="11"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2"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
        <p:nvSpPr>
          <p:cNvPr id="9" name="TextBox 8"/>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2020 Splunk Inc.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Screenshot and Title">
    <p:spTree>
      <p:nvGrpSpPr>
        <p:cNvPr id="1" name=""/>
        <p:cNvGrpSpPr/>
        <p:nvPr/>
      </p:nvGrpSpPr>
      <p:grpSpPr>
        <a:xfrm>
          <a:off x="0" y="0"/>
          <a:ext cx="0" cy="0"/>
          <a:chOff x="0" y="0"/>
          <a:chExt cx="0" cy="0"/>
        </a:xfrm>
      </p:grpSpPr>
      <p:sp>
        <p:nvSpPr>
          <p:cNvPr id="5" name="Rectangle 4"/>
          <p:cNvSpPr/>
          <p:nvPr/>
        </p:nvSpPr>
        <p:spPr bwMode="ltGray">
          <a:xfrm>
            <a:off x="4088130" y="-4"/>
            <a:ext cx="8096250" cy="6858003"/>
          </a:xfrm>
          <a:prstGeom prst="rect">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err="1">
              <a:solidFill>
                <a:schemeClr val="bg1"/>
              </a:solidFill>
            </a:endParaRPr>
          </a:p>
        </p:txBody>
      </p:sp>
      <p:sp>
        <p:nvSpPr>
          <p:cNvPr id="53" name="Subtitle 2"/>
          <p:cNvSpPr>
            <a:spLocks noGrp="1"/>
          </p:cNvSpPr>
          <p:nvPr>
            <p:ph type="subTitle" idx="1" hasCustomPrompt="1"/>
          </p:nvPr>
        </p:nvSpPr>
        <p:spPr>
          <a:xfrm>
            <a:off x="456515" y="3436796"/>
            <a:ext cx="3264586" cy="30206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A Subhead Would Help Explain Context and Topic</a:t>
            </a:r>
            <a:endParaRPr lang="en-US" dirty="0"/>
          </a:p>
        </p:txBody>
      </p:sp>
      <p:pic>
        <p:nvPicPr>
          <p:cNvPr id="9" name="Picture 8"/>
          <p:cNvPicPr>
            <a:picLocks noChangeAspect="1"/>
          </p:cNvPicPr>
          <p:nvPr/>
        </p:nvPicPr>
        <p:blipFill>
          <a:blip r:embed="rId2"/>
          <a:stretch>
            <a:fillRect/>
          </a:stretch>
        </p:blipFill>
        <p:spPr>
          <a:xfrm>
            <a:off x="9745665" y="6368577"/>
            <a:ext cx="2140265" cy="297553"/>
          </a:xfrm>
          <a:prstGeom prst="rect">
            <a:avLst/>
          </a:prstGeom>
        </p:spPr>
      </p:pic>
      <p:pic>
        <p:nvPicPr>
          <p:cNvPr id="6" name="Picture 5"/>
          <p:cNvPicPr>
            <a:picLocks noChangeAspect="1"/>
          </p:cNvPicPr>
          <p:nvPr/>
        </p:nvPicPr>
        <p:blipFill>
          <a:blip r:embed="rId3"/>
          <a:stretch>
            <a:fillRect/>
          </a:stretch>
        </p:blipFill>
        <p:spPr>
          <a:xfrm>
            <a:off x="0" y="5577946"/>
            <a:ext cx="4083982" cy="1280054"/>
          </a:xfrm>
          <a:prstGeom prst="rect">
            <a:avLst/>
          </a:prstGeom>
        </p:spPr>
      </p:pic>
      <p:sp>
        <p:nvSpPr>
          <p:cNvPr id="57" name="Picture Placeholder 56"/>
          <p:cNvSpPr>
            <a:spLocks noGrp="1"/>
          </p:cNvSpPr>
          <p:nvPr>
            <p:ph type="pic" sz="quarter" idx="11" hasCustomPrompt="1"/>
          </p:nvPr>
        </p:nvSpPr>
        <p:spPr>
          <a:xfrm>
            <a:off x="4274417" y="304801"/>
            <a:ext cx="7917579" cy="5759115"/>
          </a:xfrm>
          <a:noFill/>
        </p:spPr>
        <p:txBody>
          <a:bodyPr/>
          <a:lstStyle>
            <a:lvl1pPr>
              <a:defRPr baseline="0">
                <a:solidFill>
                  <a:schemeClr val="tx1"/>
                </a:solidFill>
              </a:defRPr>
            </a:lvl1pPr>
          </a:lstStyle>
          <a:p>
            <a:r>
              <a:rPr lang="en-US"/>
              <a:t>Click on the icon below to insert a screenshot</a:t>
            </a:r>
            <a:endParaRPr lang="en-US" dirty="0"/>
          </a:p>
        </p:txBody>
      </p:sp>
      <p:sp>
        <p:nvSpPr>
          <p:cNvPr id="10" name="Title 1"/>
          <p:cNvSpPr>
            <a:spLocks noGrp="1"/>
          </p:cNvSpPr>
          <p:nvPr>
            <p:ph type="title" hasCustomPrompt="1"/>
          </p:nvPr>
        </p:nvSpPr>
        <p:spPr>
          <a:xfrm>
            <a:off x="456515" y="694481"/>
            <a:ext cx="3264586" cy="2647249"/>
          </a:xfrm>
        </p:spPr>
        <p:txBody>
          <a:bodyPr anchor="b"/>
          <a:lstStyle>
            <a:lvl1pPr>
              <a:defRPr/>
            </a:lvl1pPr>
          </a:lstStyle>
          <a:p>
            <a:r>
              <a:rPr lang="en-US"/>
              <a:t>Subject: </a:t>
            </a:r>
            <a:br>
              <a:rPr lang="en-US"/>
            </a:br>
            <a:r>
              <a:rPr lang="en-US"/>
              <a:t>Slide Title</a:t>
            </a:r>
            <a:endParaRPr lang="en-US" dirty="0"/>
          </a:p>
        </p:txBody>
      </p:sp>
      <p:sp>
        <p:nvSpPr>
          <p:cNvPr id="8" name="TextBox 7"/>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2020 Splunk Inc.</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Screenshot and Title - Dark">
    <p:bg>
      <p:bgRef idx="1001">
        <a:schemeClr val="bg2"/>
      </p:bgRef>
    </p:bg>
    <p:spTree>
      <p:nvGrpSpPr>
        <p:cNvPr id="1" name=""/>
        <p:cNvGrpSpPr/>
        <p:nvPr/>
      </p:nvGrpSpPr>
      <p:grpSpPr>
        <a:xfrm>
          <a:off x="0" y="0"/>
          <a:ext cx="0" cy="0"/>
          <a:chOff x="0" y="0"/>
          <a:chExt cx="0" cy="0"/>
        </a:xfrm>
      </p:grpSpPr>
      <p:sp>
        <p:nvSpPr>
          <p:cNvPr id="53" name="Subtitle 2"/>
          <p:cNvSpPr>
            <a:spLocks noGrp="1"/>
          </p:cNvSpPr>
          <p:nvPr>
            <p:ph type="subTitle" idx="1" hasCustomPrompt="1"/>
          </p:nvPr>
        </p:nvSpPr>
        <p:spPr>
          <a:xfrm>
            <a:off x="456515" y="3436796"/>
            <a:ext cx="3264586" cy="30206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A Subhead Would Help Explain Context and Topic</a:t>
            </a:r>
            <a:endParaRPr lang="en-US" dirty="0"/>
          </a:p>
        </p:txBody>
      </p:sp>
      <p:sp>
        <p:nvSpPr>
          <p:cNvPr id="9" name="Rectangle 8"/>
          <p:cNvSpPr/>
          <p:nvPr/>
        </p:nvSpPr>
        <p:spPr bwMode="ltGray">
          <a:xfrm>
            <a:off x="4088130" y="-4"/>
            <a:ext cx="8096250" cy="6858003"/>
          </a:xfrm>
          <a:prstGeom prst="rect">
            <a:avLst/>
          </a:prstGeom>
          <a:solidFill>
            <a:schemeClr val="tx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err="1">
              <a:solidFill>
                <a:schemeClr val="bg1"/>
              </a:solidFill>
            </a:endParaRPr>
          </a:p>
        </p:txBody>
      </p:sp>
      <p:pic>
        <p:nvPicPr>
          <p:cNvPr id="10" name="Picture 9"/>
          <p:cNvPicPr>
            <a:picLocks/>
          </p:cNvPicPr>
          <p:nvPr/>
        </p:nvPicPr>
        <p:blipFill>
          <a:blip r:embed="rId2"/>
          <a:stretch>
            <a:fillRect/>
          </a:stretch>
        </p:blipFill>
        <p:spPr>
          <a:xfrm>
            <a:off x="9746234" y="6365174"/>
            <a:ext cx="2139696" cy="301752"/>
          </a:xfrm>
          <a:prstGeom prst="rect">
            <a:avLst/>
          </a:prstGeom>
        </p:spPr>
      </p:pic>
      <p:pic>
        <p:nvPicPr>
          <p:cNvPr id="5" name="Picture 4"/>
          <p:cNvPicPr>
            <a:picLocks noChangeAspect="1"/>
          </p:cNvPicPr>
          <p:nvPr/>
        </p:nvPicPr>
        <p:blipFill>
          <a:blip r:embed="rId3"/>
          <a:stretch>
            <a:fillRect/>
          </a:stretch>
        </p:blipFill>
        <p:spPr>
          <a:xfrm>
            <a:off x="0" y="5577946"/>
            <a:ext cx="4083982" cy="1280054"/>
          </a:xfrm>
          <a:prstGeom prst="rect">
            <a:avLst/>
          </a:prstGeom>
        </p:spPr>
      </p:pic>
      <p:sp>
        <p:nvSpPr>
          <p:cNvPr id="11" name="Picture Placeholder 56"/>
          <p:cNvSpPr>
            <a:spLocks noGrp="1"/>
          </p:cNvSpPr>
          <p:nvPr>
            <p:ph type="pic" sz="quarter" idx="11" hasCustomPrompt="1"/>
          </p:nvPr>
        </p:nvSpPr>
        <p:spPr>
          <a:xfrm>
            <a:off x="4274417" y="304801"/>
            <a:ext cx="7917579" cy="5759115"/>
          </a:xfrm>
          <a:noFill/>
        </p:spPr>
        <p:txBody>
          <a:bodyPr/>
          <a:lstStyle>
            <a:lvl1pPr>
              <a:defRPr baseline="0">
                <a:solidFill>
                  <a:schemeClr val="tx1"/>
                </a:solidFill>
              </a:defRPr>
            </a:lvl1pPr>
          </a:lstStyle>
          <a:p>
            <a:r>
              <a:rPr lang="en-US"/>
              <a:t>Click on the icon below to insert a screenshot</a:t>
            </a:r>
            <a:endParaRPr lang="en-US" dirty="0"/>
          </a:p>
        </p:txBody>
      </p:sp>
      <p:sp>
        <p:nvSpPr>
          <p:cNvPr id="12" name="Title 1"/>
          <p:cNvSpPr>
            <a:spLocks noGrp="1"/>
          </p:cNvSpPr>
          <p:nvPr>
            <p:ph type="title" hasCustomPrompt="1"/>
          </p:nvPr>
        </p:nvSpPr>
        <p:spPr>
          <a:xfrm>
            <a:off x="456515" y="694481"/>
            <a:ext cx="3264586" cy="2647249"/>
          </a:xfrm>
        </p:spPr>
        <p:txBody>
          <a:bodyPr anchor="b"/>
          <a:lstStyle>
            <a:lvl1pPr>
              <a:defRPr/>
            </a:lvl1pPr>
          </a:lstStyle>
          <a:p>
            <a:r>
              <a:rPr lang="en-US"/>
              <a:t>Subject: </a:t>
            </a:r>
            <a:br>
              <a:rPr lang="en-US"/>
            </a:br>
            <a:r>
              <a:rPr lang="en-US"/>
              <a:t>Slide Title</a:t>
            </a:r>
            <a:endParaRPr lang="en-US" dirty="0"/>
          </a:p>
        </p:txBody>
      </p:sp>
      <p:sp>
        <p:nvSpPr>
          <p:cNvPr id="8" name="TextBox 7"/>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2020 Splunk Inc.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Stats and Supporting Text">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455613" y="3890353"/>
            <a:ext cx="1909762" cy="178202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a:p>
            <a:pPr lvl="1"/>
            <a:r>
              <a:rPr lang="en-US" dirty="0"/>
              <a:t>Second level</a:t>
            </a:r>
          </a:p>
        </p:txBody>
      </p:sp>
      <p:sp>
        <p:nvSpPr>
          <p:cNvPr id="60" name="Text Placeholder 58"/>
          <p:cNvSpPr>
            <a:spLocks noGrp="1"/>
          </p:cNvSpPr>
          <p:nvPr>
            <p:ph type="body" sz="quarter" idx="13" hasCustomPrompt="1"/>
          </p:nvPr>
        </p:nvSpPr>
        <p:spPr>
          <a:xfrm>
            <a:off x="2798254" y="3890353"/>
            <a:ext cx="1909762" cy="178202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a:p>
            <a:pPr lvl="1"/>
            <a:r>
              <a:rPr lang="en-US" dirty="0"/>
              <a:t>Second level</a:t>
            </a:r>
          </a:p>
        </p:txBody>
      </p:sp>
      <p:sp>
        <p:nvSpPr>
          <p:cNvPr id="61" name="Text Placeholder 58"/>
          <p:cNvSpPr>
            <a:spLocks noGrp="1"/>
          </p:cNvSpPr>
          <p:nvPr>
            <p:ph type="body" sz="quarter" idx="14" hasCustomPrompt="1"/>
          </p:nvPr>
        </p:nvSpPr>
        <p:spPr>
          <a:xfrm>
            <a:off x="5140894" y="3890353"/>
            <a:ext cx="1909762" cy="178202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a:p>
            <a:pPr lvl="1"/>
            <a:r>
              <a:rPr lang="en-US" dirty="0"/>
              <a:t>Second level</a:t>
            </a:r>
          </a:p>
        </p:txBody>
      </p:sp>
      <p:sp>
        <p:nvSpPr>
          <p:cNvPr id="62" name="Text Placeholder 58"/>
          <p:cNvSpPr>
            <a:spLocks noGrp="1"/>
          </p:cNvSpPr>
          <p:nvPr>
            <p:ph type="body" sz="quarter" idx="15" hasCustomPrompt="1"/>
          </p:nvPr>
        </p:nvSpPr>
        <p:spPr>
          <a:xfrm>
            <a:off x="7483535" y="3890353"/>
            <a:ext cx="1909762" cy="178202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a:p>
            <a:pPr lvl="1"/>
            <a:r>
              <a:rPr lang="en-US" dirty="0"/>
              <a:t>Second level</a:t>
            </a:r>
          </a:p>
        </p:txBody>
      </p:sp>
      <p:sp>
        <p:nvSpPr>
          <p:cNvPr id="63" name="Text Placeholder 58"/>
          <p:cNvSpPr>
            <a:spLocks noGrp="1"/>
          </p:cNvSpPr>
          <p:nvPr>
            <p:ph type="body" sz="quarter" idx="16" hasCustomPrompt="1"/>
          </p:nvPr>
        </p:nvSpPr>
        <p:spPr>
          <a:xfrm>
            <a:off x="9826175" y="3890353"/>
            <a:ext cx="1909762" cy="178202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a:p>
            <a:pPr lvl="1"/>
            <a:r>
              <a:rPr lang="en-US" dirty="0"/>
              <a:t>Second level</a:t>
            </a:r>
          </a:p>
        </p:txBody>
      </p:sp>
      <p:sp>
        <p:nvSpPr>
          <p:cNvPr id="65" name="Text Placeholder 64"/>
          <p:cNvSpPr>
            <a:spLocks noGrp="1" noChangeAspect="1"/>
          </p:cNvSpPr>
          <p:nvPr>
            <p:ph type="body" sz="quarter" idx="17" hasCustomPrompt="1"/>
          </p:nvPr>
        </p:nvSpPr>
        <p:spPr>
          <a:xfrm>
            <a:off x="456063" y="1874679"/>
            <a:ext cx="1909762" cy="1906739"/>
          </a:xfrm>
          <a:prstGeom prst="ellipse">
            <a:avLst/>
          </a:prstGeom>
          <a:solidFill>
            <a:schemeClr val="accent1"/>
          </a:solidFill>
        </p:spPr>
        <p:txBody>
          <a:bodyPr wrap="none" tIns="0" bIns="0" anchor="ctr"/>
          <a:lstStyle>
            <a:lvl1pPr marL="0" indent="1588" algn="ctr">
              <a:buFont typeface="Arial" panose="020B0604020202020204" pitchFamily="34" charset="0"/>
              <a:buChar char="​"/>
              <a:defRPr sz="4400" b="1">
                <a:solidFill>
                  <a:srgbClr val="FFFFFF"/>
                </a:solidFill>
              </a:defRPr>
            </a:lvl1pPr>
            <a:lvl2pPr marL="1588" indent="-1588">
              <a:buFont typeface="Arial" panose="020B0604020202020204" pitchFamily="34" charset="0"/>
              <a:buChar char="​"/>
              <a:defRPr b="1"/>
            </a:lvl2pPr>
            <a:lvl3pPr marL="231775" indent="-231775">
              <a:defRPr b="1"/>
            </a:lvl3pPr>
            <a:lvl4pPr marL="465138" indent="-230188">
              <a:defRPr b="1"/>
            </a:lvl4pPr>
            <a:lvl5pPr>
              <a:defRPr b="1"/>
            </a:lvl5pPr>
          </a:lstStyle>
          <a:p>
            <a:pPr lvl="0"/>
            <a:r>
              <a:rPr lang="en-US" dirty="0"/>
              <a:t>##</a:t>
            </a:r>
          </a:p>
        </p:txBody>
      </p:sp>
      <p:sp>
        <p:nvSpPr>
          <p:cNvPr id="66" name="Text Placeholder 64"/>
          <p:cNvSpPr>
            <a:spLocks noGrp="1" noChangeAspect="1"/>
          </p:cNvSpPr>
          <p:nvPr>
            <p:ph type="body" sz="quarter" idx="18" hasCustomPrompt="1"/>
          </p:nvPr>
        </p:nvSpPr>
        <p:spPr>
          <a:xfrm>
            <a:off x="2798591" y="1874679"/>
            <a:ext cx="1909762" cy="1906739"/>
          </a:xfrm>
          <a:prstGeom prst="ellipse">
            <a:avLst/>
          </a:prstGeom>
          <a:solidFill>
            <a:schemeClr val="accent1"/>
          </a:solidFill>
          <a:ln>
            <a:noFill/>
          </a:ln>
        </p:spPr>
        <p:txBody>
          <a:bodyPr wrap="none" tIns="0" bIns="0" anchor="ctr"/>
          <a:lstStyle>
            <a:lvl1pPr marL="0" indent="1588" algn="ctr">
              <a:buFont typeface="Arial" panose="020B0604020202020204" pitchFamily="34" charset="0"/>
              <a:buChar char="​"/>
              <a:defRPr sz="4400" b="1">
                <a:solidFill>
                  <a:srgbClr val="FFFFFF"/>
                </a:solidFill>
              </a:defRPr>
            </a:lvl1pPr>
            <a:lvl2pPr marL="1588" indent="-1588">
              <a:buFont typeface="Arial" panose="020B0604020202020204" pitchFamily="34" charset="0"/>
              <a:buChar char="​"/>
              <a:defRPr b="1"/>
            </a:lvl2pPr>
            <a:lvl3pPr marL="231775" indent="-231775">
              <a:defRPr b="1"/>
            </a:lvl3pPr>
            <a:lvl4pPr marL="465138" indent="-230188">
              <a:defRPr b="1"/>
            </a:lvl4pPr>
            <a:lvl5pPr>
              <a:defRPr b="1"/>
            </a:lvl5pPr>
          </a:lstStyle>
          <a:p>
            <a:pPr lvl="0"/>
            <a:r>
              <a:rPr lang="en-US" dirty="0"/>
              <a:t>##</a:t>
            </a:r>
          </a:p>
        </p:txBody>
      </p:sp>
      <p:sp>
        <p:nvSpPr>
          <p:cNvPr id="67" name="Text Placeholder 64"/>
          <p:cNvSpPr>
            <a:spLocks noGrp="1" noChangeAspect="1"/>
          </p:cNvSpPr>
          <p:nvPr>
            <p:ph type="body" sz="quarter" idx="19" hasCustomPrompt="1"/>
          </p:nvPr>
        </p:nvSpPr>
        <p:spPr>
          <a:xfrm>
            <a:off x="5141119" y="1874679"/>
            <a:ext cx="1909762" cy="1906739"/>
          </a:xfrm>
          <a:prstGeom prst="ellipse">
            <a:avLst/>
          </a:prstGeom>
          <a:solidFill>
            <a:schemeClr val="accent1"/>
          </a:solidFill>
        </p:spPr>
        <p:txBody>
          <a:bodyPr wrap="none" tIns="0" bIns="0" anchor="ctr"/>
          <a:lstStyle>
            <a:lvl1pPr marL="0" indent="1588" algn="ctr">
              <a:buFont typeface="Arial" panose="020B0604020202020204" pitchFamily="34" charset="0"/>
              <a:buChar char="​"/>
              <a:defRPr sz="4400" b="1">
                <a:solidFill>
                  <a:srgbClr val="FFFFFF"/>
                </a:solidFill>
              </a:defRPr>
            </a:lvl1pPr>
            <a:lvl2pPr marL="1588" indent="-1588">
              <a:buFont typeface="Arial" panose="020B0604020202020204" pitchFamily="34" charset="0"/>
              <a:buChar char="​"/>
              <a:defRPr b="1"/>
            </a:lvl2pPr>
            <a:lvl3pPr marL="231775" indent="-231775">
              <a:defRPr b="1"/>
            </a:lvl3pPr>
            <a:lvl4pPr marL="465138" indent="-230188">
              <a:defRPr b="1"/>
            </a:lvl4pPr>
            <a:lvl5pPr>
              <a:defRPr b="1"/>
            </a:lvl5pPr>
          </a:lstStyle>
          <a:p>
            <a:pPr lvl="0"/>
            <a:r>
              <a:rPr lang="en-US"/>
              <a:t>##</a:t>
            </a:r>
            <a:endParaRPr lang="en-US" dirty="0"/>
          </a:p>
        </p:txBody>
      </p:sp>
      <p:sp>
        <p:nvSpPr>
          <p:cNvPr id="68" name="Text Placeholder 64"/>
          <p:cNvSpPr>
            <a:spLocks noGrp="1" noChangeAspect="1"/>
          </p:cNvSpPr>
          <p:nvPr>
            <p:ph type="body" sz="quarter" idx="20" hasCustomPrompt="1"/>
          </p:nvPr>
        </p:nvSpPr>
        <p:spPr>
          <a:xfrm>
            <a:off x="7483647" y="1874679"/>
            <a:ext cx="1909762" cy="1906739"/>
          </a:xfrm>
          <a:prstGeom prst="ellipse">
            <a:avLst/>
          </a:prstGeom>
          <a:solidFill>
            <a:schemeClr val="accent1"/>
          </a:solidFill>
        </p:spPr>
        <p:txBody>
          <a:bodyPr wrap="none" tIns="0" bIns="0" anchor="ctr"/>
          <a:lstStyle>
            <a:lvl1pPr marL="0" indent="1588" algn="ctr">
              <a:buFont typeface="Arial" panose="020B0604020202020204" pitchFamily="34" charset="0"/>
              <a:buChar char="​"/>
              <a:defRPr sz="4400" b="1">
                <a:solidFill>
                  <a:srgbClr val="FFFFFF"/>
                </a:solidFill>
              </a:defRPr>
            </a:lvl1pPr>
            <a:lvl2pPr marL="1588" indent="-1588">
              <a:buFont typeface="Arial" panose="020B0604020202020204" pitchFamily="34" charset="0"/>
              <a:buChar char="​"/>
              <a:defRPr b="1"/>
            </a:lvl2pPr>
            <a:lvl3pPr marL="231775" indent="-231775">
              <a:defRPr b="1"/>
            </a:lvl3pPr>
            <a:lvl4pPr marL="465138" indent="-230188">
              <a:defRPr b="1"/>
            </a:lvl4pPr>
            <a:lvl5pPr>
              <a:defRPr b="1"/>
            </a:lvl5pPr>
          </a:lstStyle>
          <a:p>
            <a:pPr lvl="0"/>
            <a:r>
              <a:rPr lang="en-US"/>
              <a:t>##</a:t>
            </a:r>
            <a:endParaRPr lang="en-US" dirty="0"/>
          </a:p>
        </p:txBody>
      </p:sp>
      <p:sp>
        <p:nvSpPr>
          <p:cNvPr id="69" name="Text Placeholder 64"/>
          <p:cNvSpPr>
            <a:spLocks noGrp="1" noChangeAspect="1"/>
          </p:cNvSpPr>
          <p:nvPr>
            <p:ph type="body" sz="quarter" idx="21" hasCustomPrompt="1"/>
          </p:nvPr>
        </p:nvSpPr>
        <p:spPr>
          <a:xfrm>
            <a:off x="9826175" y="1874679"/>
            <a:ext cx="1909762" cy="1906739"/>
          </a:xfrm>
          <a:prstGeom prst="ellipse">
            <a:avLst/>
          </a:prstGeom>
          <a:solidFill>
            <a:schemeClr val="accent1"/>
          </a:solidFill>
        </p:spPr>
        <p:txBody>
          <a:bodyPr wrap="none" tIns="0" bIns="0" anchor="ctr"/>
          <a:lstStyle>
            <a:lvl1pPr marL="0" indent="1588" algn="ctr">
              <a:buFont typeface="Arial" panose="020B0604020202020204" pitchFamily="34" charset="0"/>
              <a:buChar char="​"/>
              <a:defRPr sz="4400" b="1">
                <a:solidFill>
                  <a:srgbClr val="FFFFFF"/>
                </a:solidFill>
              </a:defRPr>
            </a:lvl1pPr>
            <a:lvl2pPr marL="1588" indent="-1588">
              <a:buFont typeface="Arial" panose="020B0604020202020204" pitchFamily="34" charset="0"/>
              <a:buChar char="​"/>
              <a:defRPr b="1"/>
            </a:lvl2pPr>
            <a:lvl3pPr marL="231775" indent="-231775">
              <a:defRPr b="1"/>
            </a:lvl3pPr>
            <a:lvl4pPr marL="465138" indent="-230188">
              <a:defRPr b="1"/>
            </a:lvl4pPr>
            <a:lvl5pPr>
              <a:defRPr b="1"/>
            </a:lvl5pPr>
          </a:lstStyle>
          <a:p>
            <a:pPr lvl="0"/>
            <a:r>
              <a:rPr lang="en-US"/>
              <a:t>##</a:t>
            </a:r>
            <a:endParaRPr lang="en-US" dirty="0"/>
          </a:p>
        </p:txBody>
      </p:sp>
      <p:sp>
        <p:nvSpPr>
          <p:cNvPr id="15"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6" name="Subtitle 2"/>
          <p:cNvSpPr>
            <a:spLocks noGrp="1"/>
          </p:cNvSpPr>
          <p:nvPr>
            <p:ph type="subTitle" idx="22"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Stats and Supporting Text - Dark">
    <p:bg>
      <p:bgRef idx="1001">
        <a:schemeClr val="bg2"/>
      </p:bgRef>
    </p:bg>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455613" y="3913372"/>
            <a:ext cx="1909762" cy="1770580"/>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a:p>
            <a:pPr lvl="1"/>
            <a:r>
              <a:rPr lang="en-US" dirty="0"/>
              <a:t>Second level</a:t>
            </a:r>
          </a:p>
        </p:txBody>
      </p:sp>
      <p:sp>
        <p:nvSpPr>
          <p:cNvPr id="60" name="Text Placeholder 58"/>
          <p:cNvSpPr>
            <a:spLocks noGrp="1"/>
          </p:cNvSpPr>
          <p:nvPr>
            <p:ph type="body" sz="quarter" idx="13" hasCustomPrompt="1"/>
          </p:nvPr>
        </p:nvSpPr>
        <p:spPr>
          <a:xfrm>
            <a:off x="2798254" y="3913372"/>
            <a:ext cx="1909762" cy="1770580"/>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a:p>
            <a:pPr lvl="1"/>
            <a:r>
              <a:rPr lang="en-US" dirty="0"/>
              <a:t>Second level</a:t>
            </a:r>
          </a:p>
        </p:txBody>
      </p:sp>
      <p:sp>
        <p:nvSpPr>
          <p:cNvPr id="61" name="Text Placeholder 58"/>
          <p:cNvSpPr>
            <a:spLocks noGrp="1"/>
          </p:cNvSpPr>
          <p:nvPr>
            <p:ph type="body" sz="quarter" idx="14" hasCustomPrompt="1"/>
          </p:nvPr>
        </p:nvSpPr>
        <p:spPr>
          <a:xfrm>
            <a:off x="5140894" y="3913372"/>
            <a:ext cx="1909762" cy="1770580"/>
          </a:xfrm>
        </p:spPr>
        <p:txBody>
          <a:bodyPr/>
          <a:lstStyle>
            <a:lvl1pPr marL="0" indent="1588" algn="ctr">
              <a:buFont typeface="Arial" panose="020B0604020202020204" pitchFamily="34" charset="0"/>
              <a:buChar char="​"/>
              <a:defRPr/>
            </a:lvl1pPr>
            <a:lvl2pPr marL="231775" indent="-231775">
              <a:defRPr/>
            </a:lvl2pPr>
            <a:lvl3pPr marL="233363" indent="0">
              <a:buNone/>
              <a:defRPr/>
            </a:lvl3pPr>
            <a:lvl4pPr marL="739775" indent="-230188">
              <a:defRPr/>
            </a:lvl4pPr>
          </a:lstStyle>
          <a:p>
            <a:pPr lvl="0"/>
            <a:r>
              <a:rPr lang="en-US" dirty="0"/>
              <a:t>Click to edit Master text styles</a:t>
            </a:r>
          </a:p>
          <a:p>
            <a:pPr lvl="1"/>
            <a:r>
              <a:rPr lang="en-US" dirty="0"/>
              <a:t>Second level</a:t>
            </a:r>
          </a:p>
        </p:txBody>
      </p:sp>
      <p:sp>
        <p:nvSpPr>
          <p:cNvPr id="62" name="Text Placeholder 58"/>
          <p:cNvSpPr>
            <a:spLocks noGrp="1"/>
          </p:cNvSpPr>
          <p:nvPr>
            <p:ph type="body" sz="quarter" idx="15" hasCustomPrompt="1"/>
          </p:nvPr>
        </p:nvSpPr>
        <p:spPr>
          <a:xfrm>
            <a:off x="7483535" y="3913372"/>
            <a:ext cx="1909762" cy="1770580"/>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a:p>
            <a:pPr lvl="1"/>
            <a:r>
              <a:rPr lang="en-US" dirty="0"/>
              <a:t>Second level</a:t>
            </a:r>
          </a:p>
        </p:txBody>
      </p:sp>
      <p:sp>
        <p:nvSpPr>
          <p:cNvPr id="63" name="Text Placeholder 58"/>
          <p:cNvSpPr>
            <a:spLocks noGrp="1"/>
          </p:cNvSpPr>
          <p:nvPr>
            <p:ph type="body" sz="quarter" idx="16" hasCustomPrompt="1"/>
          </p:nvPr>
        </p:nvSpPr>
        <p:spPr>
          <a:xfrm>
            <a:off x="9826175" y="3913372"/>
            <a:ext cx="1909762" cy="1770580"/>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a:p>
            <a:pPr lvl="1"/>
            <a:r>
              <a:rPr lang="en-US" dirty="0"/>
              <a:t>Second level</a:t>
            </a:r>
          </a:p>
        </p:txBody>
      </p:sp>
      <p:pic>
        <p:nvPicPr>
          <p:cNvPr id="16" name="Picture 15"/>
          <p:cNvPicPr>
            <a:picLocks/>
          </p:cNvPicPr>
          <p:nvPr/>
        </p:nvPicPr>
        <p:blipFill>
          <a:blip r:embed="rId2"/>
          <a:stretch>
            <a:fillRect/>
          </a:stretch>
        </p:blipFill>
        <p:spPr>
          <a:xfrm>
            <a:off x="9746234" y="6365174"/>
            <a:ext cx="2139696" cy="301752"/>
          </a:xfrm>
          <a:prstGeom prst="rect">
            <a:avLst/>
          </a:prstGeom>
        </p:spPr>
      </p:pic>
      <p:sp>
        <p:nvSpPr>
          <p:cNvPr id="17"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8" name="Subtitle 2"/>
          <p:cNvSpPr>
            <a:spLocks noGrp="1"/>
          </p:cNvSpPr>
          <p:nvPr>
            <p:ph type="subTitle" idx="22"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
        <p:nvSpPr>
          <p:cNvPr id="23" name="Text Placeholder 64"/>
          <p:cNvSpPr>
            <a:spLocks noGrp="1" noChangeAspect="1"/>
          </p:cNvSpPr>
          <p:nvPr>
            <p:ph type="body" sz="quarter" idx="17" hasCustomPrompt="1"/>
          </p:nvPr>
        </p:nvSpPr>
        <p:spPr>
          <a:xfrm>
            <a:off x="456063" y="1874679"/>
            <a:ext cx="1909762" cy="1906739"/>
          </a:xfrm>
          <a:prstGeom prst="ellipse">
            <a:avLst/>
          </a:prstGeom>
          <a:solidFill>
            <a:schemeClr val="accent1"/>
          </a:solidFill>
        </p:spPr>
        <p:txBody>
          <a:bodyPr wrap="none" tIns="0" bIns="0" anchor="ctr"/>
          <a:lstStyle>
            <a:lvl1pPr marL="0" indent="1588" algn="ctr">
              <a:buFont typeface="Arial" panose="020B0604020202020204" pitchFamily="34" charset="0"/>
              <a:buChar char="​"/>
              <a:defRPr sz="4400" b="1">
                <a:solidFill>
                  <a:srgbClr val="FFFFFF"/>
                </a:solidFill>
              </a:defRPr>
            </a:lvl1pPr>
            <a:lvl2pPr marL="1588" indent="-1588">
              <a:buFont typeface="Arial" panose="020B0604020202020204" pitchFamily="34" charset="0"/>
              <a:buChar char="​"/>
              <a:defRPr b="1"/>
            </a:lvl2pPr>
            <a:lvl3pPr marL="231775" indent="-231775">
              <a:defRPr b="1"/>
            </a:lvl3pPr>
            <a:lvl4pPr marL="465138" indent="-230188">
              <a:defRPr b="1"/>
            </a:lvl4pPr>
            <a:lvl5pPr>
              <a:defRPr b="1"/>
            </a:lvl5pPr>
          </a:lstStyle>
          <a:p>
            <a:pPr lvl="0"/>
            <a:r>
              <a:rPr lang="en-US" dirty="0"/>
              <a:t>##</a:t>
            </a:r>
          </a:p>
        </p:txBody>
      </p:sp>
      <p:sp>
        <p:nvSpPr>
          <p:cNvPr id="24" name="Text Placeholder 64"/>
          <p:cNvSpPr>
            <a:spLocks noGrp="1" noChangeAspect="1"/>
          </p:cNvSpPr>
          <p:nvPr>
            <p:ph type="body" sz="quarter" idx="18" hasCustomPrompt="1"/>
          </p:nvPr>
        </p:nvSpPr>
        <p:spPr>
          <a:xfrm>
            <a:off x="2798591" y="1874679"/>
            <a:ext cx="1909762" cy="1906739"/>
          </a:xfrm>
          <a:prstGeom prst="ellipse">
            <a:avLst/>
          </a:prstGeom>
          <a:solidFill>
            <a:schemeClr val="accent1"/>
          </a:solidFill>
          <a:ln>
            <a:noFill/>
          </a:ln>
        </p:spPr>
        <p:txBody>
          <a:bodyPr wrap="none" tIns="0" bIns="0" anchor="ctr"/>
          <a:lstStyle>
            <a:lvl1pPr marL="0" indent="1588" algn="ctr">
              <a:buFont typeface="Arial" panose="020B0604020202020204" pitchFamily="34" charset="0"/>
              <a:buChar char="​"/>
              <a:defRPr sz="4400" b="1">
                <a:solidFill>
                  <a:srgbClr val="FFFFFF"/>
                </a:solidFill>
              </a:defRPr>
            </a:lvl1pPr>
            <a:lvl2pPr marL="1588" indent="-1588">
              <a:buFont typeface="Arial" panose="020B0604020202020204" pitchFamily="34" charset="0"/>
              <a:buChar char="​"/>
              <a:defRPr b="1"/>
            </a:lvl2pPr>
            <a:lvl3pPr marL="231775" indent="-231775">
              <a:defRPr b="1"/>
            </a:lvl3pPr>
            <a:lvl4pPr marL="465138" indent="-230188">
              <a:defRPr b="1"/>
            </a:lvl4pPr>
            <a:lvl5pPr>
              <a:defRPr b="1"/>
            </a:lvl5pPr>
          </a:lstStyle>
          <a:p>
            <a:pPr lvl="0"/>
            <a:r>
              <a:rPr lang="en-US" dirty="0"/>
              <a:t>##</a:t>
            </a:r>
          </a:p>
        </p:txBody>
      </p:sp>
      <p:sp>
        <p:nvSpPr>
          <p:cNvPr id="25" name="Text Placeholder 64"/>
          <p:cNvSpPr>
            <a:spLocks noGrp="1" noChangeAspect="1"/>
          </p:cNvSpPr>
          <p:nvPr>
            <p:ph type="body" sz="quarter" idx="19" hasCustomPrompt="1"/>
          </p:nvPr>
        </p:nvSpPr>
        <p:spPr>
          <a:xfrm>
            <a:off x="5141119" y="1874679"/>
            <a:ext cx="1909762" cy="1906739"/>
          </a:xfrm>
          <a:prstGeom prst="ellipse">
            <a:avLst/>
          </a:prstGeom>
          <a:solidFill>
            <a:schemeClr val="accent1"/>
          </a:solidFill>
        </p:spPr>
        <p:txBody>
          <a:bodyPr wrap="none" tIns="0" bIns="0" anchor="ctr"/>
          <a:lstStyle>
            <a:lvl1pPr marL="0" indent="1588" algn="ctr">
              <a:buFont typeface="Arial" panose="020B0604020202020204" pitchFamily="34" charset="0"/>
              <a:buChar char="​"/>
              <a:defRPr sz="4400" b="1">
                <a:solidFill>
                  <a:srgbClr val="FFFFFF"/>
                </a:solidFill>
              </a:defRPr>
            </a:lvl1pPr>
            <a:lvl2pPr marL="1588" indent="-1588">
              <a:buFont typeface="Arial" panose="020B0604020202020204" pitchFamily="34" charset="0"/>
              <a:buChar char="​"/>
              <a:defRPr b="1"/>
            </a:lvl2pPr>
            <a:lvl3pPr marL="231775" indent="-231775">
              <a:defRPr b="1"/>
            </a:lvl3pPr>
            <a:lvl4pPr marL="465138" indent="-230188">
              <a:defRPr b="1"/>
            </a:lvl4pPr>
            <a:lvl5pPr>
              <a:defRPr b="1"/>
            </a:lvl5pPr>
          </a:lstStyle>
          <a:p>
            <a:pPr lvl="0"/>
            <a:r>
              <a:rPr lang="en-US"/>
              <a:t>##</a:t>
            </a:r>
            <a:endParaRPr lang="en-US" dirty="0"/>
          </a:p>
        </p:txBody>
      </p:sp>
      <p:sp>
        <p:nvSpPr>
          <p:cNvPr id="26" name="Text Placeholder 64"/>
          <p:cNvSpPr>
            <a:spLocks noGrp="1" noChangeAspect="1"/>
          </p:cNvSpPr>
          <p:nvPr>
            <p:ph type="body" sz="quarter" idx="20" hasCustomPrompt="1"/>
          </p:nvPr>
        </p:nvSpPr>
        <p:spPr>
          <a:xfrm>
            <a:off x="7483647" y="1874679"/>
            <a:ext cx="1909762" cy="1906739"/>
          </a:xfrm>
          <a:prstGeom prst="ellipse">
            <a:avLst/>
          </a:prstGeom>
          <a:solidFill>
            <a:schemeClr val="accent1"/>
          </a:solidFill>
        </p:spPr>
        <p:txBody>
          <a:bodyPr wrap="none" tIns="0" bIns="0" anchor="ctr"/>
          <a:lstStyle>
            <a:lvl1pPr marL="0" indent="1588" algn="ctr">
              <a:buFont typeface="Arial" panose="020B0604020202020204" pitchFamily="34" charset="0"/>
              <a:buChar char="​"/>
              <a:defRPr sz="4400" b="1">
                <a:solidFill>
                  <a:srgbClr val="FFFFFF"/>
                </a:solidFill>
              </a:defRPr>
            </a:lvl1pPr>
            <a:lvl2pPr marL="1588" indent="-1588">
              <a:buFont typeface="Arial" panose="020B0604020202020204" pitchFamily="34" charset="0"/>
              <a:buChar char="​"/>
              <a:defRPr b="1"/>
            </a:lvl2pPr>
            <a:lvl3pPr marL="231775" indent="-231775">
              <a:defRPr b="1"/>
            </a:lvl3pPr>
            <a:lvl4pPr marL="465138" indent="-230188">
              <a:defRPr b="1"/>
            </a:lvl4pPr>
            <a:lvl5pPr>
              <a:defRPr b="1"/>
            </a:lvl5pPr>
          </a:lstStyle>
          <a:p>
            <a:pPr lvl="0"/>
            <a:r>
              <a:rPr lang="en-US"/>
              <a:t>##</a:t>
            </a:r>
            <a:endParaRPr lang="en-US" dirty="0"/>
          </a:p>
        </p:txBody>
      </p:sp>
      <p:sp>
        <p:nvSpPr>
          <p:cNvPr id="27" name="Text Placeholder 64"/>
          <p:cNvSpPr>
            <a:spLocks noGrp="1" noChangeAspect="1"/>
          </p:cNvSpPr>
          <p:nvPr>
            <p:ph type="body" sz="quarter" idx="21" hasCustomPrompt="1"/>
          </p:nvPr>
        </p:nvSpPr>
        <p:spPr>
          <a:xfrm>
            <a:off x="9826175" y="1874679"/>
            <a:ext cx="1909762" cy="1906739"/>
          </a:xfrm>
          <a:prstGeom prst="ellipse">
            <a:avLst/>
          </a:prstGeom>
          <a:solidFill>
            <a:schemeClr val="accent1"/>
          </a:solidFill>
        </p:spPr>
        <p:txBody>
          <a:bodyPr wrap="none" tIns="0" bIns="0" anchor="ctr"/>
          <a:lstStyle>
            <a:lvl1pPr marL="0" indent="1588" algn="ctr">
              <a:buFont typeface="Arial" panose="020B0604020202020204" pitchFamily="34" charset="0"/>
              <a:buChar char="​"/>
              <a:defRPr sz="4400" b="1">
                <a:solidFill>
                  <a:srgbClr val="FFFFFF"/>
                </a:solidFill>
              </a:defRPr>
            </a:lvl1pPr>
            <a:lvl2pPr marL="1588" indent="-1588">
              <a:buFont typeface="Arial" panose="020B0604020202020204" pitchFamily="34" charset="0"/>
              <a:buChar char="​"/>
              <a:defRPr b="1"/>
            </a:lvl2pPr>
            <a:lvl3pPr marL="231775" indent="-231775">
              <a:defRPr b="1"/>
            </a:lvl3pPr>
            <a:lvl4pPr marL="465138" indent="-230188">
              <a:defRPr b="1"/>
            </a:lvl4pPr>
            <a:lvl5pPr>
              <a:defRPr b="1"/>
            </a:lvl5pPr>
          </a:lstStyle>
          <a:p>
            <a:pPr lvl="0"/>
            <a:r>
              <a:rPr lang="en-US"/>
              <a:t>##</a:t>
            </a:r>
            <a:endParaRPr lang="en-US" dirty="0"/>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3 Icons and Supporting Text">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452243" y="4104635"/>
            <a:ext cx="3644826" cy="1567742"/>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4274418" y="4104635"/>
            <a:ext cx="3641005" cy="1567742"/>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8092773" y="4104635"/>
            <a:ext cx="3637189" cy="1567742"/>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2" name="Oval 1"/>
          <p:cNvSpPr/>
          <p:nvPr/>
        </p:nvSpPr>
        <p:spPr bwMode="gray">
          <a:xfrm>
            <a:off x="1261968" y="1858238"/>
            <a:ext cx="2029195" cy="2029195"/>
          </a:xfrm>
          <a:prstGeom prst="ellipse">
            <a:avLst/>
          </a:prstGeom>
          <a:solidFill>
            <a:schemeClr val="accent1"/>
          </a:solidFill>
          <a:ln>
            <a:noFill/>
          </a:ln>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71" name="Oval 70"/>
          <p:cNvSpPr/>
          <p:nvPr/>
        </p:nvSpPr>
        <p:spPr bwMode="gray">
          <a:xfrm>
            <a:off x="5051658" y="1858238"/>
            <a:ext cx="2029195" cy="2029195"/>
          </a:xfrm>
          <a:prstGeom prst="ellipse">
            <a:avLst/>
          </a:prstGeom>
          <a:solidFill>
            <a:schemeClr val="accent1"/>
          </a:solidFill>
          <a:ln>
            <a:noFill/>
          </a:ln>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72" name="Oval 71"/>
          <p:cNvSpPr/>
          <p:nvPr/>
        </p:nvSpPr>
        <p:spPr bwMode="gray">
          <a:xfrm>
            <a:off x="8899268" y="1858238"/>
            <a:ext cx="2029195" cy="2029195"/>
          </a:xfrm>
          <a:prstGeom prst="ellipse">
            <a:avLst/>
          </a:prstGeom>
          <a:solidFill>
            <a:schemeClr val="accent1"/>
          </a:solidFill>
          <a:ln>
            <a:noFill/>
          </a:ln>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11"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2" name="Subtitle 2"/>
          <p:cNvSpPr>
            <a:spLocks noGrp="1"/>
          </p:cNvSpPr>
          <p:nvPr>
            <p:ph type="subTitle" idx="15"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3 Icons and Supporting Text - Dark">
    <p:bg>
      <p:bgRef idx="1001">
        <a:schemeClr val="bg2"/>
      </p:bgRef>
    </p:bg>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452243" y="4104635"/>
            <a:ext cx="3644826" cy="1567742"/>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4274418" y="4104635"/>
            <a:ext cx="3641005" cy="1567742"/>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8092773" y="4104635"/>
            <a:ext cx="3637189" cy="1567742"/>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2" name="Oval 1"/>
          <p:cNvSpPr/>
          <p:nvPr/>
        </p:nvSpPr>
        <p:spPr bwMode="gray">
          <a:xfrm>
            <a:off x="1261968" y="1858238"/>
            <a:ext cx="2029195" cy="2029195"/>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71" name="Oval 70"/>
          <p:cNvSpPr/>
          <p:nvPr/>
        </p:nvSpPr>
        <p:spPr bwMode="gray">
          <a:xfrm>
            <a:off x="5051658" y="1858238"/>
            <a:ext cx="2029195" cy="2029195"/>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72" name="Oval 71"/>
          <p:cNvSpPr/>
          <p:nvPr/>
        </p:nvSpPr>
        <p:spPr bwMode="gray">
          <a:xfrm>
            <a:off x="8899268" y="1858238"/>
            <a:ext cx="2029195" cy="2029195"/>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13"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4" name="Subtitle 2"/>
          <p:cNvSpPr>
            <a:spLocks noGrp="1"/>
          </p:cNvSpPr>
          <p:nvPr>
            <p:ph type="subTitle" idx="15"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pic>
        <p:nvPicPr>
          <p:cNvPr id="11" name="Picture 10"/>
          <p:cNvPicPr>
            <a:picLocks/>
          </p:cNvPicPr>
          <p:nvPr/>
        </p:nvPicPr>
        <p:blipFill>
          <a:blip r:embed="rId2"/>
          <a:stretch>
            <a:fillRect/>
          </a:stretch>
        </p:blipFill>
        <p:spPr>
          <a:xfrm>
            <a:off x="9746234" y="6365174"/>
            <a:ext cx="2139696" cy="301752"/>
          </a:xfrm>
          <a:prstGeom prst="rect">
            <a:avLst/>
          </a:prstGeom>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2" name="Content Placeholder 21"/>
          <p:cNvSpPr>
            <a:spLocks noGrp="1"/>
          </p:cNvSpPr>
          <p:nvPr>
            <p:ph sz="quarter" idx="10"/>
          </p:nvPr>
        </p:nvSpPr>
        <p:spPr>
          <a:xfrm>
            <a:off x="456063" y="1280629"/>
            <a:ext cx="11279872" cy="46232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6" name="Subtitle 2"/>
          <p:cNvSpPr>
            <a:spLocks noGrp="1"/>
          </p:cNvSpPr>
          <p:nvPr>
            <p:ph type="subTitle" idx="12"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4 Icons and Supporting Text">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452243" y="4104633"/>
            <a:ext cx="2686416" cy="156774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3316009" y="4104633"/>
            <a:ext cx="2690237" cy="156774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6187414" y="4104633"/>
            <a:ext cx="2682599" cy="1567744"/>
          </a:xfrm>
        </p:spPr>
        <p:txBody>
          <a:bodyPr/>
          <a:lstStyle>
            <a:lvl1pPr marL="0" indent="1588" algn="ctr">
              <a:buFont typeface="Arial" panose="020B0604020202020204" pitchFamily="34" charset="0"/>
              <a:buChar char="​"/>
              <a:defRPr/>
            </a:lvl1pPr>
            <a:lvl2pPr marL="0" indent="0">
              <a:buNone/>
              <a:defRPr/>
            </a:lvl2pPr>
            <a:lvl3pPr marL="465138" indent="-231775">
              <a:defRPr/>
            </a:lvl3pPr>
            <a:lvl4pPr marL="739775" indent="-230188">
              <a:defRPr/>
            </a:lvl4pPr>
          </a:lstStyle>
          <a:p>
            <a:pPr lvl="0"/>
            <a:r>
              <a:rPr lang="en-US" dirty="0"/>
              <a:t>Click to edit Master text styles</a:t>
            </a:r>
          </a:p>
        </p:txBody>
      </p:sp>
      <p:sp>
        <p:nvSpPr>
          <p:cNvPr id="2" name="Oval 1"/>
          <p:cNvSpPr/>
          <p:nvPr/>
        </p:nvSpPr>
        <p:spPr bwMode="gray">
          <a:xfrm>
            <a:off x="780854" y="1870107"/>
            <a:ext cx="2029195" cy="2029195"/>
          </a:xfrm>
          <a:prstGeom prst="ellipse">
            <a:avLst/>
          </a:prstGeom>
          <a:solidFill>
            <a:schemeClr val="accent1"/>
          </a:solidFill>
          <a:ln>
            <a:noFill/>
          </a:ln>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71" name="Oval 70"/>
          <p:cNvSpPr/>
          <p:nvPr/>
        </p:nvSpPr>
        <p:spPr bwMode="gray">
          <a:xfrm>
            <a:off x="3646530" y="1870107"/>
            <a:ext cx="2029195" cy="2029195"/>
          </a:xfrm>
          <a:prstGeom prst="ellipse">
            <a:avLst/>
          </a:prstGeom>
          <a:solidFill>
            <a:schemeClr val="accent1"/>
          </a:solidFill>
          <a:ln>
            <a:noFill/>
          </a:ln>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63" name="Text Placeholder 58"/>
          <p:cNvSpPr>
            <a:spLocks noGrp="1"/>
          </p:cNvSpPr>
          <p:nvPr>
            <p:ph type="body" sz="quarter" idx="15" hasCustomPrompt="1"/>
          </p:nvPr>
        </p:nvSpPr>
        <p:spPr>
          <a:xfrm>
            <a:off x="9047362" y="4104633"/>
            <a:ext cx="2682599" cy="156774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5" name="Oval 64"/>
          <p:cNvSpPr/>
          <p:nvPr/>
        </p:nvSpPr>
        <p:spPr bwMode="gray">
          <a:xfrm>
            <a:off x="6514116" y="1870107"/>
            <a:ext cx="2029195" cy="2029195"/>
          </a:xfrm>
          <a:prstGeom prst="ellipse">
            <a:avLst/>
          </a:prstGeom>
          <a:solidFill>
            <a:schemeClr val="accent1"/>
          </a:solidFill>
          <a:ln>
            <a:noFill/>
          </a:ln>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68" name="Oval 67"/>
          <p:cNvSpPr/>
          <p:nvPr/>
        </p:nvSpPr>
        <p:spPr bwMode="gray">
          <a:xfrm>
            <a:off x="9374064" y="1870107"/>
            <a:ext cx="2029195" cy="2029195"/>
          </a:xfrm>
          <a:prstGeom prst="ellipse">
            <a:avLst/>
          </a:prstGeom>
          <a:solidFill>
            <a:schemeClr val="accent1"/>
          </a:solidFill>
          <a:ln>
            <a:noFill/>
          </a:ln>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13"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4" name="Subtitle 2"/>
          <p:cNvSpPr>
            <a:spLocks noGrp="1"/>
          </p:cNvSpPr>
          <p:nvPr>
            <p:ph type="subTitle" idx="16"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4 Icons and Supporting Text - Dark">
    <p:bg>
      <p:bgRef idx="1001">
        <a:schemeClr val="bg2"/>
      </p:bgRef>
    </p:bg>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452243" y="4104633"/>
            <a:ext cx="2686416" cy="156774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3316009" y="4104633"/>
            <a:ext cx="2690237" cy="1567744"/>
          </a:xfrm>
        </p:spPr>
        <p:txBody>
          <a:bodyPr/>
          <a:lstStyle>
            <a:lvl1pPr marL="0" indent="1588" algn="ctr">
              <a:buFont typeface="Arial" panose="020B0604020202020204" pitchFamily="34" charset="0"/>
              <a:buChar char="​"/>
              <a:defRPr/>
            </a:lvl1pPr>
            <a:lvl2pPr marL="0" indent="0">
              <a:buNone/>
              <a:defRPr/>
            </a:lvl2pPr>
            <a:lvl3pPr marL="465138" indent="-231775">
              <a:defRPr/>
            </a:lvl3pPr>
            <a:lvl4pPr marL="739775" indent="-230188">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6187414" y="4104633"/>
            <a:ext cx="2682599" cy="156774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2" name="Oval 1"/>
          <p:cNvSpPr/>
          <p:nvPr/>
        </p:nvSpPr>
        <p:spPr bwMode="gray">
          <a:xfrm>
            <a:off x="780854" y="1870107"/>
            <a:ext cx="2029195" cy="2029195"/>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71" name="Oval 70"/>
          <p:cNvSpPr/>
          <p:nvPr/>
        </p:nvSpPr>
        <p:spPr bwMode="gray">
          <a:xfrm>
            <a:off x="3646530" y="1870107"/>
            <a:ext cx="2029195" cy="2029195"/>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63" name="Text Placeholder 58"/>
          <p:cNvSpPr>
            <a:spLocks noGrp="1"/>
          </p:cNvSpPr>
          <p:nvPr>
            <p:ph type="body" sz="quarter" idx="15" hasCustomPrompt="1"/>
          </p:nvPr>
        </p:nvSpPr>
        <p:spPr>
          <a:xfrm>
            <a:off x="9047362" y="4104633"/>
            <a:ext cx="2682599" cy="1567744"/>
          </a:xfrm>
        </p:spPr>
        <p:txBody>
          <a:bodyPr/>
          <a:lstStyle>
            <a:lvl1pPr marL="0" indent="1588" algn="ctr">
              <a:buFont typeface="Arial" panose="020B0604020202020204" pitchFamily="34" charset="0"/>
              <a:buChar char="​"/>
              <a:defRPr/>
            </a:lvl1pPr>
            <a:lvl2pPr marL="0" indent="0">
              <a:buNone/>
              <a:defRPr/>
            </a:lvl2pPr>
            <a:lvl3pPr marL="465138" indent="-231775">
              <a:defRPr/>
            </a:lvl3pPr>
            <a:lvl4pPr marL="739775" indent="-230188">
              <a:defRPr/>
            </a:lvl4pPr>
          </a:lstStyle>
          <a:p>
            <a:pPr lvl="0"/>
            <a:r>
              <a:rPr lang="en-US" dirty="0"/>
              <a:t>Click to edit Master text styles</a:t>
            </a:r>
          </a:p>
        </p:txBody>
      </p:sp>
      <p:sp>
        <p:nvSpPr>
          <p:cNvPr id="65" name="Oval 64"/>
          <p:cNvSpPr/>
          <p:nvPr/>
        </p:nvSpPr>
        <p:spPr bwMode="gray">
          <a:xfrm>
            <a:off x="6514116" y="1870107"/>
            <a:ext cx="2029195" cy="2029195"/>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68" name="Oval 67"/>
          <p:cNvSpPr/>
          <p:nvPr/>
        </p:nvSpPr>
        <p:spPr bwMode="gray">
          <a:xfrm>
            <a:off x="9374064" y="1870107"/>
            <a:ext cx="2029195" cy="2029195"/>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pic>
        <p:nvPicPr>
          <p:cNvPr id="14" name="Picture 13"/>
          <p:cNvPicPr>
            <a:picLocks/>
          </p:cNvPicPr>
          <p:nvPr/>
        </p:nvPicPr>
        <p:blipFill>
          <a:blip r:embed="rId2"/>
          <a:stretch>
            <a:fillRect/>
          </a:stretch>
        </p:blipFill>
        <p:spPr>
          <a:xfrm>
            <a:off x="9746234" y="6365174"/>
            <a:ext cx="2139696" cy="301752"/>
          </a:xfrm>
          <a:prstGeom prst="rect">
            <a:avLst/>
          </a:prstGeom>
        </p:spPr>
      </p:pic>
      <p:sp>
        <p:nvSpPr>
          <p:cNvPr id="15"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6" name="Subtitle 2"/>
          <p:cNvSpPr>
            <a:spLocks noGrp="1"/>
          </p:cNvSpPr>
          <p:nvPr>
            <p:ph type="subTitle" idx="16" hasCustomPrompt="1"/>
          </p:nvPr>
        </p:nvSpPr>
        <p:spPr>
          <a:xfrm>
            <a:off x="456063" y="880004"/>
            <a:ext cx="11279873" cy="274600"/>
          </a:xfrm>
          <a:solidFill>
            <a:schemeClr val="bg1"/>
          </a:solidFill>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5 Icons and Supporting Text">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459965" y="3886273"/>
            <a:ext cx="1909762" cy="178610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2798254" y="3886273"/>
            <a:ext cx="1909762" cy="178610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5141118" y="3886273"/>
            <a:ext cx="1909762" cy="178610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2" name="Text Placeholder 58"/>
          <p:cNvSpPr>
            <a:spLocks noGrp="1"/>
          </p:cNvSpPr>
          <p:nvPr>
            <p:ph type="body" sz="quarter" idx="15" hasCustomPrompt="1"/>
          </p:nvPr>
        </p:nvSpPr>
        <p:spPr>
          <a:xfrm>
            <a:off x="7483535" y="3886273"/>
            <a:ext cx="1909762" cy="178610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3" name="Text Placeholder 58"/>
          <p:cNvSpPr>
            <a:spLocks noGrp="1"/>
          </p:cNvSpPr>
          <p:nvPr>
            <p:ph type="body" sz="quarter" idx="16" hasCustomPrompt="1"/>
          </p:nvPr>
        </p:nvSpPr>
        <p:spPr>
          <a:xfrm>
            <a:off x="9834747" y="3886273"/>
            <a:ext cx="1909762" cy="178610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72" name="Oval 71"/>
          <p:cNvSpPr/>
          <p:nvPr/>
        </p:nvSpPr>
        <p:spPr bwMode="gray">
          <a:xfrm>
            <a:off x="459966"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75" name="Oval 74"/>
          <p:cNvSpPr/>
          <p:nvPr/>
        </p:nvSpPr>
        <p:spPr bwMode="gray">
          <a:xfrm>
            <a:off x="2791668"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78" name="Oval 77"/>
          <p:cNvSpPr/>
          <p:nvPr/>
        </p:nvSpPr>
        <p:spPr bwMode="gray">
          <a:xfrm>
            <a:off x="5141119"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81" name="Oval 80"/>
          <p:cNvSpPr/>
          <p:nvPr/>
        </p:nvSpPr>
        <p:spPr bwMode="gray">
          <a:xfrm>
            <a:off x="7490569"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84" name="Oval 83"/>
          <p:cNvSpPr/>
          <p:nvPr/>
        </p:nvSpPr>
        <p:spPr bwMode="gray">
          <a:xfrm>
            <a:off x="9834748"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15"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6" name="Subtitle 2"/>
          <p:cNvSpPr>
            <a:spLocks noGrp="1"/>
          </p:cNvSpPr>
          <p:nvPr>
            <p:ph type="subTitle" idx="17"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5 Icons and Supporting Text - Dark">
    <p:bg>
      <p:bgRef idx="1001">
        <a:schemeClr val="bg2"/>
      </p:bgRef>
    </p:bg>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459965" y="3886273"/>
            <a:ext cx="1909762" cy="178610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2798254" y="3886273"/>
            <a:ext cx="1909762" cy="1786104"/>
          </a:xfrm>
        </p:spPr>
        <p:txBody>
          <a:bodyPr/>
          <a:lstStyle>
            <a:lvl1pPr marL="0" indent="1588" algn="ctr">
              <a:buFont typeface="Arial" panose="020B0604020202020204" pitchFamily="34" charset="0"/>
              <a:buChar char="​"/>
              <a:defRPr/>
            </a:lvl1pPr>
            <a:lvl2pPr marL="0" indent="0">
              <a:buNone/>
              <a:defRPr/>
            </a:lvl2pPr>
            <a:lvl3pPr marL="465138" indent="-231775">
              <a:defRPr/>
            </a:lvl3pPr>
            <a:lvl4pPr marL="739775" indent="-230188">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5141118" y="3886273"/>
            <a:ext cx="1909762" cy="178610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2" name="Text Placeholder 58"/>
          <p:cNvSpPr>
            <a:spLocks noGrp="1"/>
          </p:cNvSpPr>
          <p:nvPr>
            <p:ph type="body" sz="quarter" idx="15" hasCustomPrompt="1"/>
          </p:nvPr>
        </p:nvSpPr>
        <p:spPr>
          <a:xfrm>
            <a:off x="7483535" y="3886273"/>
            <a:ext cx="1909762" cy="178610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3" name="Text Placeholder 58"/>
          <p:cNvSpPr>
            <a:spLocks noGrp="1"/>
          </p:cNvSpPr>
          <p:nvPr>
            <p:ph type="body" sz="quarter" idx="16" hasCustomPrompt="1"/>
          </p:nvPr>
        </p:nvSpPr>
        <p:spPr>
          <a:xfrm>
            <a:off x="9834747" y="3886273"/>
            <a:ext cx="1909762" cy="178610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pic>
        <p:nvPicPr>
          <p:cNvPr id="16" name="Picture 15"/>
          <p:cNvPicPr>
            <a:picLocks/>
          </p:cNvPicPr>
          <p:nvPr/>
        </p:nvPicPr>
        <p:blipFill>
          <a:blip r:embed="rId2"/>
          <a:stretch>
            <a:fillRect/>
          </a:stretch>
        </p:blipFill>
        <p:spPr>
          <a:xfrm>
            <a:off x="9746234" y="6365174"/>
            <a:ext cx="2139696" cy="301752"/>
          </a:xfrm>
          <a:prstGeom prst="rect">
            <a:avLst/>
          </a:prstGeom>
        </p:spPr>
      </p:pic>
      <p:sp>
        <p:nvSpPr>
          <p:cNvPr id="17"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8" name="Subtitle 2"/>
          <p:cNvSpPr>
            <a:spLocks noGrp="1"/>
          </p:cNvSpPr>
          <p:nvPr>
            <p:ph type="subTitle" idx="17"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
        <p:nvSpPr>
          <p:cNvPr id="15" name="Oval 14"/>
          <p:cNvSpPr/>
          <p:nvPr/>
        </p:nvSpPr>
        <p:spPr bwMode="gray">
          <a:xfrm>
            <a:off x="459966"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19" name="Oval 18"/>
          <p:cNvSpPr/>
          <p:nvPr/>
        </p:nvSpPr>
        <p:spPr bwMode="gray">
          <a:xfrm>
            <a:off x="2791668"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20" name="Oval 19"/>
          <p:cNvSpPr/>
          <p:nvPr/>
        </p:nvSpPr>
        <p:spPr bwMode="gray">
          <a:xfrm>
            <a:off x="5141119"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21" name="Oval 20"/>
          <p:cNvSpPr/>
          <p:nvPr/>
        </p:nvSpPr>
        <p:spPr bwMode="gray">
          <a:xfrm>
            <a:off x="7490569"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22" name="Oval 21"/>
          <p:cNvSpPr/>
          <p:nvPr/>
        </p:nvSpPr>
        <p:spPr bwMode="gray">
          <a:xfrm>
            <a:off x="9834748"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p:cSld name="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0" name="Subtitle 2"/>
          <p:cNvSpPr>
            <a:spLocks noGrp="1"/>
          </p:cNvSpPr>
          <p:nvPr>
            <p:ph type="subTitle" idx="1" hasCustomPrompt="1"/>
          </p:nvPr>
        </p:nvSpPr>
        <p:spPr>
          <a:xfrm>
            <a:off x="1434895" y="4429937"/>
            <a:ext cx="9322209" cy="479814"/>
          </a:xfrm>
        </p:spPr>
        <p:txBody>
          <a:bodyPr tIns="0"/>
          <a:lstStyle>
            <a:lvl1pPr marL="0" indent="0" algn="ctr">
              <a:buNone/>
              <a:defRPr sz="20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A Subhead Would Help Explain Context and Topic</a:t>
            </a:r>
            <a:endParaRPr lang="en-US" dirty="0"/>
          </a:p>
        </p:txBody>
      </p:sp>
      <p:sp>
        <p:nvSpPr>
          <p:cNvPr id="51" name="Title 50"/>
          <p:cNvSpPr>
            <a:spLocks noGrp="1"/>
          </p:cNvSpPr>
          <p:nvPr>
            <p:ph type="title"/>
          </p:nvPr>
        </p:nvSpPr>
        <p:spPr>
          <a:xfrm>
            <a:off x="1434895" y="299207"/>
            <a:ext cx="9322210" cy="3368067"/>
          </a:xfrm>
        </p:spPr>
        <p:txBody>
          <a:bodyPr lIns="0" bIns="91440" anchor="b"/>
          <a:lstStyle>
            <a:lvl1pPr marL="228600" indent="-228600">
              <a:buClrTx/>
              <a:buSzPct val="120000"/>
              <a:buFont typeface="Arial" panose="020B0604020202020204" pitchFamily="34" charset="0"/>
              <a:buChar char="“"/>
              <a:defRPr sz="4800"/>
            </a:lvl1pPr>
          </a:lstStyle>
          <a:p>
            <a:r>
              <a:rPr lang="en-US"/>
              <a:t>Click to edit Master title style</a:t>
            </a:r>
            <a:endParaRPr lang="en-US" dirty="0"/>
          </a:p>
        </p:txBody>
      </p:sp>
      <p:cxnSp>
        <p:nvCxnSpPr>
          <p:cNvPr id="8" name="Straight Connector 7"/>
          <p:cNvCxnSpPr>
            <a:cxnSpLocks/>
          </p:cNvCxnSpPr>
          <p:nvPr/>
        </p:nvCxnSpPr>
        <p:spPr bwMode="gray">
          <a:xfrm>
            <a:off x="3893222" y="4068865"/>
            <a:ext cx="4376840" cy="0"/>
          </a:xfrm>
          <a:prstGeom prst="line">
            <a:avLst/>
          </a:prstGeom>
          <a:ln w="38100" cap="rnd">
            <a:solidFill>
              <a:schemeClr val="accent1"/>
            </a:solidFill>
          </a:ln>
        </p:spPr>
        <p:style>
          <a:lnRef idx="1">
            <a:schemeClr val="accent1"/>
          </a:lnRef>
          <a:fillRef idx="0">
            <a:schemeClr val="accent1"/>
          </a:fillRef>
          <a:effectRef idx="0">
            <a:schemeClr val="accent1"/>
          </a:effectRef>
          <a:fontRef idx="minor">
            <a:schemeClr val="tx1"/>
          </a:fontRef>
        </p:style>
      </p:cxnSp>
      <p:pic>
        <p:nvPicPr>
          <p:cNvPr id="7" name="Picture 6"/>
          <p:cNvPicPr>
            <a:picLocks/>
          </p:cNvPicPr>
          <p:nvPr/>
        </p:nvPicPr>
        <p:blipFill>
          <a:blip r:embed="rId3"/>
          <a:stretch>
            <a:fillRect/>
          </a:stretch>
        </p:blipFill>
        <p:spPr>
          <a:xfrm>
            <a:off x="9746234" y="6365174"/>
            <a:ext cx="2139696" cy="301752"/>
          </a:xfrm>
          <a:prstGeom prst="rect">
            <a:avLst/>
          </a:prstGeom>
        </p:spPr>
      </p:pic>
      <p:sp>
        <p:nvSpPr>
          <p:cNvPr id="6" name="TextBox 5"/>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2017 Splunk Inc.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p:cSld name="Photo and Title">
    <p:bg bwMode="auto">
      <p:bgPr>
        <a:blipFill>
          <a:blip r:embed="rId2"/>
          <a:stretch>
            <a:fillRect/>
          </a:stretch>
        </a:blipFill>
        <a:effectLst/>
      </p:bgPr>
    </p:bg>
    <p:spTree>
      <p:nvGrpSpPr>
        <p:cNvPr id="1" name=""/>
        <p:cNvGrpSpPr/>
        <p:nvPr/>
      </p:nvGrpSpPr>
      <p:grpSpPr>
        <a:xfrm>
          <a:off x="0" y="0"/>
          <a:ext cx="0" cy="0"/>
          <a:chOff x="0" y="0"/>
          <a:chExt cx="0" cy="0"/>
        </a:xfrm>
      </p:grpSpPr>
      <p:sp>
        <p:nvSpPr>
          <p:cNvPr id="3" name="Rectangle 2"/>
          <p:cNvSpPr/>
          <p:nvPr/>
        </p:nvSpPr>
        <p:spPr bwMode="gray">
          <a:xfrm>
            <a:off x="0" y="0"/>
            <a:ext cx="12192000" cy="1872537"/>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4" name="Title 3"/>
          <p:cNvSpPr>
            <a:spLocks noGrp="1"/>
          </p:cNvSpPr>
          <p:nvPr>
            <p:ph type="title"/>
          </p:nvPr>
        </p:nvSpPr>
        <p:spPr bwMode="gray"/>
        <p:txBody>
          <a:bodyPr anchor="b"/>
          <a:lstStyle/>
          <a:p>
            <a:r>
              <a:rPr lang="en-US"/>
              <a:t>Click to edit Master title style</a:t>
            </a:r>
            <a:endParaRPr lang="en-US" dirty="0"/>
          </a:p>
        </p:txBody>
      </p:sp>
      <p:sp>
        <p:nvSpPr>
          <p:cNvPr id="6" name="Subtitle 2"/>
          <p:cNvSpPr>
            <a:spLocks noGrp="1"/>
          </p:cNvSpPr>
          <p:nvPr>
            <p:ph type="subTitle" idx="12" hasCustomPrompt="1"/>
          </p:nvPr>
        </p:nvSpPr>
        <p:spPr bwMode="gray">
          <a:xfrm>
            <a:off x="456063" y="1305388"/>
            <a:ext cx="11279873" cy="30206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A Subhead Would Help Explain Context and Topic</a:t>
            </a:r>
            <a:endParaRPr lang="en-US" dirty="0"/>
          </a:p>
        </p:txBody>
      </p:sp>
      <p:pic>
        <p:nvPicPr>
          <p:cNvPr id="7" name="Picture 6"/>
          <p:cNvPicPr>
            <a:picLocks/>
          </p:cNvPicPr>
          <p:nvPr/>
        </p:nvPicPr>
        <p:blipFill>
          <a:blip r:embed="rId3"/>
          <a:stretch>
            <a:fillRect/>
          </a:stretch>
        </p:blipFill>
        <p:spPr>
          <a:xfrm>
            <a:off x="9746234" y="6365174"/>
            <a:ext cx="2139696" cy="301752"/>
          </a:xfrm>
          <a:prstGeom prst="rect">
            <a:avLst/>
          </a:prstGeom>
        </p:spPr>
      </p:pic>
      <p:sp>
        <p:nvSpPr>
          <p:cNvPr id="8" name="TextBox 7"/>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2017 Splunk Inc.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p:cSld name="Photo and Title in Circ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Oval 2"/>
          <p:cNvSpPr/>
          <p:nvPr/>
        </p:nvSpPr>
        <p:spPr bwMode="gray">
          <a:xfrm>
            <a:off x="6418815" y="787227"/>
            <a:ext cx="5063925" cy="5063925"/>
          </a:xfrm>
          <a:prstGeom prst="ellipse">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4" name="Title 3"/>
          <p:cNvSpPr>
            <a:spLocks noGrp="1"/>
          </p:cNvSpPr>
          <p:nvPr>
            <p:ph type="title"/>
          </p:nvPr>
        </p:nvSpPr>
        <p:spPr bwMode="gray">
          <a:xfrm>
            <a:off x="6798377" y="2672904"/>
            <a:ext cx="4304801" cy="899929"/>
          </a:xfrm>
        </p:spPr>
        <p:txBody>
          <a:bodyPr/>
          <a:lstStyle/>
          <a:p>
            <a:r>
              <a:rPr lang="en-US"/>
              <a:t>Click to edit Master title style</a:t>
            </a:r>
            <a:endParaRPr lang="en-US" dirty="0"/>
          </a:p>
        </p:txBody>
      </p:sp>
      <p:sp>
        <p:nvSpPr>
          <p:cNvPr id="6" name="Subtitle 2"/>
          <p:cNvSpPr>
            <a:spLocks noGrp="1"/>
          </p:cNvSpPr>
          <p:nvPr>
            <p:ph type="subTitle" idx="12" hasCustomPrompt="1"/>
          </p:nvPr>
        </p:nvSpPr>
        <p:spPr bwMode="gray">
          <a:xfrm>
            <a:off x="6798377" y="3667899"/>
            <a:ext cx="4304800" cy="30206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A Subhead Would Help Explain Context and Topic</a:t>
            </a:r>
            <a:endParaRPr lang="en-US" dirty="0"/>
          </a:p>
        </p:txBody>
      </p:sp>
      <p:pic>
        <p:nvPicPr>
          <p:cNvPr id="7" name="Picture 6"/>
          <p:cNvPicPr>
            <a:picLocks/>
          </p:cNvPicPr>
          <p:nvPr/>
        </p:nvPicPr>
        <p:blipFill>
          <a:blip r:embed="rId3"/>
          <a:stretch>
            <a:fillRect/>
          </a:stretch>
        </p:blipFill>
        <p:spPr>
          <a:xfrm>
            <a:off x="9746234" y="6365174"/>
            <a:ext cx="2139696" cy="301752"/>
          </a:xfrm>
          <a:prstGeom prst="rect">
            <a:avLst/>
          </a:prstGeom>
        </p:spPr>
      </p:pic>
      <p:sp>
        <p:nvSpPr>
          <p:cNvPr id="8" name="TextBox 7"/>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2017 Splunk Inc.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p:cSld name="Photo and Content">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Rectangle 2"/>
          <p:cNvSpPr/>
          <p:nvPr/>
        </p:nvSpPr>
        <p:spPr bwMode="gray">
          <a:xfrm>
            <a:off x="6553200" y="0"/>
            <a:ext cx="5638800"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4" name="Title 3"/>
          <p:cNvSpPr>
            <a:spLocks noGrp="1"/>
          </p:cNvSpPr>
          <p:nvPr>
            <p:ph type="title"/>
          </p:nvPr>
        </p:nvSpPr>
        <p:spPr bwMode="gray">
          <a:xfrm>
            <a:off x="6960837" y="444863"/>
            <a:ext cx="4775100" cy="899929"/>
          </a:xfrm>
        </p:spPr>
        <p:txBody>
          <a:bodyPr/>
          <a:lstStyle/>
          <a:p>
            <a:r>
              <a:rPr lang="en-US"/>
              <a:t>Click to edit Master title style</a:t>
            </a:r>
            <a:endParaRPr lang="en-US" dirty="0"/>
          </a:p>
        </p:txBody>
      </p:sp>
      <p:sp>
        <p:nvSpPr>
          <p:cNvPr id="6" name="Subtitle 2"/>
          <p:cNvSpPr>
            <a:spLocks noGrp="1"/>
          </p:cNvSpPr>
          <p:nvPr>
            <p:ph type="subTitle" idx="12" hasCustomPrompt="1"/>
          </p:nvPr>
        </p:nvSpPr>
        <p:spPr bwMode="gray">
          <a:xfrm>
            <a:off x="6960837" y="1439858"/>
            <a:ext cx="4775099" cy="30206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
        <p:nvSpPr>
          <p:cNvPr id="53" name="Content Placeholder 52"/>
          <p:cNvSpPr>
            <a:spLocks noGrp="1"/>
          </p:cNvSpPr>
          <p:nvPr>
            <p:ph sz="quarter" idx="13"/>
          </p:nvPr>
        </p:nvSpPr>
        <p:spPr bwMode="gray">
          <a:xfrm>
            <a:off x="6961188" y="2320925"/>
            <a:ext cx="4774749" cy="3816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9" name="Picture 8"/>
          <p:cNvPicPr>
            <a:picLocks/>
          </p:cNvPicPr>
          <p:nvPr/>
        </p:nvPicPr>
        <p:blipFill>
          <a:blip r:embed="rId3"/>
          <a:stretch>
            <a:fillRect/>
          </a:stretch>
        </p:blipFill>
        <p:spPr>
          <a:xfrm>
            <a:off x="9746234" y="6365174"/>
            <a:ext cx="2139696" cy="301752"/>
          </a:xfrm>
          <a:prstGeom prst="rect">
            <a:avLst/>
          </a:prstGeom>
        </p:spPr>
      </p:pic>
      <p:sp>
        <p:nvSpPr>
          <p:cNvPr id="10" name="TextBox 9"/>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2017 Splunk Inc.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p:cSld name="Photo and Title with Bullets">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p:nvSpPr>
        <p:spPr bwMode="gray">
          <a:xfrm>
            <a:off x="0" y="0"/>
            <a:ext cx="12192000" cy="1872537"/>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4" name="Title 3"/>
          <p:cNvSpPr>
            <a:spLocks noGrp="1"/>
          </p:cNvSpPr>
          <p:nvPr>
            <p:ph type="title"/>
          </p:nvPr>
        </p:nvSpPr>
        <p:spPr bwMode="gray"/>
        <p:txBody>
          <a:bodyPr anchor="b"/>
          <a:lstStyle/>
          <a:p>
            <a:r>
              <a:rPr lang="en-US"/>
              <a:t>Click to edit Master title style</a:t>
            </a:r>
            <a:endParaRPr lang="en-US" dirty="0"/>
          </a:p>
        </p:txBody>
      </p:sp>
      <p:sp>
        <p:nvSpPr>
          <p:cNvPr id="6" name="Subtitle 2"/>
          <p:cNvSpPr>
            <a:spLocks noGrp="1"/>
          </p:cNvSpPr>
          <p:nvPr>
            <p:ph type="subTitle" idx="12" hasCustomPrompt="1"/>
          </p:nvPr>
        </p:nvSpPr>
        <p:spPr bwMode="gray">
          <a:xfrm>
            <a:off x="456063" y="1305388"/>
            <a:ext cx="11279873" cy="30206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A Subhead Would Help Explain Context and Topic</a:t>
            </a:r>
            <a:endParaRPr lang="en-US" dirty="0"/>
          </a:p>
        </p:txBody>
      </p:sp>
      <p:sp>
        <p:nvSpPr>
          <p:cNvPr id="7" name="Text Placeholder 6"/>
          <p:cNvSpPr>
            <a:spLocks noGrp="1"/>
          </p:cNvSpPr>
          <p:nvPr>
            <p:ph type="body" sz="quarter" idx="13"/>
          </p:nvPr>
        </p:nvSpPr>
        <p:spPr bwMode="gray">
          <a:xfrm>
            <a:off x="6183596" y="2085977"/>
            <a:ext cx="5552342" cy="671889"/>
          </a:xfrm>
          <a:prstGeom prst="roundRect">
            <a:avLst>
              <a:gd name="adj" fmla="val 1483"/>
            </a:avLst>
          </a:prstGeom>
          <a:solidFill>
            <a:schemeClr val="bg1">
              <a:alpha val="75000"/>
            </a:schemeClr>
          </a:solidFill>
        </p:spPr>
        <p:txBody>
          <a:bodyPr lIns="182880" tIns="182880" rIns="182880"/>
          <a:lstStyle/>
          <a:p>
            <a:pPr lvl="0"/>
            <a:r>
              <a:rPr lang="en-US"/>
              <a:t>Click to edit Master text styles</a:t>
            </a:r>
          </a:p>
        </p:txBody>
      </p:sp>
      <p:sp>
        <p:nvSpPr>
          <p:cNvPr id="11" name="Text Placeholder 6"/>
          <p:cNvSpPr>
            <a:spLocks noGrp="1"/>
          </p:cNvSpPr>
          <p:nvPr>
            <p:ph type="body" sz="quarter" idx="14"/>
          </p:nvPr>
        </p:nvSpPr>
        <p:spPr bwMode="gray">
          <a:xfrm>
            <a:off x="6183596" y="2991356"/>
            <a:ext cx="5552342" cy="671889"/>
          </a:xfrm>
          <a:prstGeom prst="roundRect">
            <a:avLst>
              <a:gd name="adj" fmla="val 1483"/>
            </a:avLst>
          </a:prstGeom>
          <a:solidFill>
            <a:schemeClr val="bg1">
              <a:alpha val="75000"/>
            </a:schemeClr>
          </a:solidFill>
        </p:spPr>
        <p:txBody>
          <a:bodyPr lIns="182880" tIns="182880" rIns="182880"/>
          <a:lstStyle/>
          <a:p>
            <a:pPr lvl="0"/>
            <a:r>
              <a:rPr lang="en-US"/>
              <a:t>Click to edit Master text styles</a:t>
            </a:r>
          </a:p>
        </p:txBody>
      </p:sp>
      <p:sp>
        <p:nvSpPr>
          <p:cNvPr id="12" name="Text Placeholder 6"/>
          <p:cNvSpPr>
            <a:spLocks noGrp="1"/>
          </p:cNvSpPr>
          <p:nvPr>
            <p:ph type="body" sz="quarter" idx="15"/>
          </p:nvPr>
        </p:nvSpPr>
        <p:spPr bwMode="gray">
          <a:xfrm>
            <a:off x="6183596" y="3887213"/>
            <a:ext cx="5552342" cy="671889"/>
          </a:xfrm>
          <a:prstGeom prst="roundRect">
            <a:avLst>
              <a:gd name="adj" fmla="val 1483"/>
            </a:avLst>
          </a:prstGeom>
          <a:solidFill>
            <a:schemeClr val="bg1">
              <a:alpha val="75000"/>
            </a:schemeClr>
          </a:solidFill>
        </p:spPr>
        <p:txBody>
          <a:bodyPr lIns="182880" tIns="182880" rIns="182880"/>
          <a:lstStyle/>
          <a:p>
            <a:pPr lvl="0"/>
            <a:r>
              <a:rPr lang="en-US"/>
              <a:t>Click to edit Master text styles</a:t>
            </a:r>
          </a:p>
        </p:txBody>
      </p:sp>
      <p:sp>
        <p:nvSpPr>
          <p:cNvPr id="13" name="Text Placeholder 6"/>
          <p:cNvSpPr>
            <a:spLocks noGrp="1"/>
          </p:cNvSpPr>
          <p:nvPr>
            <p:ph type="body" sz="quarter" idx="16"/>
          </p:nvPr>
        </p:nvSpPr>
        <p:spPr bwMode="gray">
          <a:xfrm>
            <a:off x="6183596" y="4786043"/>
            <a:ext cx="5552342" cy="671889"/>
          </a:xfrm>
          <a:prstGeom prst="roundRect">
            <a:avLst>
              <a:gd name="adj" fmla="val 1483"/>
            </a:avLst>
          </a:prstGeom>
          <a:solidFill>
            <a:schemeClr val="bg1">
              <a:alpha val="75000"/>
            </a:schemeClr>
          </a:solidFill>
        </p:spPr>
        <p:txBody>
          <a:bodyPr lIns="182880" tIns="182880" rIns="182880"/>
          <a:lstStyle/>
          <a:p>
            <a:pPr lvl="0"/>
            <a:r>
              <a:rPr lang="en-US"/>
              <a:t>Click to edit Master text styles</a:t>
            </a:r>
          </a:p>
        </p:txBody>
      </p:sp>
      <p:pic>
        <p:nvPicPr>
          <p:cNvPr id="10" name="Picture 9"/>
          <p:cNvPicPr>
            <a:picLocks/>
          </p:cNvPicPr>
          <p:nvPr/>
        </p:nvPicPr>
        <p:blipFill>
          <a:blip r:embed="rId3"/>
          <a:stretch>
            <a:fillRect/>
          </a:stretch>
        </p:blipFill>
        <p:spPr>
          <a:xfrm>
            <a:off x="9746234" y="6365174"/>
            <a:ext cx="2139696" cy="301752"/>
          </a:xfrm>
          <a:prstGeom prst="rect">
            <a:avLst/>
          </a:prstGeom>
        </p:spPr>
      </p:pic>
      <p:sp>
        <p:nvSpPr>
          <p:cNvPr id="15" name="TextBox 14"/>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2017 Splunk Inc.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Photo Background">
    <p:bg bwMode="gray">
      <p:bgRef idx="1001">
        <a:schemeClr val="bg1"/>
      </p:bgRef>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2000" cy="6858000"/>
          </a:xfrm>
          <a:prstGeom prst="rect">
            <a:avLst/>
          </a:prstGeom>
        </p:spPr>
      </p:pic>
      <p:pic>
        <p:nvPicPr>
          <p:cNvPr id="5" name="Picture 4"/>
          <p:cNvPicPr>
            <a:picLocks/>
          </p:cNvPicPr>
          <p:nvPr/>
        </p:nvPicPr>
        <p:blipFill>
          <a:blip r:embed="rId3"/>
          <a:stretch>
            <a:fillRect/>
          </a:stretch>
        </p:blipFill>
        <p:spPr>
          <a:xfrm>
            <a:off x="9746234" y="6365174"/>
            <a:ext cx="2139696" cy="301752"/>
          </a:xfrm>
          <a:prstGeom prst="rect">
            <a:avLst/>
          </a:prstGeom>
        </p:spPr>
      </p:pic>
      <p:sp>
        <p:nvSpPr>
          <p:cNvPr id="4" name="TextBox 3"/>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2020 Splunk Inc.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nd Content – Dark">
    <p:bg>
      <p:bgRef idx="1001">
        <a:schemeClr val="bg1"/>
      </p:bgRef>
    </p:bg>
    <p:spTree>
      <p:nvGrpSpPr>
        <p:cNvPr id="1" name=""/>
        <p:cNvGrpSpPr/>
        <p:nvPr/>
      </p:nvGrpSpPr>
      <p:grpSpPr>
        <a:xfrm>
          <a:off x="0" y="0"/>
          <a:ext cx="0" cy="0"/>
          <a:chOff x="0" y="0"/>
          <a:chExt cx="0" cy="0"/>
        </a:xfrm>
      </p:grpSpPr>
      <p:pic>
        <p:nvPicPr>
          <p:cNvPr id="11" name="Picture 10"/>
          <p:cNvPicPr>
            <a:picLocks/>
          </p:cNvPicPr>
          <p:nvPr/>
        </p:nvPicPr>
        <p:blipFill>
          <a:blip r:embed="rId2"/>
          <a:stretch>
            <a:fillRect/>
          </a:stretch>
        </p:blipFill>
        <p:spPr>
          <a:xfrm>
            <a:off x="9746234" y="6365174"/>
            <a:ext cx="2139696" cy="301752"/>
          </a:xfrm>
          <a:prstGeom prst="rect">
            <a:avLst/>
          </a:prstGeom>
        </p:spPr>
      </p:pic>
      <p:sp>
        <p:nvSpPr>
          <p:cNvPr id="18" name="Content Placeholder 21"/>
          <p:cNvSpPr>
            <a:spLocks noGrp="1"/>
          </p:cNvSpPr>
          <p:nvPr>
            <p:ph sz="quarter" idx="10"/>
          </p:nvPr>
        </p:nvSpPr>
        <p:spPr>
          <a:xfrm>
            <a:off x="456063" y="1379621"/>
            <a:ext cx="11279872" cy="45242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20" name="Subtitle 2"/>
          <p:cNvSpPr>
            <a:spLocks noGrp="1"/>
          </p:cNvSpPr>
          <p:nvPr>
            <p:ph type="subTitle" idx="12"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p:cSld name="Customer Slide – 2 Bullets">
    <p:bg>
      <p:bgPr>
        <a:solidFill>
          <a:schemeClr val="bg1"/>
        </a:solidFill>
        <a:effectLst/>
      </p:bgPr>
    </p:bg>
    <p:spTree>
      <p:nvGrpSpPr>
        <p:cNvPr id="1" name=""/>
        <p:cNvGrpSpPr/>
        <p:nvPr/>
      </p:nvGrpSpPr>
      <p:grpSpPr>
        <a:xfrm>
          <a:off x="0" y="0"/>
          <a:ext cx="0" cy="0"/>
          <a:chOff x="0" y="0"/>
          <a:chExt cx="0" cy="0"/>
        </a:xfrm>
      </p:grpSpPr>
      <p:pic>
        <p:nvPicPr>
          <p:cNvPr id="6" name="Picture 5"/>
          <p:cNvPicPr>
            <a:picLocks/>
          </p:cNvPicPr>
          <p:nvPr/>
        </p:nvPicPr>
        <p:blipFill rotWithShape="1">
          <a:blip r:embed="rId3"/>
          <a:srcRect r="70280"/>
          <a:stretch/>
        </p:blipFill>
        <p:spPr>
          <a:xfrm>
            <a:off x="0" y="0"/>
            <a:ext cx="3602736" cy="6857143"/>
          </a:xfrm>
          <a:prstGeom prst="rect">
            <a:avLst/>
          </a:prstGeom>
        </p:spPr>
      </p:pic>
      <p:sp>
        <p:nvSpPr>
          <p:cNvPr id="22" name="Content Placeholder 21"/>
          <p:cNvSpPr>
            <a:spLocks noGrp="1"/>
          </p:cNvSpPr>
          <p:nvPr>
            <p:ph sz="quarter" idx="10"/>
          </p:nvPr>
        </p:nvSpPr>
        <p:spPr>
          <a:xfrm>
            <a:off x="4097069" y="1874570"/>
            <a:ext cx="7638868" cy="42394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Oval 4"/>
          <p:cNvSpPr>
            <a:spLocks noChangeAspect="1"/>
          </p:cNvSpPr>
          <p:nvPr/>
        </p:nvSpPr>
        <p:spPr>
          <a:xfrm>
            <a:off x="750079" y="1202177"/>
            <a:ext cx="2103120" cy="210312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nvGrpSpPr>
          <p:cNvPr id="13" name="Group 12" hidden="1"/>
          <p:cNvGrpSpPr/>
          <p:nvPr>
            <p:custDataLst>
              <p:tags r:id="rId1"/>
            </p:custDataLst>
          </p:nvPr>
        </p:nvGrpSpPr>
        <p:grpSpPr bwMode="blackGray">
          <a:xfrm>
            <a:off x="762" y="-432"/>
            <a:ext cx="12192008" cy="6858003"/>
            <a:chOff x="-7" y="0"/>
            <a:chExt cx="12192008" cy="6858003"/>
          </a:xfrm>
        </p:grpSpPr>
        <p:grpSp>
          <p:nvGrpSpPr>
            <p:cNvPr id="14" name="Group 13" hidden="1"/>
            <p:cNvGrpSpPr/>
            <p:nvPr/>
          </p:nvGrpSpPr>
          <p:grpSpPr bwMode="blackGray">
            <a:xfrm>
              <a:off x="-7" y="0"/>
              <a:ext cx="12192008" cy="6858003"/>
              <a:chOff x="-7" y="0"/>
              <a:chExt cx="12192008" cy="6858003"/>
            </a:xfrm>
            <a:solidFill>
              <a:srgbClr val="7030A0">
                <a:alpha val="10000"/>
              </a:srgbClr>
            </a:solidFill>
          </p:grpSpPr>
          <p:sp>
            <p:nvSpPr>
              <p:cNvPr id="58" name="Rectangle 57" hidden="1"/>
              <p:cNvSpPr/>
              <p:nvPr/>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59" name="Rectangle 58" hidden="1"/>
              <p:cNvSpPr/>
              <p:nvPr/>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0" name="Rectangle 59" hidden="1"/>
              <p:cNvSpPr/>
              <p:nvPr/>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1" name="Rectangle 60" hidden="1"/>
              <p:cNvSpPr/>
              <p:nvPr/>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2" name="Rectangle 61" hidden="1"/>
              <p:cNvSpPr/>
              <p:nvPr/>
            </p:nvSpPr>
            <p:spPr bwMode="blackGray">
              <a:xfrm rot="5400000">
                <a:off x="5872035" y="-4223457"/>
                <a:ext cx="447930"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grpSp>
          <p:nvGrpSpPr>
            <p:cNvPr id="15" name="Group 14" hidden="1"/>
            <p:cNvGrpSpPr/>
            <p:nvPr/>
          </p:nvGrpSpPr>
          <p:grpSpPr bwMode="blackGray">
            <a:xfrm>
              <a:off x="456062" y="304801"/>
              <a:ext cx="11279875" cy="5599075"/>
              <a:chOff x="0" y="304801"/>
              <a:chExt cx="12192000" cy="5599075"/>
            </a:xfrm>
          </p:grpSpPr>
          <p:cxnSp>
            <p:nvCxnSpPr>
              <p:cNvPr id="32" name="Straight Connector 31" hidden="1"/>
              <p:cNvCxnSpPr/>
              <p:nvPr/>
            </p:nvCxnSpPr>
            <p:spPr bwMode="blackGray">
              <a:xfrm>
                <a:off x="0" y="52876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hidden="1"/>
              <p:cNvCxnSpPr/>
              <p:nvPr/>
            </p:nvCxnSpPr>
            <p:spPr bwMode="blackGray">
              <a:xfrm>
                <a:off x="0" y="30480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hidden="1"/>
              <p:cNvCxnSpPr/>
              <p:nvPr/>
            </p:nvCxnSpPr>
            <p:spPr bwMode="blackGray">
              <a:xfrm>
                <a:off x="0" y="75272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hidden="1"/>
              <p:cNvCxnSpPr/>
              <p:nvPr/>
            </p:nvCxnSpPr>
            <p:spPr bwMode="blackGray">
              <a:xfrm>
                <a:off x="0" y="97669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hidden="1"/>
              <p:cNvCxnSpPr/>
              <p:nvPr/>
            </p:nvCxnSpPr>
            <p:spPr bwMode="blackGray">
              <a:xfrm>
                <a:off x="0" y="120065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hidden="1"/>
              <p:cNvCxnSpPr/>
              <p:nvPr/>
            </p:nvCxnSpPr>
            <p:spPr bwMode="blackGray">
              <a:xfrm>
                <a:off x="0" y="142461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hidden="1"/>
              <p:cNvCxnSpPr/>
              <p:nvPr/>
            </p:nvCxnSpPr>
            <p:spPr bwMode="blackGray">
              <a:xfrm>
                <a:off x="0" y="164857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hidden="1"/>
              <p:cNvCxnSpPr/>
              <p:nvPr/>
            </p:nvCxnSpPr>
            <p:spPr bwMode="blackGray">
              <a:xfrm>
                <a:off x="0" y="187254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hidden="1"/>
              <p:cNvCxnSpPr/>
              <p:nvPr/>
            </p:nvCxnSpPr>
            <p:spPr bwMode="blackGray">
              <a:xfrm>
                <a:off x="0" y="209650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hidden="1"/>
              <p:cNvCxnSpPr/>
              <p:nvPr/>
            </p:nvCxnSpPr>
            <p:spPr bwMode="blackGray">
              <a:xfrm>
                <a:off x="0" y="232046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hidden="1"/>
              <p:cNvCxnSpPr/>
              <p:nvPr/>
            </p:nvCxnSpPr>
            <p:spPr bwMode="blackGray">
              <a:xfrm>
                <a:off x="0" y="254443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hidden="1"/>
              <p:cNvCxnSpPr/>
              <p:nvPr/>
            </p:nvCxnSpPr>
            <p:spPr bwMode="blackGray">
              <a:xfrm>
                <a:off x="0" y="299235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hidden="1"/>
              <p:cNvCxnSpPr/>
              <p:nvPr/>
            </p:nvCxnSpPr>
            <p:spPr bwMode="blackGray">
              <a:xfrm>
                <a:off x="0" y="276839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hidden="1"/>
              <p:cNvCxnSpPr/>
              <p:nvPr/>
            </p:nvCxnSpPr>
            <p:spPr bwMode="blackGray">
              <a:xfrm>
                <a:off x="0" y="344028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hidden="1"/>
              <p:cNvCxnSpPr/>
              <p:nvPr/>
            </p:nvCxnSpPr>
            <p:spPr bwMode="blackGray">
              <a:xfrm>
                <a:off x="0" y="321632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hidden="1"/>
              <p:cNvCxnSpPr/>
              <p:nvPr/>
            </p:nvCxnSpPr>
            <p:spPr bwMode="blackGray">
              <a:xfrm>
                <a:off x="0" y="366424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hidden="1"/>
              <p:cNvCxnSpPr/>
              <p:nvPr/>
            </p:nvCxnSpPr>
            <p:spPr bwMode="blackGray">
              <a:xfrm>
                <a:off x="0" y="388820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hidden="1"/>
              <p:cNvCxnSpPr/>
              <p:nvPr/>
            </p:nvCxnSpPr>
            <p:spPr bwMode="blackGray">
              <a:xfrm>
                <a:off x="0" y="411217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hidden="1"/>
              <p:cNvCxnSpPr/>
              <p:nvPr/>
            </p:nvCxnSpPr>
            <p:spPr bwMode="blackGray">
              <a:xfrm>
                <a:off x="0" y="433613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hidden="1"/>
              <p:cNvCxnSpPr/>
              <p:nvPr/>
            </p:nvCxnSpPr>
            <p:spPr bwMode="blackGray">
              <a:xfrm>
                <a:off x="0" y="456009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hidden="1"/>
              <p:cNvCxnSpPr/>
              <p:nvPr/>
            </p:nvCxnSpPr>
            <p:spPr bwMode="blackGray">
              <a:xfrm>
                <a:off x="0" y="478406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hidden="1"/>
              <p:cNvCxnSpPr/>
              <p:nvPr/>
            </p:nvCxnSpPr>
            <p:spPr bwMode="blackGray">
              <a:xfrm>
                <a:off x="0" y="500802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hidden="1"/>
              <p:cNvCxnSpPr/>
              <p:nvPr/>
            </p:nvCxnSpPr>
            <p:spPr bwMode="blackGray">
              <a:xfrm>
                <a:off x="0" y="523198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hidden="1"/>
              <p:cNvCxnSpPr/>
              <p:nvPr/>
            </p:nvCxnSpPr>
            <p:spPr bwMode="blackGray">
              <a:xfrm>
                <a:off x="0" y="545595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hidden="1"/>
              <p:cNvCxnSpPr/>
              <p:nvPr/>
            </p:nvCxnSpPr>
            <p:spPr bwMode="blackGray">
              <a:xfrm>
                <a:off x="0" y="590387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hidden="1"/>
              <p:cNvCxnSpPr/>
              <p:nvPr/>
            </p:nvCxnSpPr>
            <p:spPr bwMode="blackGray">
              <a:xfrm>
                <a:off x="0" y="567991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7" name="Group 16" hidden="1"/>
            <p:cNvGrpSpPr/>
            <p:nvPr/>
          </p:nvGrpSpPr>
          <p:grpSpPr bwMode="blackGray">
            <a:xfrm>
              <a:off x="456062" y="304801"/>
              <a:ext cx="11277720" cy="5599075"/>
              <a:chOff x="456062" y="304801"/>
              <a:chExt cx="11277720" cy="5817450"/>
            </a:xfrm>
          </p:grpSpPr>
          <p:sp>
            <p:nvSpPr>
              <p:cNvPr id="19" name="Rectangle 18" hidden="1"/>
              <p:cNvSpPr/>
              <p:nvPr/>
            </p:nvSpPr>
            <p:spPr bwMode="blackGray">
              <a:xfrm>
                <a:off x="7138185"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0" name="Rectangle 19" hidden="1"/>
              <p:cNvSpPr/>
              <p:nvPr/>
            </p:nvSpPr>
            <p:spPr bwMode="blackGray">
              <a:xfrm>
                <a:off x="5229007"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1" name="Rectangle 20" hidden="1"/>
              <p:cNvSpPr/>
              <p:nvPr/>
            </p:nvSpPr>
            <p:spPr bwMode="blackGray">
              <a:xfrm>
                <a:off x="4274418"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3" name="Rectangle 22" hidden="1"/>
              <p:cNvSpPr/>
              <p:nvPr/>
            </p:nvSpPr>
            <p:spPr bwMode="blackGray">
              <a:xfrm>
                <a:off x="3319829"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4" name="Rectangle 23" hidden="1"/>
              <p:cNvSpPr/>
              <p:nvPr/>
            </p:nvSpPr>
            <p:spPr bwMode="blackGray">
              <a:xfrm>
                <a:off x="2365240"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5" name="Rectangle 24" hidden="1"/>
              <p:cNvSpPr/>
              <p:nvPr/>
            </p:nvSpPr>
            <p:spPr bwMode="blackGray">
              <a:xfrm>
                <a:off x="1410651"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6" name="Rectangle 25" hidden="1"/>
              <p:cNvSpPr/>
              <p:nvPr/>
            </p:nvSpPr>
            <p:spPr bwMode="blackGray">
              <a:xfrm>
                <a:off x="45606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7" name="Rectangle 26" hidden="1"/>
              <p:cNvSpPr/>
              <p:nvPr/>
            </p:nvSpPr>
            <p:spPr bwMode="blackGray">
              <a:xfrm>
                <a:off x="6183596"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8" name="Rectangle 27" hidden="1"/>
              <p:cNvSpPr/>
              <p:nvPr/>
            </p:nvSpPr>
            <p:spPr bwMode="blackGray">
              <a:xfrm>
                <a:off x="8092774"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9" name="Rectangle 28" hidden="1"/>
              <p:cNvSpPr/>
              <p:nvPr/>
            </p:nvSpPr>
            <p:spPr bwMode="blackGray">
              <a:xfrm>
                <a:off x="9047363"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30" name="Rectangle 29" hidden="1"/>
              <p:cNvSpPr/>
              <p:nvPr/>
            </p:nvSpPr>
            <p:spPr bwMode="blackGray">
              <a:xfrm>
                <a:off x="1000195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31" name="Rectangle 30" hidden="1"/>
              <p:cNvSpPr/>
              <p:nvPr/>
            </p:nvSpPr>
            <p:spPr bwMode="blackGray">
              <a:xfrm>
                <a:off x="1095654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grpSp>
      <p:sp>
        <p:nvSpPr>
          <p:cNvPr id="11" name="Text Placeholder 10"/>
          <p:cNvSpPr>
            <a:spLocks noGrp="1"/>
          </p:cNvSpPr>
          <p:nvPr>
            <p:ph type="body" sz="quarter" idx="14" hasCustomPrompt="1"/>
          </p:nvPr>
        </p:nvSpPr>
        <p:spPr bwMode="white">
          <a:xfrm>
            <a:off x="4097069" y="304369"/>
            <a:ext cx="7638868" cy="206846"/>
          </a:xfrm>
          <a:solidFill>
            <a:schemeClr val="bg1">
              <a:alpha val="15000"/>
            </a:schemeClr>
          </a:solidFill>
        </p:spPr>
        <p:txBody>
          <a:bodyPr tIns="0" rIns="0" bIns="0" anchor="ctr">
            <a:noAutofit/>
          </a:bodyPr>
          <a:lstStyle>
            <a:lvl1pPr marL="9525" indent="0" algn="ctr">
              <a:lnSpc>
                <a:spcPct val="100000"/>
              </a:lnSpc>
              <a:spcBef>
                <a:spcPts val="0"/>
              </a:spcBef>
              <a:spcAft>
                <a:spcPts val="300"/>
              </a:spcAft>
              <a:buFont typeface="Arial" panose="020B0604020202020204" pitchFamily="34" charset="0"/>
              <a:buChar char="​"/>
              <a:tabLst/>
              <a:defRPr sz="1600" b="1" cap="all" spc="50" baseline="0">
                <a:solidFill>
                  <a:schemeClr val="accent1"/>
                </a:solidFill>
              </a:defRPr>
            </a:lvl1pPr>
            <a:lvl2pPr marL="231775" indent="-3175">
              <a:spcBef>
                <a:spcPts val="0"/>
              </a:spcBef>
              <a:spcAft>
                <a:spcPts val="300"/>
              </a:spcAft>
              <a:buFont typeface="Arial" panose="020B0604020202020204" pitchFamily="34" charset="0"/>
              <a:buChar char="​"/>
              <a:defRPr sz="1400" b="1">
                <a:solidFill>
                  <a:schemeClr val="accent1"/>
                </a:solidFill>
              </a:defRPr>
            </a:lvl2pPr>
            <a:lvl3pPr marL="231775" indent="-3175">
              <a:spcBef>
                <a:spcPts val="0"/>
              </a:spcBef>
              <a:spcAft>
                <a:spcPts val="300"/>
              </a:spcAft>
              <a:buFont typeface="Arial" panose="020B0604020202020204" pitchFamily="34" charset="0"/>
              <a:buChar char="​"/>
              <a:defRPr sz="1200"/>
            </a:lvl3pPr>
            <a:lvl4pPr marL="230188" indent="-1588">
              <a:spcBef>
                <a:spcPts val="0"/>
              </a:spcBef>
              <a:spcAft>
                <a:spcPts val="300"/>
              </a:spcAft>
              <a:buFont typeface="Arial" panose="020B0604020202020204" pitchFamily="34" charset="0"/>
              <a:buChar char="​"/>
              <a:defRPr sz="1200"/>
            </a:lvl4pPr>
            <a:lvl5pPr marL="228600" indent="0">
              <a:spcBef>
                <a:spcPts val="0"/>
              </a:spcBef>
              <a:spcAft>
                <a:spcPts val="300"/>
              </a:spcAft>
              <a:defRPr sz="1200"/>
            </a:lvl5pPr>
          </a:lstStyle>
          <a:p>
            <a:pPr lvl="0"/>
            <a:r>
              <a:rPr lang="en-US" dirty="0"/>
              <a:t>INDUSTRY AND USE CASE HERE</a:t>
            </a:r>
          </a:p>
        </p:txBody>
      </p:sp>
      <p:sp>
        <p:nvSpPr>
          <p:cNvPr id="4" name="Title 3"/>
          <p:cNvSpPr>
            <a:spLocks noGrp="1"/>
          </p:cNvSpPr>
          <p:nvPr>
            <p:ph type="title"/>
          </p:nvPr>
        </p:nvSpPr>
        <p:spPr>
          <a:xfrm>
            <a:off x="4097069" y="752994"/>
            <a:ext cx="7638868" cy="668732"/>
          </a:xfrm>
        </p:spPr>
        <p:txBody>
          <a:bodyPr/>
          <a:lstStyle>
            <a:lvl1pPr>
              <a:defRPr/>
            </a:lvl1pPr>
          </a:lstStyle>
          <a:p>
            <a:r>
              <a:rPr lang="en-US"/>
              <a:t>Click to edit Master title style</a:t>
            </a:r>
            <a:endParaRPr lang="en-US" dirty="0"/>
          </a:p>
        </p:txBody>
      </p:sp>
      <p:cxnSp>
        <p:nvCxnSpPr>
          <p:cNvPr id="63" name="Straight Connector 62"/>
          <p:cNvCxnSpPr>
            <a:cxnSpLocks/>
          </p:cNvCxnSpPr>
          <p:nvPr/>
        </p:nvCxnSpPr>
        <p:spPr bwMode="gray">
          <a:xfrm>
            <a:off x="7544477" y="704601"/>
            <a:ext cx="744053" cy="0"/>
          </a:xfrm>
          <a:prstGeom prst="line">
            <a:avLst/>
          </a:prstGeom>
          <a:ln w="12700" cap="rnd">
            <a:solidFill>
              <a:schemeClr val="accent1"/>
            </a:solidFill>
          </a:ln>
        </p:spPr>
        <p:style>
          <a:lnRef idx="1">
            <a:schemeClr val="accent1"/>
          </a:lnRef>
          <a:fillRef idx="0">
            <a:schemeClr val="accent1"/>
          </a:fillRef>
          <a:effectRef idx="0">
            <a:schemeClr val="accent1"/>
          </a:effectRef>
          <a:fontRef idx="minor">
            <a:schemeClr val="tx1"/>
          </a:fontRef>
        </p:style>
      </p:cxnSp>
      <p:pic>
        <p:nvPicPr>
          <p:cNvPr id="64" name="Picture 63"/>
          <p:cNvPicPr>
            <a:picLocks/>
          </p:cNvPicPr>
          <p:nvPr/>
        </p:nvPicPr>
        <p:blipFill>
          <a:blip r:embed="rId4"/>
          <a:stretch>
            <a:fillRect/>
          </a:stretch>
        </p:blipFill>
        <p:spPr>
          <a:xfrm>
            <a:off x="9746234" y="6365174"/>
            <a:ext cx="2139696" cy="301752"/>
          </a:xfrm>
          <a:prstGeom prst="rect">
            <a:avLst/>
          </a:prstGeom>
        </p:spPr>
      </p:pic>
      <p:sp>
        <p:nvSpPr>
          <p:cNvPr id="65" name="TextBox 64"/>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2020 Splunk Inc.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p:cSld name="Customer Slide – 2 Bullets &amp; Quote">
    <p:bg>
      <p:bgPr>
        <a:solidFill>
          <a:schemeClr val="bg1"/>
        </a:solidFill>
        <a:effectLst/>
      </p:bgPr>
    </p:bg>
    <p:spTree>
      <p:nvGrpSpPr>
        <p:cNvPr id="1" name=""/>
        <p:cNvGrpSpPr/>
        <p:nvPr/>
      </p:nvGrpSpPr>
      <p:grpSpPr>
        <a:xfrm>
          <a:off x="0" y="0"/>
          <a:ext cx="0" cy="0"/>
          <a:chOff x="0" y="0"/>
          <a:chExt cx="0" cy="0"/>
        </a:xfrm>
      </p:grpSpPr>
      <p:pic>
        <p:nvPicPr>
          <p:cNvPr id="67" name="Picture 66"/>
          <p:cNvPicPr>
            <a:picLocks/>
          </p:cNvPicPr>
          <p:nvPr/>
        </p:nvPicPr>
        <p:blipFill rotWithShape="1">
          <a:blip r:embed="rId3"/>
          <a:srcRect r="70280"/>
          <a:stretch/>
        </p:blipFill>
        <p:spPr>
          <a:xfrm>
            <a:off x="0" y="0"/>
            <a:ext cx="3602736" cy="6857143"/>
          </a:xfrm>
          <a:prstGeom prst="rect">
            <a:avLst/>
          </a:prstGeom>
        </p:spPr>
      </p:pic>
      <p:grpSp>
        <p:nvGrpSpPr>
          <p:cNvPr id="13" name="Group 12" hidden="1"/>
          <p:cNvGrpSpPr/>
          <p:nvPr>
            <p:custDataLst>
              <p:tags r:id="rId1"/>
            </p:custDataLst>
          </p:nvPr>
        </p:nvGrpSpPr>
        <p:grpSpPr bwMode="blackGray">
          <a:xfrm>
            <a:off x="762" y="-432"/>
            <a:ext cx="12192008" cy="6858003"/>
            <a:chOff x="-7" y="0"/>
            <a:chExt cx="12192008" cy="6858003"/>
          </a:xfrm>
        </p:grpSpPr>
        <p:grpSp>
          <p:nvGrpSpPr>
            <p:cNvPr id="14" name="Group 13" hidden="1"/>
            <p:cNvGrpSpPr/>
            <p:nvPr/>
          </p:nvGrpSpPr>
          <p:grpSpPr bwMode="blackGray">
            <a:xfrm>
              <a:off x="-7" y="0"/>
              <a:ext cx="12192008" cy="6858003"/>
              <a:chOff x="-7" y="0"/>
              <a:chExt cx="12192008" cy="6858003"/>
            </a:xfrm>
            <a:solidFill>
              <a:srgbClr val="7030A0">
                <a:alpha val="10000"/>
              </a:srgbClr>
            </a:solidFill>
          </p:grpSpPr>
          <p:sp>
            <p:nvSpPr>
              <p:cNvPr id="58" name="Rectangle 57" hidden="1"/>
              <p:cNvSpPr/>
              <p:nvPr/>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59" name="Rectangle 58" hidden="1"/>
              <p:cNvSpPr/>
              <p:nvPr/>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0" name="Rectangle 59" hidden="1"/>
              <p:cNvSpPr/>
              <p:nvPr/>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1" name="Rectangle 60" hidden="1"/>
              <p:cNvSpPr/>
              <p:nvPr/>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2" name="Rectangle 61" hidden="1"/>
              <p:cNvSpPr/>
              <p:nvPr/>
            </p:nvSpPr>
            <p:spPr bwMode="blackGray">
              <a:xfrm rot="5400000">
                <a:off x="5872035" y="-4223457"/>
                <a:ext cx="447930"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grpSp>
          <p:nvGrpSpPr>
            <p:cNvPr id="15" name="Group 14" hidden="1"/>
            <p:cNvGrpSpPr/>
            <p:nvPr/>
          </p:nvGrpSpPr>
          <p:grpSpPr bwMode="blackGray">
            <a:xfrm>
              <a:off x="456062" y="304801"/>
              <a:ext cx="11279875" cy="5599075"/>
              <a:chOff x="0" y="304801"/>
              <a:chExt cx="12192000" cy="5599075"/>
            </a:xfrm>
          </p:grpSpPr>
          <p:cxnSp>
            <p:nvCxnSpPr>
              <p:cNvPr id="32" name="Straight Connector 31" hidden="1"/>
              <p:cNvCxnSpPr/>
              <p:nvPr/>
            </p:nvCxnSpPr>
            <p:spPr bwMode="blackGray">
              <a:xfrm>
                <a:off x="0" y="52876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hidden="1"/>
              <p:cNvCxnSpPr/>
              <p:nvPr/>
            </p:nvCxnSpPr>
            <p:spPr bwMode="blackGray">
              <a:xfrm>
                <a:off x="0" y="30480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hidden="1"/>
              <p:cNvCxnSpPr/>
              <p:nvPr/>
            </p:nvCxnSpPr>
            <p:spPr bwMode="blackGray">
              <a:xfrm>
                <a:off x="0" y="75272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hidden="1"/>
              <p:cNvCxnSpPr/>
              <p:nvPr/>
            </p:nvCxnSpPr>
            <p:spPr bwMode="blackGray">
              <a:xfrm>
                <a:off x="0" y="97669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hidden="1"/>
              <p:cNvCxnSpPr/>
              <p:nvPr/>
            </p:nvCxnSpPr>
            <p:spPr bwMode="blackGray">
              <a:xfrm>
                <a:off x="0" y="120065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hidden="1"/>
              <p:cNvCxnSpPr/>
              <p:nvPr/>
            </p:nvCxnSpPr>
            <p:spPr bwMode="blackGray">
              <a:xfrm>
                <a:off x="0" y="142461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hidden="1"/>
              <p:cNvCxnSpPr/>
              <p:nvPr/>
            </p:nvCxnSpPr>
            <p:spPr bwMode="blackGray">
              <a:xfrm>
                <a:off x="0" y="164857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hidden="1"/>
              <p:cNvCxnSpPr/>
              <p:nvPr/>
            </p:nvCxnSpPr>
            <p:spPr bwMode="blackGray">
              <a:xfrm>
                <a:off x="0" y="187254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hidden="1"/>
              <p:cNvCxnSpPr/>
              <p:nvPr/>
            </p:nvCxnSpPr>
            <p:spPr bwMode="blackGray">
              <a:xfrm>
                <a:off x="0" y="209650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hidden="1"/>
              <p:cNvCxnSpPr/>
              <p:nvPr/>
            </p:nvCxnSpPr>
            <p:spPr bwMode="blackGray">
              <a:xfrm>
                <a:off x="0" y="232046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hidden="1"/>
              <p:cNvCxnSpPr/>
              <p:nvPr/>
            </p:nvCxnSpPr>
            <p:spPr bwMode="blackGray">
              <a:xfrm>
                <a:off x="0" y="254443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hidden="1"/>
              <p:cNvCxnSpPr/>
              <p:nvPr/>
            </p:nvCxnSpPr>
            <p:spPr bwMode="blackGray">
              <a:xfrm>
                <a:off x="0" y="299235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hidden="1"/>
              <p:cNvCxnSpPr/>
              <p:nvPr/>
            </p:nvCxnSpPr>
            <p:spPr bwMode="blackGray">
              <a:xfrm>
                <a:off x="0" y="276839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hidden="1"/>
              <p:cNvCxnSpPr/>
              <p:nvPr/>
            </p:nvCxnSpPr>
            <p:spPr bwMode="blackGray">
              <a:xfrm>
                <a:off x="0" y="344028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hidden="1"/>
              <p:cNvCxnSpPr/>
              <p:nvPr/>
            </p:nvCxnSpPr>
            <p:spPr bwMode="blackGray">
              <a:xfrm>
                <a:off x="0" y="321632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hidden="1"/>
              <p:cNvCxnSpPr/>
              <p:nvPr/>
            </p:nvCxnSpPr>
            <p:spPr bwMode="blackGray">
              <a:xfrm>
                <a:off x="0" y="366424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hidden="1"/>
              <p:cNvCxnSpPr/>
              <p:nvPr/>
            </p:nvCxnSpPr>
            <p:spPr bwMode="blackGray">
              <a:xfrm>
                <a:off x="0" y="388820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hidden="1"/>
              <p:cNvCxnSpPr/>
              <p:nvPr/>
            </p:nvCxnSpPr>
            <p:spPr bwMode="blackGray">
              <a:xfrm>
                <a:off x="0" y="411217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hidden="1"/>
              <p:cNvCxnSpPr/>
              <p:nvPr/>
            </p:nvCxnSpPr>
            <p:spPr bwMode="blackGray">
              <a:xfrm>
                <a:off x="0" y="433613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hidden="1"/>
              <p:cNvCxnSpPr/>
              <p:nvPr/>
            </p:nvCxnSpPr>
            <p:spPr bwMode="blackGray">
              <a:xfrm>
                <a:off x="0" y="456009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hidden="1"/>
              <p:cNvCxnSpPr/>
              <p:nvPr/>
            </p:nvCxnSpPr>
            <p:spPr bwMode="blackGray">
              <a:xfrm>
                <a:off x="0" y="478406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hidden="1"/>
              <p:cNvCxnSpPr/>
              <p:nvPr/>
            </p:nvCxnSpPr>
            <p:spPr bwMode="blackGray">
              <a:xfrm>
                <a:off x="0" y="500802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hidden="1"/>
              <p:cNvCxnSpPr/>
              <p:nvPr/>
            </p:nvCxnSpPr>
            <p:spPr bwMode="blackGray">
              <a:xfrm>
                <a:off x="0" y="523198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hidden="1"/>
              <p:cNvCxnSpPr/>
              <p:nvPr/>
            </p:nvCxnSpPr>
            <p:spPr bwMode="blackGray">
              <a:xfrm>
                <a:off x="0" y="545595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hidden="1"/>
              <p:cNvCxnSpPr/>
              <p:nvPr/>
            </p:nvCxnSpPr>
            <p:spPr bwMode="blackGray">
              <a:xfrm>
                <a:off x="0" y="590387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hidden="1"/>
              <p:cNvCxnSpPr/>
              <p:nvPr/>
            </p:nvCxnSpPr>
            <p:spPr bwMode="blackGray">
              <a:xfrm>
                <a:off x="0" y="567991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7" name="Group 16" hidden="1"/>
            <p:cNvGrpSpPr/>
            <p:nvPr/>
          </p:nvGrpSpPr>
          <p:grpSpPr bwMode="blackGray">
            <a:xfrm>
              <a:off x="456062" y="304801"/>
              <a:ext cx="11277720" cy="5599075"/>
              <a:chOff x="456062" y="304801"/>
              <a:chExt cx="11277720" cy="5817450"/>
            </a:xfrm>
          </p:grpSpPr>
          <p:sp>
            <p:nvSpPr>
              <p:cNvPr id="18" name="Rectangle 17" hidden="1"/>
              <p:cNvSpPr/>
              <p:nvPr/>
            </p:nvSpPr>
            <p:spPr bwMode="blackGray">
              <a:xfrm>
                <a:off x="7138185"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9" name="Rectangle 18" hidden="1"/>
              <p:cNvSpPr/>
              <p:nvPr/>
            </p:nvSpPr>
            <p:spPr bwMode="blackGray">
              <a:xfrm>
                <a:off x="5229007"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1" name="Rectangle 20" hidden="1"/>
              <p:cNvSpPr/>
              <p:nvPr/>
            </p:nvSpPr>
            <p:spPr bwMode="blackGray">
              <a:xfrm>
                <a:off x="4274418"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3" name="Rectangle 22" hidden="1"/>
              <p:cNvSpPr/>
              <p:nvPr/>
            </p:nvSpPr>
            <p:spPr bwMode="blackGray">
              <a:xfrm>
                <a:off x="3319829"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4" name="Rectangle 23" hidden="1"/>
              <p:cNvSpPr/>
              <p:nvPr/>
            </p:nvSpPr>
            <p:spPr bwMode="blackGray">
              <a:xfrm>
                <a:off x="2365240"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5" name="Rectangle 24" hidden="1"/>
              <p:cNvSpPr/>
              <p:nvPr/>
            </p:nvSpPr>
            <p:spPr bwMode="blackGray">
              <a:xfrm>
                <a:off x="1410651"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6" name="Rectangle 25" hidden="1"/>
              <p:cNvSpPr/>
              <p:nvPr/>
            </p:nvSpPr>
            <p:spPr bwMode="blackGray">
              <a:xfrm>
                <a:off x="45606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7" name="Rectangle 26" hidden="1"/>
              <p:cNvSpPr/>
              <p:nvPr/>
            </p:nvSpPr>
            <p:spPr bwMode="blackGray">
              <a:xfrm>
                <a:off x="6183596"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8" name="Rectangle 27" hidden="1"/>
              <p:cNvSpPr/>
              <p:nvPr/>
            </p:nvSpPr>
            <p:spPr bwMode="blackGray">
              <a:xfrm>
                <a:off x="8092774"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9" name="Rectangle 28" hidden="1"/>
              <p:cNvSpPr/>
              <p:nvPr/>
            </p:nvSpPr>
            <p:spPr bwMode="blackGray">
              <a:xfrm>
                <a:off x="9047363"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30" name="Rectangle 29" hidden="1"/>
              <p:cNvSpPr/>
              <p:nvPr/>
            </p:nvSpPr>
            <p:spPr bwMode="blackGray">
              <a:xfrm>
                <a:off x="1000195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31" name="Rectangle 30" hidden="1"/>
              <p:cNvSpPr/>
              <p:nvPr/>
            </p:nvSpPr>
            <p:spPr bwMode="blackGray">
              <a:xfrm>
                <a:off x="1095654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grpSp>
      <p:sp>
        <p:nvSpPr>
          <p:cNvPr id="22" name="Content Placeholder 21"/>
          <p:cNvSpPr>
            <a:spLocks noGrp="1"/>
          </p:cNvSpPr>
          <p:nvPr>
            <p:ph sz="quarter" idx="10"/>
          </p:nvPr>
        </p:nvSpPr>
        <p:spPr>
          <a:xfrm>
            <a:off x="4097069" y="3453146"/>
            <a:ext cx="7638868" cy="26608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itle 3"/>
          <p:cNvSpPr>
            <a:spLocks noGrp="1"/>
          </p:cNvSpPr>
          <p:nvPr>
            <p:ph type="title"/>
          </p:nvPr>
        </p:nvSpPr>
        <p:spPr>
          <a:xfrm>
            <a:off x="4097069" y="752295"/>
            <a:ext cx="7638868" cy="669431"/>
          </a:xfrm>
        </p:spPr>
        <p:txBody>
          <a:bodyPr/>
          <a:lstStyle/>
          <a:p>
            <a:r>
              <a:rPr lang="en-US"/>
              <a:t>Click to edit Master title style</a:t>
            </a:r>
            <a:endParaRPr lang="en-US" dirty="0"/>
          </a:p>
        </p:txBody>
      </p:sp>
      <p:sp>
        <p:nvSpPr>
          <p:cNvPr id="9" name="Text Placeholder 8"/>
          <p:cNvSpPr>
            <a:spLocks noGrp="1"/>
          </p:cNvSpPr>
          <p:nvPr>
            <p:ph type="body" sz="quarter" idx="13" hasCustomPrompt="1"/>
          </p:nvPr>
        </p:nvSpPr>
        <p:spPr bwMode="invGray">
          <a:xfrm>
            <a:off x="4097337" y="1874189"/>
            <a:ext cx="7638600" cy="936860"/>
          </a:xfrm>
          <a:solidFill>
            <a:schemeClr val="tx1">
              <a:alpha val="15000"/>
            </a:schemeClr>
          </a:solidFill>
        </p:spPr>
        <p:txBody>
          <a:bodyPr wrap="square" lIns="91440" tIns="182880" rIns="91440" bIns="91440" anchor="t">
            <a:spAutoFit/>
          </a:bodyPr>
          <a:lstStyle>
            <a:lvl1pPr marL="177800" indent="-115888">
              <a:buClr>
                <a:schemeClr val="tx1"/>
              </a:buClr>
              <a:buSzPct val="100000"/>
              <a:buFont typeface="Arial" panose="020B0604020202020204" pitchFamily="34" charset="0"/>
              <a:buChar char="“"/>
              <a:defRPr/>
            </a:lvl1pPr>
            <a:lvl2pPr marL="406400" indent="-231775">
              <a:buClr>
                <a:schemeClr val="tx2"/>
              </a:buClr>
              <a:buFont typeface="Arial" panose="020B0604020202020204" pitchFamily="34" charset="0"/>
              <a:buChar char="–"/>
              <a:defRPr sz="1400" b="1" i="1"/>
            </a:lvl2pPr>
          </a:lstStyle>
          <a:p>
            <a:pPr lvl="0"/>
            <a:r>
              <a:rPr lang="en-US" dirty="0"/>
              <a:t>Insert quote here</a:t>
            </a:r>
          </a:p>
          <a:p>
            <a:pPr lvl="1"/>
            <a:r>
              <a:rPr lang="en-US" dirty="0"/>
              <a:t>Speaker</a:t>
            </a:r>
          </a:p>
        </p:txBody>
      </p:sp>
      <p:sp>
        <p:nvSpPr>
          <p:cNvPr id="70" name="Oval 69"/>
          <p:cNvSpPr>
            <a:spLocks noChangeAspect="1"/>
          </p:cNvSpPr>
          <p:nvPr/>
        </p:nvSpPr>
        <p:spPr>
          <a:xfrm>
            <a:off x="750079" y="1202177"/>
            <a:ext cx="2103120" cy="210312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pic>
        <p:nvPicPr>
          <p:cNvPr id="63" name="Picture 62"/>
          <p:cNvPicPr>
            <a:picLocks/>
          </p:cNvPicPr>
          <p:nvPr/>
        </p:nvPicPr>
        <p:blipFill>
          <a:blip r:embed="rId4"/>
          <a:stretch>
            <a:fillRect/>
          </a:stretch>
        </p:blipFill>
        <p:spPr>
          <a:xfrm>
            <a:off x="9746234" y="6365174"/>
            <a:ext cx="2139696" cy="301752"/>
          </a:xfrm>
          <a:prstGeom prst="rect">
            <a:avLst/>
          </a:prstGeom>
        </p:spPr>
      </p:pic>
      <p:cxnSp>
        <p:nvCxnSpPr>
          <p:cNvPr id="66" name="Straight Connector 65"/>
          <p:cNvCxnSpPr>
            <a:cxnSpLocks/>
          </p:cNvCxnSpPr>
          <p:nvPr/>
        </p:nvCxnSpPr>
        <p:spPr bwMode="gray">
          <a:xfrm>
            <a:off x="7544477" y="704601"/>
            <a:ext cx="744053" cy="0"/>
          </a:xfrm>
          <a:prstGeom prst="line">
            <a:avLst/>
          </a:prstGeom>
          <a:ln w="12700"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64" name="Text Placeholder 10"/>
          <p:cNvSpPr>
            <a:spLocks noGrp="1"/>
          </p:cNvSpPr>
          <p:nvPr>
            <p:ph type="body" sz="quarter" idx="14" hasCustomPrompt="1"/>
          </p:nvPr>
        </p:nvSpPr>
        <p:spPr bwMode="white">
          <a:xfrm>
            <a:off x="4097069" y="304369"/>
            <a:ext cx="7638868" cy="206846"/>
          </a:xfrm>
          <a:solidFill>
            <a:schemeClr val="bg1">
              <a:alpha val="15000"/>
            </a:schemeClr>
          </a:solidFill>
        </p:spPr>
        <p:txBody>
          <a:bodyPr tIns="0" rIns="0" bIns="0" anchor="ctr">
            <a:noAutofit/>
          </a:bodyPr>
          <a:lstStyle>
            <a:lvl1pPr marL="9525" indent="0" algn="ctr">
              <a:lnSpc>
                <a:spcPct val="100000"/>
              </a:lnSpc>
              <a:spcBef>
                <a:spcPts val="0"/>
              </a:spcBef>
              <a:spcAft>
                <a:spcPts val="300"/>
              </a:spcAft>
              <a:buFont typeface="Arial" panose="020B0604020202020204" pitchFamily="34" charset="0"/>
              <a:buChar char="​"/>
              <a:tabLst/>
              <a:defRPr sz="1600" b="1" cap="all" spc="50" baseline="0">
                <a:solidFill>
                  <a:schemeClr val="accent1"/>
                </a:solidFill>
              </a:defRPr>
            </a:lvl1pPr>
            <a:lvl2pPr marL="231775" indent="-3175">
              <a:spcBef>
                <a:spcPts val="0"/>
              </a:spcBef>
              <a:spcAft>
                <a:spcPts val="300"/>
              </a:spcAft>
              <a:buFont typeface="Arial" panose="020B0604020202020204" pitchFamily="34" charset="0"/>
              <a:buChar char="​"/>
              <a:defRPr sz="1400" b="1">
                <a:solidFill>
                  <a:schemeClr val="accent1"/>
                </a:solidFill>
              </a:defRPr>
            </a:lvl2pPr>
            <a:lvl3pPr marL="231775" indent="-3175">
              <a:spcBef>
                <a:spcPts val="0"/>
              </a:spcBef>
              <a:spcAft>
                <a:spcPts val="300"/>
              </a:spcAft>
              <a:buFont typeface="Arial" panose="020B0604020202020204" pitchFamily="34" charset="0"/>
              <a:buChar char="​"/>
              <a:defRPr sz="1200"/>
            </a:lvl3pPr>
            <a:lvl4pPr marL="230188" indent="-1588">
              <a:spcBef>
                <a:spcPts val="0"/>
              </a:spcBef>
              <a:spcAft>
                <a:spcPts val="300"/>
              </a:spcAft>
              <a:buFont typeface="Arial" panose="020B0604020202020204" pitchFamily="34" charset="0"/>
              <a:buChar char="​"/>
              <a:defRPr sz="1200"/>
            </a:lvl4pPr>
            <a:lvl5pPr marL="228600" indent="0">
              <a:spcBef>
                <a:spcPts val="0"/>
              </a:spcBef>
              <a:spcAft>
                <a:spcPts val="300"/>
              </a:spcAft>
              <a:defRPr sz="1200"/>
            </a:lvl5pPr>
          </a:lstStyle>
          <a:p>
            <a:pPr lvl="0"/>
            <a:r>
              <a:rPr lang="en-US" dirty="0"/>
              <a:t>INDUSTRY AND USE CASE HERE</a:t>
            </a:r>
          </a:p>
        </p:txBody>
      </p:sp>
      <p:sp>
        <p:nvSpPr>
          <p:cNvPr id="68" name="TextBox 67"/>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2020 Splunk Inc.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Mission Statement">
    <p:bg>
      <p:bgRef idx="1001">
        <a:schemeClr val="bg1"/>
      </p:bgRef>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2000" cy="6858000"/>
          </a:xfrm>
          <a:prstGeom prst="rect">
            <a:avLst/>
          </a:prstGeom>
        </p:spPr>
      </p:pic>
      <p:pic>
        <p:nvPicPr>
          <p:cNvPr id="4" name="Picture 3"/>
          <p:cNvPicPr>
            <a:picLocks/>
          </p:cNvPicPr>
          <p:nvPr/>
        </p:nvPicPr>
        <p:blipFill>
          <a:blip r:embed="rId3"/>
          <a:stretch>
            <a:fillRect/>
          </a:stretch>
        </p:blipFill>
        <p:spPr>
          <a:xfrm>
            <a:off x="9746234" y="6365174"/>
            <a:ext cx="2139696" cy="301752"/>
          </a:xfrm>
          <a:prstGeom prst="rect">
            <a:avLst/>
          </a:prstGeom>
        </p:spPr>
      </p:pic>
      <p:sp>
        <p:nvSpPr>
          <p:cNvPr id="7" name="TextBox 6"/>
          <p:cNvSpPr txBox="1"/>
          <p:nvPr/>
        </p:nvSpPr>
        <p:spPr>
          <a:xfrm>
            <a:off x="35681" y="6559204"/>
            <a:ext cx="6082731" cy="215444"/>
          </a:xfrm>
          <a:prstGeom prst="rect">
            <a:avLst/>
          </a:prstGeom>
          <a:noFill/>
        </p:spPr>
        <p:txBody>
          <a:bodyPr wrap="square" rtlCol="0">
            <a:spAutoFit/>
          </a:bodyPr>
          <a:lstStyle/>
          <a:p>
            <a:pPr algn="l"/>
            <a:r>
              <a:rPr lang="en-US" sz="800" cap="all" spc="100" dirty="0">
                <a:solidFill>
                  <a:schemeClr val="accent2">
                    <a:lumMod val="75000"/>
                  </a:schemeClr>
                </a:solidFill>
              </a:rPr>
              <a:t>© 2017 Splunk Inc.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p:cSld name="Key Takeaways">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srcRect r="66689"/>
          <a:stretch/>
        </p:blipFill>
        <p:spPr>
          <a:xfrm>
            <a:off x="762" y="428"/>
            <a:ext cx="4060698" cy="6857143"/>
          </a:xfrm>
          <a:prstGeom prst="rect">
            <a:avLst/>
          </a:prstGeom>
        </p:spPr>
      </p:pic>
      <p:sp>
        <p:nvSpPr>
          <p:cNvPr id="22" name="Content Placeholder 21"/>
          <p:cNvSpPr>
            <a:spLocks noGrp="1"/>
          </p:cNvSpPr>
          <p:nvPr>
            <p:ph sz="quarter" idx="10"/>
          </p:nvPr>
        </p:nvSpPr>
        <p:spPr>
          <a:xfrm>
            <a:off x="4686300" y="310397"/>
            <a:ext cx="7049635" cy="5805909"/>
          </a:xfrm>
        </p:spPr>
        <p:txBody>
          <a:bodyPr anchor="ctr"/>
          <a:lstStyle>
            <a:lvl1pPr marL="465138" indent="-465138">
              <a:spcBef>
                <a:spcPts val="3000"/>
              </a:spcBef>
              <a:spcAft>
                <a:spcPts val="300"/>
              </a:spcAft>
              <a:buSzPct val="120000"/>
              <a:buFont typeface="+mj-lt"/>
              <a:buAutoNum type="arabicPeriod"/>
              <a:defRPr sz="2800"/>
            </a:lvl1pPr>
            <a:lvl2pPr marL="623888" indent="-231775">
              <a:defRPr sz="2400"/>
            </a:lvl2pPr>
            <a:lvl3pPr marL="855663" indent="-231775">
              <a:tabLst/>
              <a:defRPr/>
            </a:lvl3pPr>
            <a:lvl4pPr marL="1089025" indent="-230188">
              <a:defRPr/>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3" name="Subtitle 2"/>
          <p:cNvSpPr>
            <a:spLocks noGrp="1"/>
          </p:cNvSpPr>
          <p:nvPr>
            <p:ph type="subTitle" idx="1" hasCustomPrompt="1"/>
          </p:nvPr>
        </p:nvSpPr>
        <p:spPr bwMode="ltGray">
          <a:xfrm>
            <a:off x="456064" y="3186421"/>
            <a:ext cx="3214237" cy="30206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A Subhead Would Help Explain Context and Topic</a:t>
            </a:r>
            <a:endParaRPr lang="en-US" dirty="0"/>
          </a:p>
        </p:txBody>
      </p:sp>
      <p:sp>
        <p:nvSpPr>
          <p:cNvPr id="2" name="Title 1"/>
          <p:cNvSpPr>
            <a:spLocks noGrp="1"/>
          </p:cNvSpPr>
          <p:nvPr>
            <p:ph type="title" hasCustomPrompt="1"/>
          </p:nvPr>
        </p:nvSpPr>
        <p:spPr bwMode="ltGray">
          <a:xfrm>
            <a:off x="456063" y="578734"/>
            <a:ext cx="3214237" cy="2512622"/>
          </a:xfrm>
        </p:spPr>
        <p:txBody>
          <a:bodyPr anchor="b" anchorCtr="0"/>
          <a:lstStyle>
            <a:lvl1pPr>
              <a:defRPr>
                <a:solidFill>
                  <a:schemeClr val="bg1"/>
                </a:solidFill>
              </a:defRPr>
            </a:lvl1pPr>
          </a:lstStyle>
          <a:p>
            <a:r>
              <a:rPr lang="en-US" dirty="0"/>
              <a:t>Subject: </a:t>
            </a:r>
            <a:br>
              <a:rPr lang="en-US" dirty="0"/>
            </a:br>
            <a:r>
              <a:rPr lang="en-US" dirty="0"/>
              <a:t>Slide Title</a:t>
            </a:r>
          </a:p>
        </p:txBody>
      </p:sp>
      <p:pic>
        <p:nvPicPr>
          <p:cNvPr id="8" name="Picture 7"/>
          <p:cNvPicPr>
            <a:picLocks noChangeAspect="1"/>
          </p:cNvPicPr>
          <p:nvPr/>
        </p:nvPicPr>
        <p:blipFill>
          <a:blip r:embed="rId3"/>
          <a:stretch>
            <a:fillRect/>
          </a:stretch>
        </p:blipFill>
        <p:spPr>
          <a:xfrm>
            <a:off x="9745665" y="6368577"/>
            <a:ext cx="2140265" cy="297553"/>
          </a:xfrm>
          <a:prstGeom prst="rect">
            <a:avLst/>
          </a:prstGeom>
        </p:spPr>
      </p:pic>
      <p:sp>
        <p:nvSpPr>
          <p:cNvPr id="7" name="TextBox 6"/>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2020 Splunk Inc.</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Last Slide">
    <p:bg>
      <p:bgRef idx="1001">
        <a:schemeClr val="bg1"/>
      </p:bgRef>
    </p:bg>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04" y="283"/>
            <a:ext cx="12190992" cy="6857433"/>
          </a:xfrm>
          <a:prstGeom prst="rect">
            <a:avLst/>
          </a:prstGeom>
        </p:spPr>
      </p:pic>
      <p:sp>
        <p:nvSpPr>
          <p:cNvPr id="3" name="Title 2"/>
          <p:cNvSpPr>
            <a:spLocks noGrp="1"/>
          </p:cNvSpPr>
          <p:nvPr>
            <p:ph type="title" hasCustomPrompt="1"/>
          </p:nvPr>
        </p:nvSpPr>
        <p:spPr bwMode="ltGray">
          <a:xfrm>
            <a:off x="639744" y="2224810"/>
            <a:ext cx="5904883" cy="2408378"/>
          </a:xfrm>
        </p:spPr>
        <p:txBody>
          <a:bodyPr anchor="t"/>
          <a:lstStyle>
            <a:lvl1pPr algn="l">
              <a:defRPr sz="6000" b="0"/>
            </a:lvl1pPr>
          </a:lstStyle>
          <a:p>
            <a:r>
              <a:rPr lang="en-US" dirty="0"/>
              <a:t>Thank You</a:t>
            </a:r>
          </a:p>
        </p:txBody>
      </p:sp>
      <p:sp>
        <p:nvSpPr>
          <p:cNvPr id="4" name="TextBox 3"/>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2020 Splunk Inc.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Forward-Looking Statements">
    <p:spTree>
      <p:nvGrpSpPr>
        <p:cNvPr id="1" name=""/>
        <p:cNvGrpSpPr/>
        <p:nvPr/>
      </p:nvGrpSpPr>
      <p:grpSpPr>
        <a:xfrm>
          <a:off x="0" y="0"/>
          <a:ext cx="0" cy="0"/>
          <a:chOff x="0" y="0"/>
          <a:chExt cx="0" cy="0"/>
        </a:xfrm>
      </p:grpSpPr>
      <p:sp>
        <p:nvSpPr>
          <p:cNvPr id="2" name="TextBox 1"/>
          <p:cNvSpPr txBox="1"/>
          <p:nvPr/>
        </p:nvSpPr>
        <p:spPr>
          <a:xfrm>
            <a:off x="1238646" y="1231498"/>
            <a:ext cx="9843045" cy="4247958"/>
          </a:xfrm>
          <a:prstGeom prst="rect">
            <a:avLst/>
          </a:prstGeom>
          <a:noFill/>
        </p:spPr>
        <p:txBody>
          <a:bodyPr wrap="square" lIns="0" tIns="201168" rIns="0" bIns="0" rtlCol="0">
            <a:spAutoFit/>
          </a:bodyPr>
          <a:lstStyle/>
          <a:p>
            <a:pPr marL="0" marR="0" lvl="0" indent="0" algn="l" defTabSz="914400" rtl="0" eaLnBrk="1" fontAlgn="auto" latinLnBrk="0" hangingPunct="1">
              <a:lnSpc>
                <a:spcPct val="114000"/>
              </a:lnSpc>
              <a:spcBef>
                <a:spcPts val="0"/>
              </a:spcBef>
              <a:spcAft>
                <a:spcPts val="1200"/>
              </a:spcAft>
              <a:buClrTx/>
              <a:buSzTx/>
              <a:buFontTx/>
              <a:buNone/>
              <a:tabLst/>
              <a:defRPr/>
            </a:pPr>
            <a:r>
              <a:rPr lang="en-US" sz="1600" dirty="0"/>
              <a:t>During the course of this presentation, we may make forward-looking statements regarding future events or the expected performance of the company. We caution you that such statements reflect our current</a:t>
            </a:r>
            <a:r>
              <a:rPr lang="en-US" sz="1600" baseline="0" dirty="0"/>
              <a:t> e</a:t>
            </a:r>
            <a:r>
              <a:rPr lang="en-US" sz="1600" dirty="0"/>
              <a:t>xpectations and estimates based on factors currently known to us and that actual events or results could differ materially. For important factors that may cause actual results to differ from those contained in our forward-looking statements, please review our filings with the SEC.  </a:t>
            </a:r>
          </a:p>
          <a:p>
            <a:pPr marL="0" marR="0" lvl="0" indent="0" algn="l" defTabSz="914400" rtl="0" eaLnBrk="1" fontAlgn="auto" latinLnBrk="0" hangingPunct="1">
              <a:lnSpc>
                <a:spcPct val="114000"/>
              </a:lnSpc>
              <a:spcBef>
                <a:spcPts val="0"/>
              </a:spcBef>
              <a:spcAft>
                <a:spcPts val="1200"/>
              </a:spcAft>
              <a:buClrTx/>
              <a:buSzTx/>
              <a:buFontTx/>
              <a:buNone/>
              <a:tabLst/>
              <a:defRPr/>
            </a:pPr>
            <a:r>
              <a:rPr lang="en-US" sz="1600" dirty="0"/>
              <a:t>The forward-looking statements made in this presentation are being made as of the time and date of its live presentation. If reviewed after its live presentation, this presentation may not contain current or accurate information. We do not assume any obligation to update any forward-looking statements we may make. In addition, any information about our roadmap outlines our general product direction and is subject to change at any time without notice. It is for informational purposes only and shall not be incorporated into any contract or other commitment. Splunk undertakes no obligation either to develop the features or functionality described or to include any such feature or functionality in a future release.</a:t>
            </a:r>
          </a:p>
          <a:p>
            <a:pPr>
              <a:lnSpc>
                <a:spcPct val="114000"/>
              </a:lnSpc>
              <a:spcAft>
                <a:spcPts val="1200"/>
              </a:spcAft>
            </a:pPr>
            <a:r>
              <a:rPr lang="en-US" sz="1050" dirty="0"/>
              <a:t>Splunk, Splunk&gt;, Listen to Your Data, The Engine for Machine Data, Splunk Cloud, Splunk Light and SPL are trademarks and registered trademarks of Splunk Inc. in the United States and other countries. All other brand names, product names, or trademarks belong to their respective owners. © 2017 Splunk Inc. All rights reserved.</a:t>
            </a:r>
          </a:p>
        </p:txBody>
      </p:sp>
      <p:sp>
        <p:nvSpPr>
          <p:cNvPr id="11" name="Title 1"/>
          <p:cNvSpPr txBox="1">
            <a:spLocks/>
          </p:cNvSpPr>
          <p:nvPr/>
        </p:nvSpPr>
        <p:spPr>
          <a:xfrm>
            <a:off x="456063" y="310394"/>
            <a:ext cx="11279874" cy="443586"/>
          </a:xfrm>
          <a:prstGeom prst="rect">
            <a:avLst/>
          </a:prstGeom>
        </p:spPr>
        <p:txBody>
          <a:bodyPr vert="horz" lIns="0" tIns="82296" rIns="0" bIns="0" rtlCol="0" anchor="t" anchorCtr="0">
            <a:noAutofit/>
          </a:bodyPr>
          <a:lstStyle>
            <a:lvl1pPr algn="ctr" defTabSz="914400" rtl="0" eaLnBrk="1" latinLnBrk="0" hangingPunct="1">
              <a:lnSpc>
                <a:spcPct val="86000"/>
              </a:lnSpc>
              <a:spcBef>
                <a:spcPct val="0"/>
              </a:spcBef>
              <a:buNone/>
              <a:tabLst>
                <a:tab pos="3602038" algn="l"/>
              </a:tabLst>
              <a:defRPr sz="3600" b="1" kern="1200">
                <a:solidFill>
                  <a:schemeClr val="tx1"/>
                </a:solidFill>
                <a:latin typeface="+mj-lt"/>
                <a:ea typeface="+mj-ea"/>
                <a:cs typeface="+mj-cs"/>
              </a:defRPr>
            </a:lvl1pPr>
          </a:lstStyle>
          <a:p>
            <a:r>
              <a:rPr lang="en-US" dirty="0"/>
              <a:t>Forward-Looking Statements</a:t>
            </a:r>
          </a:p>
        </p:txBody>
      </p:sp>
      <p:sp>
        <p:nvSpPr>
          <p:cNvPr id="4" name="TextBox 3"/>
          <p:cNvSpPr txBox="1"/>
          <p:nvPr/>
        </p:nvSpPr>
        <p:spPr>
          <a:xfrm>
            <a:off x="1311517" y="-385813"/>
            <a:ext cx="9568966" cy="369332"/>
          </a:xfrm>
          <a:prstGeom prst="rect">
            <a:avLst/>
          </a:prstGeom>
          <a:noFill/>
        </p:spPr>
        <p:txBody>
          <a:bodyPr wrap="none" lIns="0" tIns="0" rIns="0" bIns="0" rtlCol="0">
            <a:spAutoFit/>
          </a:bodyPr>
          <a:lstStyle/>
          <a:p>
            <a:pPr algn="ctr"/>
            <a:r>
              <a:rPr lang="en-US" sz="2400" b="1" dirty="0">
                <a:solidFill>
                  <a:srgbClr val="C00000"/>
                </a:solidFill>
              </a:rPr>
              <a:t>THIS SLIDE IS REQUIRED FOR</a:t>
            </a:r>
            <a:r>
              <a:rPr lang="en-US" sz="2400" b="1" baseline="0" dirty="0">
                <a:solidFill>
                  <a:srgbClr val="C00000"/>
                </a:solidFill>
              </a:rPr>
              <a:t> ALL 3</a:t>
            </a:r>
            <a:r>
              <a:rPr lang="en-US" sz="2400" b="1" baseline="30000" dirty="0">
                <a:solidFill>
                  <a:srgbClr val="C00000"/>
                </a:solidFill>
              </a:rPr>
              <a:t>RD</a:t>
            </a:r>
            <a:r>
              <a:rPr lang="en-US" sz="2400" b="1" baseline="0" dirty="0">
                <a:solidFill>
                  <a:srgbClr val="C00000"/>
                </a:solidFill>
              </a:rPr>
              <a:t> PARTY PRESENTATIONS.</a:t>
            </a:r>
            <a:endParaRPr lang="en-US" sz="2400" b="1" dirty="0">
              <a:solidFill>
                <a:srgbClr val="C00000"/>
              </a:solidFill>
            </a:endParaRPr>
          </a:p>
        </p:txBody>
      </p:sp>
      <p:sp>
        <p:nvSpPr>
          <p:cNvPr id="3" name="TextBox 2"/>
          <p:cNvSpPr txBox="1"/>
          <p:nvPr/>
        </p:nvSpPr>
        <p:spPr>
          <a:xfrm>
            <a:off x="-1" y="7436222"/>
            <a:ext cx="5943602" cy="3600986"/>
          </a:xfrm>
          <a:prstGeom prst="rect">
            <a:avLst/>
          </a:prstGeom>
          <a:noFill/>
        </p:spPr>
        <p:txBody>
          <a:bodyPr wrap="square" lIns="0" tIns="0" rIns="0" bIns="0" rtlCol="0">
            <a:spAutoFit/>
          </a:bodyPr>
          <a:lstStyle/>
          <a:p>
            <a:r>
              <a:rPr lang="en-US" b="1" i="0" dirty="0">
                <a:effectLst/>
              </a:rPr>
              <a:t>Presentations to Third-Parties </a:t>
            </a:r>
            <a:r>
              <a:rPr lang="en-US" b="0" i="0" dirty="0">
                <a:effectLst/>
              </a:rPr>
              <a:t>(i.e., non-Splunkers)</a:t>
            </a:r>
            <a:endParaRPr lang="en-US" b="0" i="0" dirty="0"/>
          </a:p>
          <a:p>
            <a:pPr marL="285750" lvl="0" indent="-285750">
              <a:buFont typeface="Arial" charset="0"/>
              <a:buChar char="•"/>
            </a:pPr>
            <a:r>
              <a:rPr lang="en-US" b="0" i="0" dirty="0">
                <a:effectLst/>
              </a:rPr>
              <a:t>When presenting to third</a:t>
            </a:r>
            <a:r>
              <a:rPr lang="en-US" b="0" i="0" baseline="0" dirty="0">
                <a:effectLst/>
              </a:rPr>
              <a:t> parties, this </a:t>
            </a:r>
            <a:r>
              <a:rPr lang="en-US" b="0" i="0" dirty="0">
                <a:effectLst/>
              </a:rPr>
              <a:t>slide must</a:t>
            </a:r>
            <a:r>
              <a:rPr lang="en-US" b="0" i="0" baseline="0" dirty="0">
                <a:effectLst/>
              </a:rPr>
              <a:t> be included immediately after the title slide.</a:t>
            </a:r>
            <a:endParaRPr lang="en-US" sz="1800" b="0" i="0" kern="1200" dirty="0">
              <a:solidFill>
                <a:schemeClr val="tx1"/>
              </a:solidFill>
              <a:effectLst/>
              <a:latin typeface="+mn-lt"/>
              <a:ea typeface="+mn-ea"/>
              <a:cs typeface="+mn-cs"/>
            </a:endParaRPr>
          </a:p>
          <a:p>
            <a:pPr marL="285750" lvl="0" indent="-285750">
              <a:buFont typeface="Arial" charset="0"/>
              <a:buChar char="•"/>
            </a:pPr>
            <a:r>
              <a:rPr lang="en-US" sz="1800" b="0" i="0" kern="1200" dirty="0">
                <a:solidFill>
                  <a:schemeClr val="tx1"/>
                </a:solidFill>
                <a:effectLst/>
                <a:latin typeface="+mn-lt"/>
                <a:ea typeface="+mn-ea"/>
                <a:cs typeface="+mn-cs"/>
              </a:rPr>
              <a:t>O</a:t>
            </a:r>
            <a:r>
              <a:rPr lang="en-US" b="0" i="0" dirty="0">
                <a:effectLst/>
              </a:rPr>
              <a:t>nly share confidential information on a “need-to-know” basis and make sure the audience members are bound by non-disclosure or confidentiality agreements. </a:t>
            </a:r>
          </a:p>
          <a:p>
            <a:pPr marL="285750" lvl="0" indent="-285750">
              <a:buFont typeface="Arial" charset="0"/>
              <a:buChar char="•"/>
            </a:pPr>
            <a:r>
              <a:rPr lang="en-US" sz="1800" b="0" i="0" dirty="0">
                <a:effectLst/>
              </a:rPr>
              <a:t>Before disclosing any customer or other third party names, logos or use cases, confirm with Marketing that we have the right consents.</a:t>
            </a:r>
            <a:r>
              <a:rPr lang="en-US" b="0" i="0" dirty="0">
                <a:effectLst/>
              </a:rPr>
              <a:t> </a:t>
            </a:r>
          </a:p>
          <a:p>
            <a:pPr marL="285750" lvl="0" indent="-285750">
              <a:buFont typeface="Arial" charset="0"/>
              <a:buChar char="•"/>
            </a:pPr>
            <a:r>
              <a:rPr lang="en-US" sz="1800" b="0" i="0" dirty="0">
                <a:effectLst/>
              </a:rPr>
              <a:t>Don’t bash the competition. If making comparisons between Splunk and our competitors, stick to the facts.</a:t>
            </a:r>
            <a:r>
              <a:rPr lang="en-US" b="0" i="0" dirty="0">
                <a:effectLst/>
              </a:rPr>
              <a:t> </a:t>
            </a:r>
          </a:p>
          <a:p>
            <a:pPr marL="285750" lvl="0" indent="-285750">
              <a:buFont typeface="Arial" charset="0"/>
              <a:buChar char="•"/>
            </a:pPr>
            <a:r>
              <a:rPr lang="en-US" sz="1800" b="0" i="0" dirty="0">
                <a:effectLst/>
              </a:rPr>
              <a:t>Make sure all statements are not overstated and are supported by facts.</a:t>
            </a:r>
            <a:r>
              <a:rPr lang="en-US" b="0" i="0" dirty="0">
                <a:effectLst/>
              </a:rPr>
              <a:t> </a:t>
            </a:r>
          </a:p>
        </p:txBody>
      </p:sp>
      <p:sp>
        <p:nvSpPr>
          <p:cNvPr id="6" name="TextBox 5"/>
          <p:cNvSpPr txBox="1"/>
          <p:nvPr/>
        </p:nvSpPr>
        <p:spPr>
          <a:xfrm>
            <a:off x="6508376" y="7436222"/>
            <a:ext cx="5943602" cy="2492990"/>
          </a:xfrm>
          <a:prstGeom prst="rect">
            <a:avLst/>
          </a:prstGeom>
          <a:noFill/>
        </p:spPr>
        <p:txBody>
          <a:bodyPr wrap="square" lIns="0" tIns="0" rIns="0" bIns="0" rtlCol="0">
            <a:spAutoFit/>
          </a:bodyPr>
          <a:lstStyle/>
          <a:p>
            <a:pPr lvl="0"/>
            <a:r>
              <a:rPr lang="en-US" sz="1800" b="1" kern="1200" dirty="0">
                <a:solidFill>
                  <a:schemeClr val="tx1"/>
                </a:solidFill>
                <a:effectLst/>
                <a:latin typeface="+mn-lt"/>
                <a:ea typeface="+mn-ea"/>
                <a:cs typeface="+mn-cs"/>
              </a:rPr>
              <a:t>Confidential</a:t>
            </a:r>
            <a:r>
              <a:rPr lang="en-US" sz="1800" b="1" kern="1200" baseline="0" dirty="0">
                <a:solidFill>
                  <a:schemeClr val="tx1"/>
                </a:solidFill>
                <a:effectLst/>
                <a:latin typeface="+mn-lt"/>
                <a:ea typeface="+mn-ea"/>
                <a:cs typeface="+mn-cs"/>
              </a:rPr>
              <a:t> Information</a:t>
            </a:r>
            <a:endParaRPr lang="en-US" sz="1800" b="1" kern="1200" dirty="0">
              <a:solidFill>
                <a:schemeClr val="tx1"/>
              </a:solidFill>
              <a:effectLst/>
              <a:latin typeface="+mn-lt"/>
              <a:ea typeface="+mn-ea"/>
              <a:cs typeface="+mn-cs"/>
            </a:endParaRPr>
          </a:p>
          <a:p>
            <a:pPr marL="285750" lvl="0" indent="-285750">
              <a:buFont typeface="Arial" charset="0"/>
              <a:buChar char="•"/>
            </a:pPr>
            <a:r>
              <a:rPr lang="en-US" sz="1800" kern="1200" dirty="0">
                <a:solidFill>
                  <a:schemeClr val="tx1"/>
                </a:solidFill>
                <a:effectLst/>
                <a:latin typeface="+mn-lt"/>
                <a:ea typeface="+mn-ea"/>
                <a:cs typeface="+mn-cs"/>
              </a:rPr>
              <a:t>I</a:t>
            </a:r>
            <a:r>
              <a:rPr lang="en-US" dirty="0">
                <a:effectLst/>
              </a:rPr>
              <a:t>f the presentation contains confidential information, a confidentiality notice must appear on every slide.</a:t>
            </a:r>
            <a:r>
              <a:rPr lang="en-US" baseline="0" dirty="0">
                <a:effectLst/>
              </a:rPr>
              <a:t> Please contact </a:t>
            </a:r>
            <a:r>
              <a:rPr lang="en-US" baseline="0" dirty="0">
                <a:effectLst/>
                <a:hlinkClick r:id="rId2"/>
              </a:rPr>
              <a:t>powerpoint@splunk.com</a:t>
            </a:r>
            <a:r>
              <a:rPr lang="en-US" baseline="0" dirty="0">
                <a:effectLst/>
              </a:rPr>
              <a:t> for help implementing this notice: Confidential information. Do not distribute.</a:t>
            </a:r>
            <a:endParaRPr lang="en-US" dirty="0">
              <a:effectLst/>
            </a:endParaRPr>
          </a:p>
          <a:p>
            <a:pPr marL="285750" indent="-285750">
              <a:buFont typeface="Arial" charset="0"/>
              <a:buChar char="•"/>
            </a:pPr>
            <a:r>
              <a:rPr lang="en-US" dirty="0">
                <a:effectLst/>
              </a:rPr>
              <a:t>Examples of confidential information:</a:t>
            </a:r>
            <a:r>
              <a:rPr lang="en-US" baseline="0" dirty="0">
                <a:effectLst/>
              </a:rPr>
              <a:t>  </a:t>
            </a:r>
            <a:r>
              <a:rPr lang="en-US" dirty="0">
                <a:effectLst/>
              </a:rPr>
              <a:t>financial results, strategic business and marketing plans, product launches and roadmaps, customer lists and use cases. </a:t>
            </a:r>
          </a:p>
        </p:txBody>
      </p:sp>
      <p:sp>
        <p:nvSpPr>
          <p:cNvPr id="5" name="TextBox 4"/>
          <p:cNvSpPr txBox="1"/>
          <p:nvPr/>
        </p:nvSpPr>
        <p:spPr>
          <a:xfrm>
            <a:off x="3753568" y="6979024"/>
            <a:ext cx="4631076" cy="369332"/>
          </a:xfrm>
          <a:prstGeom prst="rect">
            <a:avLst/>
          </a:prstGeom>
          <a:noFill/>
        </p:spPr>
        <p:txBody>
          <a:bodyPr wrap="none" lIns="0" tIns="0" rIns="0" bIns="0" rtlCol="0">
            <a:spAutoFit/>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b="1" i="0">
                <a:solidFill>
                  <a:srgbClr val="C00000"/>
                </a:solidFill>
              </a:rPr>
              <a:t>NOTICE </a:t>
            </a:r>
            <a:r>
              <a:rPr lang="en-US" sz="2400" b="1" i="0" baseline="0">
                <a:solidFill>
                  <a:srgbClr val="C00000"/>
                </a:solidFill>
              </a:rPr>
              <a:t>FROM SPLUNK</a:t>
            </a:r>
            <a:r>
              <a:rPr lang="en-US" sz="2400" b="1" i="0">
                <a:solidFill>
                  <a:srgbClr val="C00000"/>
                </a:solidFill>
              </a:rPr>
              <a:t> LEGAL</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p:cSld name="Grid">
    <p:spTree>
      <p:nvGrpSpPr>
        <p:cNvPr id="1" name=""/>
        <p:cNvGrpSpPr/>
        <p:nvPr/>
      </p:nvGrpSpPr>
      <p:grpSpPr>
        <a:xfrm>
          <a:off x="0" y="0"/>
          <a:ext cx="0" cy="0"/>
          <a:chOff x="0" y="0"/>
          <a:chExt cx="0" cy="0"/>
        </a:xfrm>
      </p:grpSpPr>
      <p:grpSp>
        <p:nvGrpSpPr>
          <p:cNvPr id="99" name="Group 98"/>
          <p:cNvGrpSpPr/>
          <p:nvPr/>
        </p:nvGrpSpPr>
        <p:grpSpPr bwMode="blackGray">
          <a:xfrm>
            <a:off x="-7" y="0"/>
            <a:ext cx="12192008" cy="6858003"/>
            <a:chOff x="-7" y="0"/>
            <a:chExt cx="12192008" cy="6858003"/>
          </a:xfrm>
        </p:grpSpPr>
        <p:grpSp>
          <p:nvGrpSpPr>
            <p:cNvPr id="100" name="Group 99"/>
            <p:cNvGrpSpPr/>
            <p:nvPr/>
          </p:nvGrpSpPr>
          <p:grpSpPr bwMode="blackGray">
            <a:xfrm>
              <a:off x="-7" y="0"/>
              <a:ext cx="12192008" cy="6858003"/>
              <a:chOff x="-7" y="0"/>
              <a:chExt cx="12192008" cy="6858003"/>
            </a:xfrm>
            <a:solidFill>
              <a:srgbClr val="7030A0">
                <a:alpha val="10000"/>
              </a:srgbClr>
            </a:solidFill>
          </p:grpSpPr>
          <p:sp>
            <p:nvSpPr>
              <p:cNvPr id="141" name="Rectangle 140"/>
              <p:cNvSpPr/>
              <p:nvPr/>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42" name="Rectangle 141"/>
              <p:cNvSpPr/>
              <p:nvPr/>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43" name="Rectangle 142"/>
              <p:cNvSpPr/>
              <p:nvPr/>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44" name="Rectangle 143"/>
              <p:cNvSpPr/>
              <p:nvPr/>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45" name="Rectangle 144"/>
              <p:cNvSpPr/>
              <p:nvPr/>
            </p:nvSpPr>
            <p:spPr bwMode="blackGray">
              <a:xfrm rot="5400000">
                <a:off x="5872035" y="-4223457"/>
                <a:ext cx="447930"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grpSp>
          <p:nvGrpSpPr>
            <p:cNvPr id="101" name="Group 100"/>
            <p:cNvGrpSpPr/>
            <p:nvPr/>
          </p:nvGrpSpPr>
          <p:grpSpPr bwMode="blackGray">
            <a:xfrm>
              <a:off x="456062" y="304801"/>
              <a:ext cx="11279875" cy="5599075"/>
              <a:chOff x="0" y="304801"/>
              <a:chExt cx="12192000" cy="5599075"/>
            </a:xfrm>
          </p:grpSpPr>
          <p:cxnSp>
            <p:nvCxnSpPr>
              <p:cNvPr id="115" name="Straight Connector 114"/>
              <p:cNvCxnSpPr/>
              <p:nvPr/>
            </p:nvCxnSpPr>
            <p:spPr bwMode="blackGray">
              <a:xfrm>
                <a:off x="0" y="52876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p:nvCxnSpPr>
            <p:spPr bwMode="blackGray">
              <a:xfrm>
                <a:off x="0" y="30480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p:cNvCxnSpPr/>
              <p:nvPr/>
            </p:nvCxnSpPr>
            <p:spPr bwMode="blackGray">
              <a:xfrm>
                <a:off x="0" y="75272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bwMode="blackGray">
              <a:xfrm>
                <a:off x="0" y="97669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bwMode="blackGray">
              <a:xfrm>
                <a:off x="0" y="120065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p:nvCxnSpPr>
            <p:spPr bwMode="blackGray">
              <a:xfrm>
                <a:off x="0" y="142461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p:nvCxnSpPr>
            <p:spPr bwMode="blackGray">
              <a:xfrm>
                <a:off x="0" y="164857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p:nvCxnSpPr>
            <p:spPr bwMode="blackGray">
              <a:xfrm>
                <a:off x="0" y="187254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p:nvCxnSpPr>
            <p:spPr bwMode="blackGray">
              <a:xfrm>
                <a:off x="0" y="209650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p:nvCxnSpPr>
            <p:spPr bwMode="blackGray">
              <a:xfrm>
                <a:off x="0" y="232046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p:nvCxnSpPr>
            <p:spPr bwMode="blackGray">
              <a:xfrm>
                <a:off x="0" y="254443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p:nvCxnSpPr>
            <p:spPr bwMode="blackGray">
              <a:xfrm>
                <a:off x="0" y="299235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p:nvCxnSpPr>
            <p:spPr bwMode="blackGray">
              <a:xfrm>
                <a:off x="0" y="276839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p:nvCxnSpPr>
            <p:spPr bwMode="blackGray">
              <a:xfrm>
                <a:off x="0" y="344028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p:nvPr/>
            </p:nvCxnSpPr>
            <p:spPr bwMode="blackGray">
              <a:xfrm>
                <a:off x="0" y="321632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p:nvPr/>
            </p:nvCxnSpPr>
            <p:spPr bwMode="blackGray">
              <a:xfrm>
                <a:off x="0" y="366424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p:cNvCxnSpPr/>
              <p:nvPr/>
            </p:nvCxnSpPr>
            <p:spPr bwMode="blackGray">
              <a:xfrm>
                <a:off x="0" y="388820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p:nvCxnSpPr>
            <p:spPr bwMode="blackGray">
              <a:xfrm>
                <a:off x="0" y="411217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bwMode="blackGray">
              <a:xfrm>
                <a:off x="0" y="433613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bwMode="blackGray">
              <a:xfrm>
                <a:off x="0" y="456009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bwMode="blackGray">
              <a:xfrm>
                <a:off x="0" y="478406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p:nvCxnSpPr>
            <p:spPr bwMode="blackGray">
              <a:xfrm>
                <a:off x="0" y="500802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bwMode="blackGray">
              <a:xfrm>
                <a:off x="0" y="523198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p:nvCxnSpPr>
            <p:spPr bwMode="blackGray">
              <a:xfrm>
                <a:off x="0" y="545595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p:nvPr/>
            </p:nvCxnSpPr>
            <p:spPr bwMode="blackGray">
              <a:xfrm>
                <a:off x="0" y="590387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p:nvPr/>
            </p:nvCxnSpPr>
            <p:spPr bwMode="blackGray">
              <a:xfrm>
                <a:off x="0" y="567991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02" name="Group 101"/>
            <p:cNvGrpSpPr/>
            <p:nvPr/>
          </p:nvGrpSpPr>
          <p:grpSpPr bwMode="blackGray">
            <a:xfrm>
              <a:off x="456062" y="304801"/>
              <a:ext cx="11277720" cy="5599075"/>
              <a:chOff x="456062" y="304801"/>
              <a:chExt cx="11277720" cy="5817450"/>
            </a:xfrm>
          </p:grpSpPr>
          <p:sp>
            <p:nvSpPr>
              <p:cNvPr id="103" name="Rectangle 102"/>
              <p:cNvSpPr/>
              <p:nvPr/>
            </p:nvSpPr>
            <p:spPr bwMode="blackGray">
              <a:xfrm>
                <a:off x="7138185"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04" name="Rectangle 103"/>
              <p:cNvSpPr/>
              <p:nvPr/>
            </p:nvSpPr>
            <p:spPr bwMode="blackGray">
              <a:xfrm>
                <a:off x="5229007"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05" name="Rectangle 104"/>
              <p:cNvSpPr/>
              <p:nvPr/>
            </p:nvSpPr>
            <p:spPr bwMode="blackGray">
              <a:xfrm>
                <a:off x="4274418"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06" name="Rectangle 105"/>
              <p:cNvSpPr/>
              <p:nvPr/>
            </p:nvSpPr>
            <p:spPr bwMode="blackGray">
              <a:xfrm>
                <a:off x="3319829"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07" name="Rectangle 106"/>
              <p:cNvSpPr/>
              <p:nvPr/>
            </p:nvSpPr>
            <p:spPr bwMode="blackGray">
              <a:xfrm>
                <a:off x="2365240"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08" name="Rectangle 107"/>
              <p:cNvSpPr/>
              <p:nvPr/>
            </p:nvSpPr>
            <p:spPr bwMode="blackGray">
              <a:xfrm>
                <a:off x="1410651"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09" name="Rectangle 108"/>
              <p:cNvSpPr/>
              <p:nvPr/>
            </p:nvSpPr>
            <p:spPr bwMode="blackGray">
              <a:xfrm>
                <a:off x="45606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10" name="Rectangle 109"/>
              <p:cNvSpPr/>
              <p:nvPr/>
            </p:nvSpPr>
            <p:spPr bwMode="blackGray">
              <a:xfrm>
                <a:off x="6183596"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11" name="Rectangle 110"/>
              <p:cNvSpPr/>
              <p:nvPr/>
            </p:nvSpPr>
            <p:spPr bwMode="blackGray">
              <a:xfrm>
                <a:off x="8092774"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12" name="Rectangle 111"/>
              <p:cNvSpPr/>
              <p:nvPr/>
            </p:nvSpPr>
            <p:spPr bwMode="blackGray">
              <a:xfrm>
                <a:off x="9047363"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13" name="Rectangle 112"/>
              <p:cNvSpPr/>
              <p:nvPr/>
            </p:nvSpPr>
            <p:spPr bwMode="blackGray">
              <a:xfrm>
                <a:off x="1000195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14" name="Rectangle 113"/>
              <p:cNvSpPr/>
              <p:nvPr/>
            </p:nvSpPr>
            <p:spPr bwMode="blackGray">
              <a:xfrm>
                <a:off x="1095654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Grid and text sizing">
    <p:spTree>
      <p:nvGrpSpPr>
        <p:cNvPr id="1" name=""/>
        <p:cNvGrpSpPr/>
        <p:nvPr/>
      </p:nvGrpSpPr>
      <p:grpSpPr>
        <a:xfrm>
          <a:off x="0" y="0"/>
          <a:ext cx="0" cy="0"/>
          <a:chOff x="0" y="0"/>
          <a:chExt cx="0" cy="0"/>
        </a:xfrm>
      </p:grpSpPr>
      <p:grpSp>
        <p:nvGrpSpPr>
          <p:cNvPr id="54" name="Group 53"/>
          <p:cNvGrpSpPr/>
          <p:nvPr/>
        </p:nvGrpSpPr>
        <p:grpSpPr bwMode="blackGray">
          <a:xfrm>
            <a:off x="-7" y="0"/>
            <a:ext cx="12192008" cy="6858003"/>
            <a:chOff x="-7" y="0"/>
            <a:chExt cx="12192008" cy="6858003"/>
          </a:xfrm>
        </p:grpSpPr>
        <p:grpSp>
          <p:nvGrpSpPr>
            <p:cNvPr id="55" name="Group 54"/>
            <p:cNvGrpSpPr/>
            <p:nvPr/>
          </p:nvGrpSpPr>
          <p:grpSpPr bwMode="blackGray">
            <a:xfrm>
              <a:off x="-7" y="0"/>
              <a:ext cx="12192008" cy="6858003"/>
              <a:chOff x="-7" y="0"/>
              <a:chExt cx="12192008" cy="6858003"/>
            </a:xfrm>
            <a:solidFill>
              <a:srgbClr val="7030A0">
                <a:alpha val="10000"/>
              </a:srgbClr>
            </a:solidFill>
          </p:grpSpPr>
          <p:sp>
            <p:nvSpPr>
              <p:cNvPr id="96" name="Rectangle 95"/>
              <p:cNvSpPr/>
              <p:nvPr/>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97" name="Rectangle 96"/>
              <p:cNvSpPr/>
              <p:nvPr/>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98" name="Rectangle 97"/>
              <p:cNvSpPr/>
              <p:nvPr/>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99" name="Rectangle 98"/>
              <p:cNvSpPr/>
              <p:nvPr/>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grpSp>
          <p:nvGrpSpPr>
            <p:cNvPr id="56" name="Group 55"/>
            <p:cNvGrpSpPr/>
            <p:nvPr/>
          </p:nvGrpSpPr>
          <p:grpSpPr bwMode="blackGray">
            <a:xfrm>
              <a:off x="456062" y="304801"/>
              <a:ext cx="11279875" cy="5599075"/>
              <a:chOff x="0" y="304801"/>
              <a:chExt cx="12192000" cy="5599075"/>
            </a:xfrm>
          </p:grpSpPr>
          <p:cxnSp>
            <p:nvCxnSpPr>
              <p:cNvPr id="70" name="Straight Connector 69"/>
              <p:cNvCxnSpPr/>
              <p:nvPr/>
            </p:nvCxnSpPr>
            <p:spPr bwMode="blackGray">
              <a:xfrm>
                <a:off x="0" y="52876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bwMode="blackGray">
              <a:xfrm>
                <a:off x="0" y="30480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bwMode="blackGray">
              <a:xfrm>
                <a:off x="0" y="75272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bwMode="blackGray">
              <a:xfrm>
                <a:off x="0" y="97669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bwMode="blackGray">
              <a:xfrm>
                <a:off x="0" y="120065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bwMode="blackGray">
              <a:xfrm>
                <a:off x="0" y="142461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bwMode="blackGray">
              <a:xfrm>
                <a:off x="0" y="164857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bwMode="blackGray">
              <a:xfrm>
                <a:off x="0" y="187254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bwMode="blackGray">
              <a:xfrm>
                <a:off x="0" y="209650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bwMode="blackGray">
              <a:xfrm>
                <a:off x="0" y="232046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bwMode="blackGray">
              <a:xfrm>
                <a:off x="0" y="254443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bwMode="blackGray">
              <a:xfrm>
                <a:off x="0" y="299235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bwMode="blackGray">
              <a:xfrm>
                <a:off x="0" y="276839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bwMode="blackGray">
              <a:xfrm>
                <a:off x="0" y="344028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bwMode="blackGray">
              <a:xfrm>
                <a:off x="0" y="321632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bwMode="blackGray">
              <a:xfrm>
                <a:off x="0" y="366424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bwMode="blackGray">
              <a:xfrm>
                <a:off x="0" y="388820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bwMode="blackGray">
              <a:xfrm>
                <a:off x="0" y="411217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bwMode="blackGray">
              <a:xfrm>
                <a:off x="0" y="433613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bwMode="blackGray">
              <a:xfrm>
                <a:off x="0" y="456009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bwMode="blackGray">
              <a:xfrm>
                <a:off x="0" y="478406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bwMode="blackGray">
              <a:xfrm>
                <a:off x="0" y="500802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bwMode="blackGray">
              <a:xfrm>
                <a:off x="0" y="523198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bwMode="blackGray">
              <a:xfrm>
                <a:off x="0" y="545595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bwMode="blackGray">
              <a:xfrm>
                <a:off x="0" y="590387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bwMode="blackGray">
              <a:xfrm>
                <a:off x="0" y="567991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57" name="Group 56"/>
            <p:cNvGrpSpPr/>
            <p:nvPr/>
          </p:nvGrpSpPr>
          <p:grpSpPr bwMode="blackGray">
            <a:xfrm>
              <a:off x="456062" y="304801"/>
              <a:ext cx="11277720" cy="5599075"/>
              <a:chOff x="456062" y="304801"/>
              <a:chExt cx="11277720" cy="5817450"/>
            </a:xfrm>
          </p:grpSpPr>
          <p:sp>
            <p:nvSpPr>
              <p:cNvPr id="58" name="Rectangle 57"/>
              <p:cNvSpPr/>
              <p:nvPr/>
            </p:nvSpPr>
            <p:spPr bwMode="blackGray">
              <a:xfrm>
                <a:off x="7138185"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59" name="Rectangle 58"/>
              <p:cNvSpPr/>
              <p:nvPr/>
            </p:nvSpPr>
            <p:spPr bwMode="blackGray">
              <a:xfrm>
                <a:off x="5229007"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0" name="Rectangle 59"/>
              <p:cNvSpPr/>
              <p:nvPr/>
            </p:nvSpPr>
            <p:spPr bwMode="blackGray">
              <a:xfrm>
                <a:off x="4274418"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1" name="Rectangle 60"/>
              <p:cNvSpPr/>
              <p:nvPr/>
            </p:nvSpPr>
            <p:spPr bwMode="blackGray">
              <a:xfrm>
                <a:off x="3319829"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2" name="Rectangle 61"/>
              <p:cNvSpPr/>
              <p:nvPr/>
            </p:nvSpPr>
            <p:spPr bwMode="blackGray">
              <a:xfrm>
                <a:off x="2365240"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3" name="Rectangle 62"/>
              <p:cNvSpPr/>
              <p:nvPr/>
            </p:nvSpPr>
            <p:spPr bwMode="blackGray">
              <a:xfrm>
                <a:off x="1410651"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4" name="Rectangle 63"/>
              <p:cNvSpPr/>
              <p:nvPr/>
            </p:nvSpPr>
            <p:spPr bwMode="blackGray">
              <a:xfrm>
                <a:off x="45606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5" name="Rectangle 64"/>
              <p:cNvSpPr/>
              <p:nvPr/>
            </p:nvSpPr>
            <p:spPr bwMode="blackGray">
              <a:xfrm>
                <a:off x="6183596"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6" name="Rectangle 65"/>
              <p:cNvSpPr/>
              <p:nvPr/>
            </p:nvSpPr>
            <p:spPr bwMode="blackGray">
              <a:xfrm>
                <a:off x="8092774"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7" name="Rectangle 66"/>
              <p:cNvSpPr/>
              <p:nvPr/>
            </p:nvSpPr>
            <p:spPr bwMode="blackGray">
              <a:xfrm>
                <a:off x="9047363"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8" name="Rectangle 67"/>
              <p:cNvSpPr/>
              <p:nvPr/>
            </p:nvSpPr>
            <p:spPr bwMode="blackGray">
              <a:xfrm>
                <a:off x="1000195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9" name="Rectangle 68"/>
              <p:cNvSpPr/>
              <p:nvPr/>
            </p:nvSpPr>
            <p:spPr bwMode="blackGray">
              <a:xfrm>
                <a:off x="1095654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grpSp>
      <p:sp>
        <p:nvSpPr>
          <p:cNvPr id="3" name="TextBox 2"/>
          <p:cNvSpPr txBox="1"/>
          <p:nvPr/>
        </p:nvSpPr>
        <p:spPr>
          <a:xfrm>
            <a:off x="347239" y="254642"/>
            <a:ext cx="2431115" cy="400110"/>
          </a:xfrm>
          <a:prstGeom prst="rect">
            <a:avLst/>
          </a:prstGeom>
          <a:noFill/>
        </p:spPr>
        <p:txBody>
          <a:bodyPr wrap="none" rtlCol="0">
            <a:spAutoFit/>
          </a:bodyPr>
          <a:lstStyle/>
          <a:p>
            <a:r>
              <a:rPr lang="en-US" sz="2000"/>
              <a:t>Grid</a:t>
            </a:r>
            <a:r>
              <a:rPr lang="en-US" sz="2000" baseline="0"/>
              <a:t> and Text sizing</a:t>
            </a:r>
            <a:endParaRPr lang="en-US" sz="2000" dirty="0"/>
          </a:p>
        </p:txBody>
      </p:sp>
      <p:sp>
        <p:nvSpPr>
          <p:cNvPr id="52" name="TextBox 51"/>
          <p:cNvSpPr txBox="1"/>
          <p:nvPr/>
        </p:nvSpPr>
        <p:spPr>
          <a:xfrm>
            <a:off x="347239" y="1124694"/>
            <a:ext cx="11406418" cy="4082656"/>
          </a:xfrm>
          <a:prstGeom prst="rect">
            <a:avLst/>
          </a:prstGeom>
          <a:noFill/>
        </p:spPr>
        <p:txBody>
          <a:bodyPr wrap="square" rtlCol="0">
            <a:spAutoFit/>
          </a:bodyPr>
          <a:lstStyle/>
          <a:p>
            <a:pPr>
              <a:lnSpc>
                <a:spcPct val="95000"/>
              </a:lnSpc>
              <a:spcBef>
                <a:spcPts val="600"/>
              </a:spcBef>
              <a:spcAft>
                <a:spcPts val="300"/>
              </a:spcAft>
            </a:pPr>
            <a:r>
              <a:rPr lang="en-US" sz="6000" dirty="0"/>
              <a:t>Section Titles, 60pt,</a:t>
            </a:r>
            <a:r>
              <a:rPr lang="en-US" sz="6000" baseline="0" dirty="0"/>
              <a:t> Black</a:t>
            </a:r>
            <a:endParaRPr lang="en-US" sz="6000" dirty="0"/>
          </a:p>
          <a:p>
            <a:pPr>
              <a:lnSpc>
                <a:spcPct val="95000"/>
              </a:lnSpc>
              <a:spcBef>
                <a:spcPts val="600"/>
              </a:spcBef>
              <a:spcAft>
                <a:spcPts val="300"/>
              </a:spcAft>
            </a:pPr>
            <a:r>
              <a:rPr lang="en-US" sz="3600" b="1" dirty="0"/>
              <a:t>Page</a:t>
            </a:r>
            <a:r>
              <a:rPr lang="en-US" sz="3600" b="1" baseline="0" dirty="0"/>
              <a:t> Titles, 36pt, Bold, Black</a:t>
            </a:r>
          </a:p>
          <a:p>
            <a:pPr>
              <a:lnSpc>
                <a:spcPct val="95000"/>
              </a:lnSpc>
              <a:spcBef>
                <a:spcPts val="600"/>
              </a:spcBef>
              <a:spcAft>
                <a:spcPts val="300"/>
              </a:spcAft>
            </a:pPr>
            <a:r>
              <a:rPr lang="en-US" sz="2400" baseline="0" dirty="0">
                <a:solidFill>
                  <a:schemeClr val="accent3"/>
                </a:solidFill>
              </a:rPr>
              <a:t>Sub Titles, 24pt, Gray 80% Accent 3</a:t>
            </a:r>
          </a:p>
          <a:p>
            <a:pPr>
              <a:lnSpc>
                <a:spcPct val="95000"/>
              </a:lnSpc>
              <a:spcBef>
                <a:spcPts val="600"/>
              </a:spcBef>
              <a:spcAft>
                <a:spcPts val="300"/>
              </a:spcAft>
            </a:pPr>
            <a:endParaRPr lang="en-US" sz="2400" baseline="0" dirty="0">
              <a:solidFill>
                <a:schemeClr val="accent3"/>
              </a:solidFill>
            </a:endParaRPr>
          </a:p>
          <a:p>
            <a:pPr>
              <a:lnSpc>
                <a:spcPct val="95000"/>
              </a:lnSpc>
              <a:spcBef>
                <a:spcPts val="600"/>
              </a:spcBef>
              <a:spcAft>
                <a:spcPts val="300"/>
              </a:spcAft>
            </a:pPr>
            <a:r>
              <a:rPr lang="en-US" sz="2400" baseline="0" dirty="0"/>
              <a:t>Standard Text, 24pt, Black</a:t>
            </a:r>
          </a:p>
          <a:p>
            <a:pPr>
              <a:lnSpc>
                <a:spcPct val="95000"/>
              </a:lnSpc>
              <a:spcBef>
                <a:spcPts val="600"/>
              </a:spcBef>
              <a:spcAft>
                <a:spcPts val="300"/>
              </a:spcAft>
            </a:pPr>
            <a:r>
              <a:rPr lang="en-US" sz="2000" baseline="0" dirty="0"/>
              <a:t>Standard Text, 20pt, Black</a:t>
            </a:r>
          </a:p>
          <a:p>
            <a:pPr>
              <a:lnSpc>
                <a:spcPct val="95000"/>
              </a:lnSpc>
              <a:spcBef>
                <a:spcPts val="600"/>
              </a:spcBef>
              <a:spcAft>
                <a:spcPts val="300"/>
              </a:spcAft>
            </a:pPr>
            <a:r>
              <a:rPr lang="en-US" sz="1600" baseline="0" dirty="0"/>
              <a:t>Standard Text, 16pt, Black</a:t>
            </a:r>
          </a:p>
          <a:p>
            <a:endParaRPr lang="en-US" dirty="0"/>
          </a:p>
        </p:txBody>
      </p:sp>
      <p:sp>
        <p:nvSpPr>
          <p:cNvPr id="53" name="TextBox 52"/>
          <p:cNvSpPr txBox="1"/>
          <p:nvPr/>
        </p:nvSpPr>
        <p:spPr>
          <a:xfrm>
            <a:off x="427265" y="5566511"/>
            <a:ext cx="7508337" cy="461665"/>
          </a:xfrm>
          <a:prstGeom prst="rect">
            <a:avLst/>
          </a:prstGeom>
          <a:noFill/>
        </p:spPr>
        <p:txBody>
          <a:bodyPr wrap="none" rtlCol="0">
            <a:spAutoFit/>
          </a:bodyPr>
          <a:lstStyle/>
          <a:p>
            <a:r>
              <a:rPr lang="en-US" sz="2400" b="0" dirty="0"/>
              <a:t>Text</a:t>
            </a:r>
            <a:r>
              <a:rPr lang="en-US" sz="2400" b="0" baseline="0" dirty="0"/>
              <a:t> sizes:   </a:t>
            </a:r>
            <a:r>
              <a:rPr lang="en-US" sz="2400" b="0" dirty="0">
                <a:solidFill>
                  <a:schemeClr val="tx1"/>
                </a:solidFill>
              </a:rPr>
              <a:t>60    48     36     28     24     20    16   14</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DO NOT USE">
    <p:spTree>
      <p:nvGrpSpPr>
        <p:cNvPr id="1" name=""/>
        <p:cNvGrpSpPr/>
        <p:nvPr/>
      </p:nvGrpSpPr>
      <p:grpSpPr>
        <a:xfrm>
          <a:off x="0" y="0"/>
          <a:ext cx="0" cy="0"/>
          <a:chOff x="0" y="0"/>
          <a:chExt cx="0" cy="0"/>
        </a:xfrm>
      </p:grpSpPr>
      <p:sp>
        <p:nvSpPr>
          <p:cNvPr id="2" name="Rectangle 1"/>
          <p:cNvSpPr/>
          <p:nvPr/>
        </p:nvSpPr>
        <p:spPr bwMode="ltGray">
          <a:xfrm>
            <a:off x="672690" y="705853"/>
            <a:ext cx="10846620" cy="545431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52" name="TextBox 51"/>
          <p:cNvSpPr txBox="1"/>
          <p:nvPr/>
        </p:nvSpPr>
        <p:spPr bwMode="ltGray">
          <a:xfrm>
            <a:off x="1106424" y="2121991"/>
            <a:ext cx="9979152" cy="2723823"/>
          </a:xfrm>
          <a:prstGeom prst="rect">
            <a:avLst/>
          </a:prstGeom>
          <a:noFill/>
        </p:spPr>
        <p:txBody>
          <a:bodyPr wrap="square" rtlCol="0">
            <a:spAutoFit/>
          </a:bodyPr>
          <a:lstStyle/>
          <a:p>
            <a:pPr algn="ctr">
              <a:lnSpc>
                <a:spcPct val="95000"/>
              </a:lnSpc>
              <a:spcBef>
                <a:spcPts val="600"/>
              </a:spcBef>
              <a:spcAft>
                <a:spcPts val="300"/>
              </a:spcAft>
            </a:pPr>
            <a:r>
              <a:rPr lang="en-US" sz="6000" dirty="0">
                <a:solidFill>
                  <a:schemeClr val="bg1"/>
                </a:solidFill>
              </a:rPr>
              <a:t>All master slides after this are </a:t>
            </a:r>
            <a:r>
              <a:rPr lang="en-US" sz="6000" b="1" dirty="0">
                <a:solidFill>
                  <a:schemeClr val="bg1"/>
                </a:solidFill>
              </a:rPr>
              <a:t>not</a:t>
            </a:r>
            <a:r>
              <a:rPr lang="en-US" sz="6000" dirty="0">
                <a:solidFill>
                  <a:schemeClr val="bg1"/>
                </a:solidFill>
              </a:rPr>
              <a:t> part</a:t>
            </a:r>
            <a:r>
              <a:rPr lang="en-US" sz="6000" baseline="0" dirty="0">
                <a:solidFill>
                  <a:schemeClr val="bg1"/>
                </a:solidFill>
              </a:rPr>
              <a:t> of this template. </a:t>
            </a:r>
            <a:r>
              <a:rPr lang="en-US" sz="6000" dirty="0">
                <a:solidFill>
                  <a:schemeClr val="bg1"/>
                </a:solidFill>
              </a:rPr>
              <a:t>Please delete them.</a:t>
            </a:r>
            <a:endParaRPr lang="en-US" dirty="0">
              <a:solidFill>
                <a:schemeClr val="bg1"/>
              </a:solidFill>
            </a:endParaRPr>
          </a:p>
        </p:txBody>
      </p:sp>
      <p:sp>
        <p:nvSpPr>
          <p:cNvPr id="100" name="TextBox 99"/>
          <p:cNvSpPr txBox="1"/>
          <p:nvPr/>
        </p:nvSpPr>
        <p:spPr bwMode="ltGray">
          <a:xfrm>
            <a:off x="1382604" y="987011"/>
            <a:ext cx="9426792" cy="969496"/>
          </a:xfrm>
          <a:prstGeom prst="rect">
            <a:avLst/>
          </a:prstGeom>
          <a:noFill/>
        </p:spPr>
        <p:txBody>
          <a:bodyPr wrap="square" rtlCol="0">
            <a:spAutoFit/>
          </a:bodyPr>
          <a:lstStyle/>
          <a:p>
            <a:pPr algn="ctr">
              <a:lnSpc>
                <a:spcPct val="95000"/>
              </a:lnSpc>
              <a:spcBef>
                <a:spcPts val="600"/>
              </a:spcBef>
              <a:spcAft>
                <a:spcPts val="300"/>
              </a:spcAft>
            </a:pPr>
            <a:r>
              <a:rPr lang="en-US" sz="6000" b="1" dirty="0">
                <a:solidFill>
                  <a:schemeClr val="bg1"/>
                </a:solidFill>
              </a:rPr>
              <a:t>DO NOT USE</a:t>
            </a:r>
            <a:endParaRPr lang="en-US" b="1" dirty="0">
              <a:solidFill>
                <a:schemeClr val="bg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10"/>
          <p:cNvSpPr>
            <a:spLocks noGrp="1"/>
          </p:cNvSpPr>
          <p:nvPr>
            <p:ph sz="quarter" idx="14"/>
          </p:nvPr>
        </p:nvSpPr>
        <p:spPr>
          <a:xfrm>
            <a:off x="385118" y="1306933"/>
            <a:ext cx="11407959" cy="4742905"/>
          </a:xfrm>
          <a:prstGeom prst="rect">
            <a:avLst/>
          </a:prstGeom>
        </p:spPr>
        <p:txBody>
          <a:bodyPr lIns="51426" tIns="25713" rIns="51426" bIns="25713"/>
          <a:lstStyle>
            <a:lvl1pPr marL="308492" marR="0" indent="-308492" algn="l" defTabSz="979402" rtl="0" eaLnBrk="1" fontAlgn="auto" latinLnBrk="0" hangingPunct="1">
              <a:lnSpc>
                <a:spcPct val="100000"/>
              </a:lnSpc>
              <a:spcBef>
                <a:spcPts val="809"/>
              </a:spcBef>
              <a:spcAft>
                <a:spcPts val="0"/>
              </a:spcAft>
              <a:buClrTx/>
              <a:buSzPct val="80000"/>
              <a:buFontTx/>
              <a:buBlip>
                <a:blip r:embed="rId3"/>
              </a:buBlip>
              <a:tabLst/>
              <a:defRPr/>
            </a:lvl1pPr>
            <a:lvl2pPr marL="652334" marR="0" indent="-343841" algn="l" defTabSz="979402" rtl="0" eaLnBrk="1" fontAlgn="auto" latinLnBrk="0" hangingPunct="1">
              <a:lnSpc>
                <a:spcPct val="100000"/>
              </a:lnSpc>
              <a:spcBef>
                <a:spcPts val="0"/>
              </a:spcBef>
              <a:spcAft>
                <a:spcPts val="0"/>
              </a:spcAft>
              <a:buClrTx/>
              <a:buSzTx/>
              <a:buFont typeface="Calibri" pitchFamily="34" charset="0"/>
              <a:buChar char="–"/>
              <a:tabLst/>
              <a:defRPr/>
            </a:lvl2pPr>
            <a:lvl3pPr marL="854781" marR="0" indent="-190666" algn="l" defTabSz="979402" rtl="0" eaLnBrk="1" fontAlgn="auto" latinLnBrk="0" hangingPunct="1">
              <a:lnSpc>
                <a:spcPct val="100000"/>
              </a:lnSpc>
              <a:spcBef>
                <a:spcPts val="0"/>
              </a:spcBef>
              <a:spcAft>
                <a:spcPts val="0"/>
              </a:spcAft>
              <a:buClr>
                <a:srgbClr val="7F7F7F"/>
              </a:buClr>
              <a:buSzPct val="100000"/>
              <a:buFont typeface="Wingdings 3" pitchFamily="18" charset="2"/>
              <a:buChar char="ê"/>
              <a:tabLst/>
              <a:defRPr/>
            </a:lvl3pPr>
            <a:lvl4pPr marL="1233970" marR="0" indent="-367405" algn="l" defTabSz="979402" rtl="0" eaLnBrk="1" fontAlgn="auto" latinLnBrk="0" hangingPunct="1">
              <a:lnSpc>
                <a:spcPct val="100000"/>
              </a:lnSpc>
              <a:spcBef>
                <a:spcPts val="0"/>
              </a:spcBef>
              <a:spcAft>
                <a:spcPts val="0"/>
              </a:spcAft>
              <a:buClrTx/>
              <a:buSzTx/>
              <a:buFont typeface="Arial" pitchFamily="34" charset="0"/>
              <a:buChar char="–"/>
              <a:tabLst/>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Text Placeholder 10"/>
          <p:cNvSpPr txBox="1">
            <a:spLocks/>
          </p:cNvSpPr>
          <p:nvPr userDrawn="1"/>
        </p:nvSpPr>
        <p:spPr>
          <a:xfrm>
            <a:off x="225105" y="6654800"/>
            <a:ext cx="4419600" cy="152400"/>
          </a:xfrm>
          <a:prstGeom prst="rect">
            <a:avLst/>
          </a:prstGeom>
        </p:spPr>
        <p:txBody>
          <a:bodyPr lIns="0" tIns="0" rIns="0" bIns="0">
            <a:noAutofit/>
          </a:bodyPr>
          <a:lstStyle>
            <a:lvl1pPr marL="0" indent="0" eaLnBrk="1" hangingPunct="1">
              <a:spcBef>
                <a:spcPts val="675"/>
              </a:spcBef>
              <a:buSzPct val="80000"/>
              <a:buFont typeface="Arial" charset="0"/>
              <a:buNone/>
              <a:defRPr sz="700" spc="0">
                <a:solidFill>
                  <a:schemeClr val="bg1"/>
                </a:solidFill>
                <a:latin typeface="Gotham Book" pitchFamily="50" charset="0"/>
                <a:cs typeface="Gotham Book" pitchFamily="50" charset="0"/>
              </a:defRPr>
            </a:lvl1pPr>
            <a:lvl2pPr marL="542925" indent="-285750" eaLnBrk="1" hangingPunct="1">
              <a:buFont typeface="Calibri" charset="0"/>
              <a:buChar char="–"/>
              <a:defRPr sz="1900">
                <a:latin typeface="+mn-lt"/>
                <a:cs typeface="+mn-cs"/>
              </a:defRPr>
            </a:lvl2pPr>
            <a:lvl3pPr marL="711200" indent="-158750" eaLnBrk="1" hangingPunct="1">
              <a:buClr>
                <a:srgbClr val="7F7F7F"/>
              </a:buClr>
              <a:buSzPct val="100000"/>
              <a:buFont typeface="Wingdings 3" charset="0"/>
              <a:buChar char="ê"/>
              <a:defRPr>
                <a:latin typeface="+mn-lt"/>
                <a:cs typeface="+mn-cs"/>
              </a:defRPr>
            </a:lvl3pPr>
            <a:lvl4pPr marL="925513" indent="-204788" eaLnBrk="1" hangingPunct="1">
              <a:buFont typeface="Arial" charset="0"/>
              <a:buChar char="–"/>
              <a:defRPr>
                <a:latin typeface="+mn-lt"/>
                <a:cs typeface="+mn-cs"/>
              </a:defRPr>
            </a:lvl4pPr>
            <a:lvl5pPr marL="714375" indent="-66675" eaLnBrk="1" hangingPunct="1">
              <a:buClr>
                <a:srgbClr val="7F7F7F"/>
              </a:buClr>
              <a:buFont typeface="Wingdings 3" charset="0"/>
              <a:buChar char="ê"/>
              <a:defRPr>
                <a:latin typeface="+mn-lt"/>
                <a:cs typeface="+mn-cs"/>
              </a:defRPr>
            </a:lvl5pPr>
            <a:lvl6pPr marL="2244919" indent="-204084" defTabSz="816334">
              <a:spcBef>
                <a:spcPct val="20000"/>
              </a:spcBef>
              <a:buFont typeface="Arial" pitchFamily="34" charset="0"/>
              <a:buChar char="•"/>
              <a:defRPr sz="1800">
                <a:latin typeface="+mn-lt"/>
                <a:ea typeface="+mn-ea"/>
                <a:cs typeface="+mn-cs"/>
              </a:defRPr>
            </a:lvl6pPr>
            <a:lvl7pPr marL="2653085" indent="-204084" defTabSz="816334">
              <a:spcBef>
                <a:spcPct val="20000"/>
              </a:spcBef>
              <a:buFont typeface="Arial" pitchFamily="34" charset="0"/>
              <a:buChar char="•"/>
              <a:defRPr sz="1800">
                <a:latin typeface="+mn-lt"/>
                <a:ea typeface="+mn-ea"/>
                <a:cs typeface="+mn-cs"/>
              </a:defRPr>
            </a:lvl7pPr>
            <a:lvl8pPr marL="3061253" indent="-204084" defTabSz="816334">
              <a:spcBef>
                <a:spcPct val="20000"/>
              </a:spcBef>
              <a:buFont typeface="Arial" pitchFamily="34" charset="0"/>
              <a:buChar char="•"/>
              <a:defRPr sz="1800">
                <a:latin typeface="+mn-lt"/>
                <a:ea typeface="+mn-ea"/>
                <a:cs typeface="+mn-cs"/>
              </a:defRPr>
            </a:lvl8pPr>
            <a:lvl9pPr marL="3469420" indent="-204084" defTabSz="816334">
              <a:spcBef>
                <a:spcPct val="20000"/>
              </a:spcBef>
              <a:buFont typeface="Arial" pitchFamily="34" charset="0"/>
              <a:buChar char="•"/>
              <a:defRPr sz="1800">
                <a:latin typeface="+mn-lt"/>
                <a:ea typeface="+mn-ea"/>
                <a:cs typeface="+mn-cs"/>
              </a:defRPr>
            </a:lvl9pPr>
          </a:lstStyle>
          <a:p>
            <a:pPr defTabSz="1087827" fontAlgn="base">
              <a:spcAft>
                <a:spcPct val="0"/>
              </a:spcAft>
            </a:pPr>
            <a:r>
              <a:rPr lang="en-US" sz="933" dirty="0">
                <a:solidFill>
                  <a:prstClr val="white"/>
                </a:solidFill>
                <a:ea typeface="ＭＳ Ｐゴシック" charset="0"/>
              </a:rPr>
              <a:t>Copyright © 2016 Splunk Inc.  Confidential.</a:t>
            </a:r>
          </a:p>
          <a:p>
            <a:pPr defTabSz="1087827" fontAlgn="base">
              <a:spcAft>
                <a:spcPct val="0"/>
              </a:spcAft>
            </a:pPr>
            <a:endParaRPr lang="en-US" sz="933" dirty="0">
              <a:solidFill>
                <a:prstClr val="white"/>
              </a:solidFill>
              <a:ea typeface="ＭＳ Ｐゴシック" charset="0"/>
            </a:endParaRPr>
          </a:p>
        </p:txBody>
      </p:sp>
    </p:spTree>
    <p:custDataLst>
      <p:tags r:id="rId1"/>
    </p:custDataLst>
    <p:extLst>
      <p:ext uri="{BB962C8B-B14F-4D97-AF65-F5344CB8AC3E}">
        <p14:creationId xmlns:p14="http://schemas.microsoft.com/office/powerpoint/2010/main" val="4119466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6062" y="1379621"/>
            <a:ext cx="5349240" cy="4524256"/>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sz="half" idx="12"/>
          </p:nvPr>
        </p:nvSpPr>
        <p:spPr>
          <a:xfrm>
            <a:off x="6386697" y="1379621"/>
            <a:ext cx="5349240" cy="4524256"/>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2" name="Subtitle 2"/>
          <p:cNvSpPr>
            <a:spLocks noGrp="1"/>
          </p:cNvSpPr>
          <p:nvPr>
            <p:ph type="subTitle" idx="13"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10"/>
          <p:cNvSpPr>
            <a:spLocks noGrp="1"/>
          </p:cNvSpPr>
          <p:nvPr>
            <p:ph sz="quarter" idx="14"/>
          </p:nvPr>
        </p:nvSpPr>
        <p:spPr>
          <a:xfrm>
            <a:off x="385118" y="1306933"/>
            <a:ext cx="11407959" cy="4742905"/>
          </a:xfrm>
          <a:prstGeom prst="rect">
            <a:avLst/>
          </a:prstGeom>
        </p:spPr>
        <p:txBody>
          <a:bodyPr lIns="51426" tIns="25713" rIns="51426" bIns="25713"/>
          <a:lstStyle>
            <a:lvl1pPr marL="308492" marR="0" indent="-308492" algn="l" defTabSz="979402" rtl="0" eaLnBrk="1" fontAlgn="auto" latinLnBrk="0" hangingPunct="1">
              <a:lnSpc>
                <a:spcPct val="100000"/>
              </a:lnSpc>
              <a:spcBef>
                <a:spcPts val="809"/>
              </a:spcBef>
              <a:spcAft>
                <a:spcPts val="0"/>
              </a:spcAft>
              <a:buClrTx/>
              <a:buSzPct val="80000"/>
              <a:buFontTx/>
              <a:buBlip>
                <a:blip r:embed="rId3"/>
              </a:buBlip>
              <a:tabLst/>
              <a:defRPr/>
            </a:lvl1pPr>
            <a:lvl2pPr marL="652334" marR="0" indent="-343841" algn="l" defTabSz="979402" rtl="0" eaLnBrk="1" fontAlgn="auto" latinLnBrk="0" hangingPunct="1">
              <a:lnSpc>
                <a:spcPct val="100000"/>
              </a:lnSpc>
              <a:spcBef>
                <a:spcPts val="0"/>
              </a:spcBef>
              <a:spcAft>
                <a:spcPts val="0"/>
              </a:spcAft>
              <a:buClrTx/>
              <a:buSzTx/>
              <a:buFont typeface="Calibri" pitchFamily="34" charset="0"/>
              <a:buChar char="–"/>
              <a:tabLst/>
              <a:defRPr/>
            </a:lvl2pPr>
            <a:lvl3pPr marL="854781" marR="0" indent="-190666" algn="l" defTabSz="979402" rtl="0" eaLnBrk="1" fontAlgn="auto" latinLnBrk="0" hangingPunct="1">
              <a:lnSpc>
                <a:spcPct val="100000"/>
              </a:lnSpc>
              <a:spcBef>
                <a:spcPts val="0"/>
              </a:spcBef>
              <a:spcAft>
                <a:spcPts val="0"/>
              </a:spcAft>
              <a:buClr>
                <a:srgbClr val="7F7F7F"/>
              </a:buClr>
              <a:buSzPct val="100000"/>
              <a:buFont typeface="Wingdings 3" pitchFamily="18" charset="2"/>
              <a:buChar char="ê"/>
              <a:tabLst/>
              <a:defRPr/>
            </a:lvl3pPr>
            <a:lvl4pPr marL="1233970" marR="0" indent="-367405" algn="l" defTabSz="979402" rtl="0" eaLnBrk="1" fontAlgn="auto" latinLnBrk="0" hangingPunct="1">
              <a:lnSpc>
                <a:spcPct val="100000"/>
              </a:lnSpc>
              <a:spcBef>
                <a:spcPts val="0"/>
              </a:spcBef>
              <a:spcAft>
                <a:spcPts val="0"/>
              </a:spcAft>
              <a:buClrTx/>
              <a:buSzTx/>
              <a:buFont typeface="Arial" pitchFamily="34" charset="0"/>
              <a:buChar char="–"/>
              <a:tabLst/>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Text Placeholder 10"/>
          <p:cNvSpPr txBox="1">
            <a:spLocks/>
          </p:cNvSpPr>
          <p:nvPr userDrawn="1"/>
        </p:nvSpPr>
        <p:spPr>
          <a:xfrm>
            <a:off x="225105" y="6654800"/>
            <a:ext cx="4419600" cy="152400"/>
          </a:xfrm>
          <a:prstGeom prst="rect">
            <a:avLst/>
          </a:prstGeom>
        </p:spPr>
        <p:txBody>
          <a:bodyPr lIns="0" tIns="0" rIns="0" bIns="0">
            <a:noAutofit/>
          </a:bodyPr>
          <a:lstStyle>
            <a:lvl1pPr marL="0" indent="0" eaLnBrk="1" hangingPunct="1">
              <a:spcBef>
                <a:spcPts val="675"/>
              </a:spcBef>
              <a:buSzPct val="80000"/>
              <a:buFont typeface="Arial" charset="0"/>
              <a:buNone/>
              <a:defRPr sz="700" spc="0">
                <a:solidFill>
                  <a:schemeClr val="bg1"/>
                </a:solidFill>
                <a:latin typeface="Gotham Book" pitchFamily="50" charset="0"/>
                <a:cs typeface="Gotham Book" pitchFamily="50" charset="0"/>
              </a:defRPr>
            </a:lvl1pPr>
            <a:lvl2pPr marL="542925" indent="-285750" eaLnBrk="1" hangingPunct="1">
              <a:buFont typeface="Calibri" charset="0"/>
              <a:buChar char="–"/>
              <a:defRPr sz="1900">
                <a:latin typeface="+mn-lt"/>
                <a:cs typeface="+mn-cs"/>
              </a:defRPr>
            </a:lvl2pPr>
            <a:lvl3pPr marL="711200" indent="-158750" eaLnBrk="1" hangingPunct="1">
              <a:buClr>
                <a:srgbClr val="7F7F7F"/>
              </a:buClr>
              <a:buSzPct val="100000"/>
              <a:buFont typeface="Wingdings 3" charset="0"/>
              <a:buChar char="ê"/>
              <a:defRPr>
                <a:latin typeface="+mn-lt"/>
                <a:cs typeface="+mn-cs"/>
              </a:defRPr>
            </a:lvl3pPr>
            <a:lvl4pPr marL="925513" indent="-204788" eaLnBrk="1" hangingPunct="1">
              <a:buFont typeface="Arial" charset="0"/>
              <a:buChar char="–"/>
              <a:defRPr>
                <a:latin typeface="+mn-lt"/>
                <a:cs typeface="+mn-cs"/>
              </a:defRPr>
            </a:lvl4pPr>
            <a:lvl5pPr marL="714375" indent="-66675" eaLnBrk="1" hangingPunct="1">
              <a:buClr>
                <a:srgbClr val="7F7F7F"/>
              </a:buClr>
              <a:buFont typeface="Wingdings 3" charset="0"/>
              <a:buChar char="ê"/>
              <a:defRPr>
                <a:latin typeface="+mn-lt"/>
                <a:cs typeface="+mn-cs"/>
              </a:defRPr>
            </a:lvl5pPr>
            <a:lvl6pPr marL="2244919" indent="-204084" defTabSz="816334">
              <a:spcBef>
                <a:spcPct val="20000"/>
              </a:spcBef>
              <a:buFont typeface="Arial" pitchFamily="34" charset="0"/>
              <a:buChar char="•"/>
              <a:defRPr sz="1800">
                <a:latin typeface="+mn-lt"/>
                <a:ea typeface="+mn-ea"/>
                <a:cs typeface="+mn-cs"/>
              </a:defRPr>
            </a:lvl6pPr>
            <a:lvl7pPr marL="2653085" indent="-204084" defTabSz="816334">
              <a:spcBef>
                <a:spcPct val="20000"/>
              </a:spcBef>
              <a:buFont typeface="Arial" pitchFamily="34" charset="0"/>
              <a:buChar char="•"/>
              <a:defRPr sz="1800">
                <a:latin typeface="+mn-lt"/>
                <a:ea typeface="+mn-ea"/>
                <a:cs typeface="+mn-cs"/>
              </a:defRPr>
            </a:lvl7pPr>
            <a:lvl8pPr marL="3061253" indent="-204084" defTabSz="816334">
              <a:spcBef>
                <a:spcPct val="20000"/>
              </a:spcBef>
              <a:buFont typeface="Arial" pitchFamily="34" charset="0"/>
              <a:buChar char="•"/>
              <a:defRPr sz="1800">
                <a:latin typeface="+mn-lt"/>
                <a:ea typeface="+mn-ea"/>
                <a:cs typeface="+mn-cs"/>
              </a:defRPr>
            </a:lvl8pPr>
            <a:lvl9pPr marL="3469420" indent="-204084" defTabSz="816334">
              <a:spcBef>
                <a:spcPct val="20000"/>
              </a:spcBef>
              <a:buFont typeface="Arial" pitchFamily="34" charset="0"/>
              <a:buChar char="•"/>
              <a:defRPr sz="1800">
                <a:latin typeface="+mn-lt"/>
                <a:ea typeface="+mn-ea"/>
                <a:cs typeface="+mn-cs"/>
              </a:defRPr>
            </a:lvl9pPr>
          </a:lstStyle>
          <a:p>
            <a:pPr defTabSz="1087827" fontAlgn="base">
              <a:spcAft>
                <a:spcPct val="0"/>
              </a:spcAft>
            </a:pPr>
            <a:r>
              <a:rPr lang="en-US" sz="933" dirty="0">
                <a:solidFill>
                  <a:prstClr val="white"/>
                </a:solidFill>
                <a:ea typeface="ＭＳ Ｐゴシック" charset="0"/>
              </a:rPr>
              <a:t>Copyright © 2016 Splunk Inc.  Confidential.</a:t>
            </a:r>
          </a:p>
          <a:p>
            <a:pPr defTabSz="1087827" fontAlgn="base">
              <a:spcAft>
                <a:spcPct val="0"/>
              </a:spcAft>
            </a:pPr>
            <a:endParaRPr lang="en-US" sz="933" dirty="0">
              <a:solidFill>
                <a:prstClr val="white"/>
              </a:solidFill>
              <a:ea typeface="ＭＳ Ｐゴシック" charset="0"/>
            </a:endParaRPr>
          </a:p>
        </p:txBody>
      </p:sp>
    </p:spTree>
    <p:custDataLst>
      <p:tags r:id="rId1"/>
    </p:custDataLst>
    <p:extLst>
      <p:ext uri="{BB962C8B-B14F-4D97-AF65-F5344CB8AC3E}">
        <p14:creationId xmlns:p14="http://schemas.microsoft.com/office/powerpoint/2010/main" val="147524490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7" name="Graphic 16">
            <a:extLst>
              <a:ext uri="{FF2B5EF4-FFF2-40B4-BE49-F238E27FC236}">
                <a16:creationId xmlns:a16="http://schemas.microsoft.com/office/drawing/2014/main" id="{28F90622-3EA5-4BAF-A4A7-2E1851AFFBA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92006" y="5740400"/>
            <a:ext cx="4014194" cy="537553"/>
          </a:xfrm>
          <a:prstGeom prst="rect">
            <a:avLst/>
          </a:prstGeom>
        </p:spPr>
      </p:pic>
      <p:sp>
        <p:nvSpPr>
          <p:cNvPr id="36" name="Freeform: Shape 35">
            <a:extLst>
              <a:ext uri="{FF2B5EF4-FFF2-40B4-BE49-F238E27FC236}">
                <a16:creationId xmlns:a16="http://schemas.microsoft.com/office/drawing/2014/main" id="{D365D67B-8C23-45D9-A0E1-1259D4BA4131}"/>
              </a:ext>
            </a:extLst>
          </p:cNvPr>
          <p:cNvSpPr/>
          <p:nvPr/>
        </p:nvSpPr>
        <p:spPr bwMode="ltGray">
          <a:xfrm flipH="1">
            <a:off x="0" y="1767038"/>
            <a:ext cx="2871882" cy="3205064"/>
          </a:xfrm>
          <a:custGeom>
            <a:avLst/>
            <a:gdLst>
              <a:gd name="connsiteX0" fmla="*/ 945132 w 3140961"/>
              <a:gd name="connsiteY0" fmla="*/ 0 h 3505361"/>
              <a:gd name="connsiteX1" fmla="*/ 0 w 3140961"/>
              <a:gd name="connsiteY1" fmla="*/ 2074031 h 3505361"/>
              <a:gd name="connsiteX2" fmla="*/ 3140961 w 3140961"/>
              <a:gd name="connsiteY2" fmla="*/ 3505361 h 3505361"/>
              <a:gd name="connsiteX3" fmla="*/ 3140961 w 3140961"/>
              <a:gd name="connsiteY3" fmla="*/ 1000636 h 3505361"/>
              <a:gd name="connsiteX4" fmla="*/ 945132 w 3140961"/>
              <a:gd name="connsiteY4" fmla="*/ 0 h 35053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0961" h="3505361">
                <a:moveTo>
                  <a:pt x="945132" y="0"/>
                </a:moveTo>
                <a:lnTo>
                  <a:pt x="0" y="2074031"/>
                </a:lnTo>
                <a:lnTo>
                  <a:pt x="3140961" y="3505361"/>
                </a:lnTo>
                <a:lnTo>
                  <a:pt x="3140961" y="1000636"/>
                </a:lnTo>
                <a:lnTo>
                  <a:pt x="945132" y="0"/>
                </a:lnTo>
                <a:close/>
              </a:path>
            </a:pathLst>
          </a:custGeom>
          <a:gradFill>
            <a:gsLst>
              <a:gs pos="100000">
                <a:schemeClr val="accent5">
                  <a:alpha val="40000"/>
                </a:schemeClr>
              </a:gs>
              <a:gs pos="9000">
                <a:srgbClr val="F99D1C">
                  <a:alpha val="22000"/>
                </a:srgbClr>
              </a:gs>
            </a:gsLst>
            <a:lin ang="3000000" scaled="0"/>
          </a:gra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00" cap="none" spc="20" normalizeH="0" baseline="0" noProof="0" dirty="0">
              <a:ln>
                <a:noFill/>
              </a:ln>
              <a:solidFill>
                <a:prstClr val="white"/>
              </a:solidFill>
              <a:effectLst/>
              <a:uLnTx/>
              <a:uFillTx/>
              <a:latin typeface="+mn-lt"/>
              <a:ea typeface="+mn-ea"/>
              <a:cs typeface="+mn-cs"/>
            </a:endParaRPr>
          </a:p>
        </p:txBody>
      </p:sp>
      <p:sp>
        <p:nvSpPr>
          <p:cNvPr id="37" name="Freeform: Shape 36">
            <a:extLst>
              <a:ext uri="{FF2B5EF4-FFF2-40B4-BE49-F238E27FC236}">
                <a16:creationId xmlns:a16="http://schemas.microsoft.com/office/drawing/2014/main" id="{6373966B-FDEC-43B8-8B42-DC079E5D2150}"/>
              </a:ext>
            </a:extLst>
          </p:cNvPr>
          <p:cNvSpPr/>
          <p:nvPr/>
        </p:nvSpPr>
        <p:spPr bwMode="ltGray">
          <a:xfrm flipH="1">
            <a:off x="-1" y="2540310"/>
            <a:ext cx="4252739" cy="3460861"/>
          </a:xfrm>
          <a:custGeom>
            <a:avLst/>
            <a:gdLst>
              <a:gd name="connsiteX0" fmla="*/ 912668 w 5592859"/>
              <a:gd name="connsiteY0" fmla="*/ 0 h 4551445"/>
              <a:gd name="connsiteX1" fmla="*/ 0 w 5592859"/>
              <a:gd name="connsiteY1" fmla="*/ 2002790 h 4551445"/>
              <a:gd name="connsiteX2" fmla="*/ 5592859 w 5592859"/>
              <a:gd name="connsiteY2" fmla="*/ 4551445 h 4551445"/>
              <a:gd name="connsiteX3" fmla="*/ 5592859 w 5592859"/>
              <a:gd name="connsiteY3" fmla="*/ 2132755 h 4551445"/>
              <a:gd name="connsiteX4" fmla="*/ 912668 w 5592859"/>
              <a:gd name="connsiteY4" fmla="*/ 0 h 45514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92859" h="4551445">
                <a:moveTo>
                  <a:pt x="912668" y="0"/>
                </a:moveTo>
                <a:lnTo>
                  <a:pt x="0" y="2002790"/>
                </a:lnTo>
                <a:lnTo>
                  <a:pt x="5592859" y="4551445"/>
                </a:lnTo>
                <a:lnTo>
                  <a:pt x="5592859" y="2132755"/>
                </a:lnTo>
                <a:lnTo>
                  <a:pt x="912668" y="0"/>
                </a:lnTo>
                <a:close/>
              </a:path>
            </a:pathLst>
          </a:custGeom>
          <a:gradFill>
            <a:gsLst>
              <a:gs pos="100000">
                <a:srgbClr val="ED3469">
                  <a:alpha val="69000"/>
                </a:srgbClr>
              </a:gs>
              <a:gs pos="9000">
                <a:srgbClr val="F99D1C">
                  <a:alpha val="12000"/>
                </a:srgbClr>
              </a:gs>
            </a:gsLst>
            <a:lin ang="2400000" scaled="0"/>
          </a:gra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00" cap="none" spc="20" normalizeH="0" baseline="0" noProof="0" dirty="0">
              <a:ln>
                <a:noFill/>
              </a:ln>
              <a:solidFill>
                <a:prstClr val="white"/>
              </a:solidFill>
              <a:effectLst/>
              <a:uLnTx/>
              <a:uFillTx/>
              <a:latin typeface="+mn-lt"/>
              <a:ea typeface="+mn-ea"/>
              <a:cs typeface="+mn-cs"/>
            </a:endParaRPr>
          </a:p>
        </p:txBody>
      </p:sp>
      <p:sp>
        <p:nvSpPr>
          <p:cNvPr id="38" name="Freeform: Shape 37">
            <a:extLst>
              <a:ext uri="{FF2B5EF4-FFF2-40B4-BE49-F238E27FC236}">
                <a16:creationId xmlns:a16="http://schemas.microsoft.com/office/drawing/2014/main" id="{75D3ACA9-9BBF-410A-BD6E-633B0D0C3F12}"/>
              </a:ext>
            </a:extLst>
          </p:cNvPr>
          <p:cNvSpPr/>
          <p:nvPr/>
        </p:nvSpPr>
        <p:spPr bwMode="ltGray">
          <a:xfrm flipV="1">
            <a:off x="0" y="5186366"/>
            <a:ext cx="3669254" cy="1671633"/>
          </a:xfrm>
          <a:custGeom>
            <a:avLst/>
            <a:gdLst>
              <a:gd name="connsiteX0" fmla="*/ 3580128 w 4518118"/>
              <a:gd name="connsiteY0" fmla="*/ 2058357 h 2058357"/>
              <a:gd name="connsiteX1" fmla="*/ 4518118 w 4518118"/>
              <a:gd name="connsiteY1" fmla="*/ 0 h 2058357"/>
              <a:gd name="connsiteX2" fmla="*/ 0 w 4518118"/>
              <a:gd name="connsiteY2" fmla="*/ 0 h 2058357"/>
              <a:gd name="connsiteX3" fmla="*/ 0 w 4518118"/>
              <a:gd name="connsiteY3" fmla="*/ 426899 h 2058357"/>
              <a:gd name="connsiteX4" fmla="*/ 3580128 w 4518118"/>
              <a:gd name="connsiteY4" fmla="*/ 2058357 h 20583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18118" h="2058357">
                <a:moveTo>
                  <a:pt x="3580128" y="2058357"/>
                </a:moveTo>
                <a:lnTo>
                  <a:pt x="4518118" y="0"/>
                </a:lnTo>
                <a:lnTo>
                  <a:pt x="0" y="0"/>
                </a:lnTo>
                <a:lnTo>
                  <a:pt x="0" y="426899"/>
                </a:lnTo>
                <a:lnTo>
                  <a:pt x="3580128" y="2058357"/>
                </a:lnTo>
                <a:close/>
              </a:path>
            </a:pathLst>
          </a:custGeom>
          <a:gradFill>
            <a:gsLst>
              <a:gs pos="100000">
                <a:srgbClr val="ED3469">
                  <a:alpha val="69000"/>
                </a:srgbClr>
              </a:gs>
              <a:gs pos="9000">
                <a:srgbClr val="F99D1C">
                  <a:alpha val="20000"/>
                </a:srgbClr>
              </a:gs>
            </a:gsLst>
            <a:lin ang="13800000" scaled="0"/>
          </a:gra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00" cap="none" spc="20" normalizeH="0" baseline="0" noProof="0" dirty="0">
              <a:ln>
                <a:noFill/>
              </a:ln>
              <a:solidFill>
                <a:prstClr val="white"/>
              </a:solidFill>
              <a:effectLst/>
              <a:uLnTx/>
              <a:uFillTx/>
              <a:latin typeface="+mn-lt"/>
              <a:ea typeface="+mn-ea"/>
              <a:cs typeface="+mn-cs"/>
            </a:endParaRPr>
          </a:p>
        </p:txBody>
      </p:sp>
      <p:sp>
        <p:nvSpPr>
          <p:cNvPr id="39" name="Freeform: Shape 38">
            <a:extLst>
              <a:ext uri="{FF2B5EF4-FFF2-40B4-BE49-F238E27FC236}">
                <a16:creationId xmlns:a16="http://schemas.microsoft.com/office/drawing/2014/main" id="{AEFCECFB-D8C4-4A7A-92A2-D4F6A136EF2F}"/>
              </a:ext>
            </a:extLst>
          </p:cNvPr>
          <p:cNvSpPr/>
          <p:nvPr/>
        </p:nvSpPr>
        <p:spPr bwMode="ltGray">
          <a:xfrm flipV="1">
            <a:off x="1" y="3893867"/>
            <a:ext cx="3016539" cy="2964133"/>
          </a:xfrm>
          <a:custGeom>
            <a:avLst/>
            <a:gdLst>
              <a:gd name="connsiteX0" fmla="*/ 2157730 w 3102861"/>
              <a:gd name="connsiteY0" fmla="*/ 3048955 h 3048955"/>
              <a:gd name="connsiteX1" fmla="*/ 3102861 w 3102861"/>
              <a:gd name="connsiteY1" fmla="*/ 974924 h 3048955"/>
              <a:gd name="connsiteX2" fmla="*/ 963454 w 3102861"/>
              <a:gd name="connsiteY2" fmla="*/ 0 h 3048955"/>
              <a:gd name="connsiteX3" fmla="*/ 0 w 3102861"/>
              <a:gd name="connsiteY3" fmla="*/ 0 h 3048955"/>
              <a:gd name="connsiteX4" fmla="*/ 0 w 3102861"/>
              <a:gd name="connsiteY4" fmla="*/ 2065681 h 3048955"/>
              <a:gd name="connsiteX5" fmla="*/ 2157730 w 3102861"/>
              <a:gd name="connsiteY5" fmla="*/ 3048955 h 3048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02861" h="3048955">
                <a:moveTo>
                  <a:pt x="2157730" y="3048955"/>
                </a:moveTo>
                <a:lnTo>
                  <a:pt x="3102861" y="974924"/>
                </a:lnTo>
                <a:lnTo>
                  <a:pt x="963454" y="0"/>
                </a:lnTo>
                <a:lnTo>
                  <a:pt x="0" y="0"/>
                </a:lnTo>
                <a:lnTo>
                  <a:pt x="0" y="2065681"/>
                </a:lnTo>
                <a:lnTo>
                  <a:pt x="2157730" y="3048955"/>
                </a:lnTo>
                <a:close/>
              </a:path>
            </a:pathLst>
          </a:custGeom>
          <a:gradFill flip="none" rotWithShape="0">
            <a:gsLst>
              <a:gs pos="100000">
                <a:srgbClr val="F67F32">
                  <a:alpha val="40000"/>
                </a:srgbClr>
              </a:gs>
              <a:gs pos="36000">
                <a:srgbClr val="F99D1C">
                  <a:alpha val="39000"/>
                </a:srgbClr>
              </a:gs>
            </a:gsLst>
            <a:lin ang="9000000" scaled="0"/>
            <a:tileRect/>
          </a:gra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00" cap="none" spc="20" normalizeH="0" baseline="0" noProof="0" dirty="0">
              <a:ln>
                <a:noFill/>
              </a:ln>
              <a:solidFill>
                <a:prstClr val="white"/>
              </a:solidFill>
              <a:effectLst/>
              <a:uLnTx/>
              <a:uFillTx/>
              <a:latin typeface="+mn-lt"/>
              <a:ea typeface="+mn-ea"/>
              <a:cs typeface="+mn-cs"/>
            </a:endParaRPr>
          </a:p>
        </p:txBody>
      </p:sp>
      <p:cxnSp>
        <p:nvCxnSpPr>
          <p:cNvPr id="40" name="Straight Connector 39">
            <a:extLst>
              <a:ext uri="{FF2B5EF4-FFF2-40B4-BE49-F238E27FC236}">
                <a16:creationId xmlns:a16="http://schemas.microsoft.com/office/drawing/2014/main" id="{64E88AE5-AD07-4156-AACA-83CE816D8E8A}"/>
              </a:ext>
            </a:extLst>
          </p:cNvPr>
          <p:cNvCxnSpPr>
            <a:cxnSpLocks/>
          </p:cNvCxnSpPr>
          <p:nvPr/>
        </p:nvCxnSpPr>
        <p:spPr bwMode="black">
          <a:xfrm flipH="1">
            <a:off x="913370" y="6158172"/>
            <a:ext cx="1563442" cy="701945"/>
          </a:xfrm>
          <a:prstGeom prst="line">
            <a:avLst/>
          </a:prstGeom>
          <a:ln w="12700" cap="rnd">
            <a:solidFill>
              <a:sysClr val="window" lastClr="FFFFFF"/>
            </a:solidFill>
          </a:ln>
        </p:spPr>
      </p:cxnSp>
      <p:sp>
        <p:nvSpPr>
          <p:cNvPr id="10" name="Title 1">
            <a:extLst>
              <a:ext uri="{FF2B5EF4-FFF2-40B4-BE49-F238E27FC236}">
                <a16:creationId xmlns:a16="http://schemas.microsoft.com/office/drawing/2014/main" id="{F73F236F-0421-4890-9FAF-AE9C745D2765}"/>
              </a:ext>
            </a:extLst>
          </p:cNvPr>
          <p:cNvSpPr>
            <a:spLocks noGrp="1"/>
          </p:cNvSpPr>
          <p:nvPr>
            <p:ph type="ctrTitle" hasCustomPrompt="1"/>
          </p:nvPr>
        </p:nvSpPr>
        <p:spPr>
          <a:xfrm>
            <a:off x="3562350" y="739900"/>
            <a:ext cx="7943850" cy="2215991"/>
          </a:xfrm>
        </p:spPr>
        <p:txBody>
          <a:bodyPr anchor="b"/>
          <a:lstStyle>
            <a:lvl1pPr algn="l">
              <a:lnSpc>
                <a:spcPct val="80000"/>
              </a:lnSpc>
              <a:defRPr sz="6000" spc="-150" baseline="0">
                <a:solidFill>
                  <a:schemeClr val="bg1"/>
                </a:solidFill>
              </a:defRPr>
            </a:lvl1pPr>
          </a:lstStyle>
          <a:p>
            <a:r>
              <a:rPr lang="en-US" dirty="0"/>
              <a:t>Click to edit</a:t>
            </a:r>
            <a:br>
              <a:rPr lang="en-US" dirty="0"/>
            </a:br>
            <a:r>
              <a:rPr lang="en-US" dirty="0"/>
              <a:t>Master</a:t>
            </a:r>
            <a:br>
              <a:rPr lang="en-US" dirty="0"/>
            </a:br>
            <a:r>
              <a:rPr lang="en-US" dirty="0"/>
              <a:t>title style</a:t>
            </a:r>
          </a:p>
        </p:txBody>
      </p:sp>
      <p:sp>
        <p:nvSpPr>
          <p:cNvPr id="11" name="Subtitle 2">
            <a:extLst>
              <a:ext uri="{FF2B5EF4-FFF2-40B4-BE49-F238E27FC236}">
                <a16:creationId xmlns:a16="http://schemas.microsoft.com/office/drawing/2014/main" id="{93B2AC46-4ACE-4C41-BFED-3FCCD35A817E}"/>
              </a:ext>
            </a:extLst>
          </p:cNvPr>
          <p:cNvSpPr>
            <a:spLocks noGrp="1"/>
          </p:cNvSpPr>
          <p:nvPr>
            <p:ph type="subTitle" idx="1"/>
          </p:nvPr>
        </p:nvSpPr>
        <p:spPr>
          <a:xfrm>
            <a:off x="3562350" y="3047965"/>
            <a:ext cx="7943850" cy="350865"/>
          </a:xfrm>
        </p:spPr>
        <p:txBody>
          <a:bodyPr wrap="square">
            <a:spAutoFit/>
          </a:bodyPr>
          <a:lstStyle>
            <a:lvl1pPr marL="0" indent="0" algn="l">
              <a:buNone/>
              <a:defRPr sz="2400" spc="-3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2" name="Text Placeholder 2">
            <a:extLst>
              <a:ext uri="{FF2B5EF4-FFF2-40B4-BE49-F238E27FC236}">
                <a16:creationId xmlns:a16="http://schemas.microsoft.com/office/drawing/2014/main" id="{AAE70A36-7859-4647-AF1C-6B4E5037FEA6}"/>
              </a:ext>
            </a:extLst>
          </p:cNvPr>
          <p:cNvSpPr>
            <a:spLocks noGrp="1"/>
          </p:cNvSpPr>
          <p:nvPr>
            <p:ph type="body" idx="14" hasCustomPrompt="1"/>
          </p:nvPr>
        </p:nvSpPr>
        <p:spPr>
          <a:xfrm>
            <a:off x="3562350" y="4364222"/>
            <a:ext cx="7943850" cy="280974"/>
          </a:xfrm>
        </p:spPr>
        <p:txBody>
          <a:bodyPr wrap="square" anchor="b">
            <a:spAutoFit/>
          </a:bodyPr>
          <a:lstStyle>
            <a:lvl1pPr marL="0" indent="0" algn="l">
              <a:lnSpc>
                <a:spcPct val="83000"/>
              </a:lnSpc>
              <a:spcBef>
                <a:spcPts val="0"/>
              </a:spcBef>
              <a:spcAft>
                <a:spcPts val="0"/>
              </a:spcAft>
              <a:buNone/>
              <a:defRPr sz="2200" b="1" spc="-50" baseline="0">
                <a:solidFill>
                  <a:schemeClr val="bg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Name Placeholder</a:t>
            </a:r>
          </a:p>
        </p:txBody>
      </p:sp>
      <p:sp>
        <p:nvSpPr>
          <p:cNvPr id="22" name="Text Placeholder 2">
            <a:extLst>
              <a:ext uri="{FF2B5EF4-FFF2-40B4-BE49-F238E27FC236}">
                <a16:creationId xmlns:a16="http://schemas.microsoft.com/office/drawing/2014/main" id="{7FCC02AE-BAA3-4228-AA17-919826569EAE}"/>
              </a:ext>
            </a:extLst>
          </p:cNvPr>
          <p:cNvSpPr>
            <a:spLocks noGrp="1"/>
          </p:cNvSpPr>
          <p:nvPr>
            <p:ph type="body" idx="15" hasCustomPrompt="1"/>
          </p:nvPr>
        </p:nvSpPr>
        <p:spPr>
          <a:xfrm>
            <a:off x="3562350" y="4750541"/>
            <a:ext cx="7943850" cy="229935"/>
          </a:xfrm>
        </p:spPr>
        <p:txBody>
          <a:bodyPr wrap="square" anchor="t">
            <a:spAutoFit/>
          </a:bodyPr>
          <a:lstStyle>
            <a:lvl1pPr marL="0" indent="0" algn="l">
              <a:lnSpc>
                <a:spcPct val="83000"/>
              </a:lnSpc>
              <a:spcBef>
                <a:spcPts val="0"/>
              </a:spcBef>
              <a:spcAft>
                <a:spcPts val="0"/>
              </a:spcAft>
              <a:buNone/>
              <a:defRPr sz="1800" b="0" spc="-30" baseline="0">
                <a:solidFill>
                  <a:schemeClr val="bg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Date Placeholder</a:t>
            </a:r>
          </a:p>
        </p:txBody>
      </p:sp>
      <p:sp>
        <p:nvSpPr>
          <p:cNvPr id="41" name="Oval 40">
            <a:extLst>
              <a:ext uri="{FF2B5EF4-FFF2-40B4-BE49-F238E27FC236}">
                <a16:creationId xmlns:a16="http://schemas.microsoft.com/office/drawing/2014/main" id="{7CA6F0B0-3566-4225-8E1A-A6BF1B6A32E8}"/>
              </a:ext>
            </a:extLst>
          </p:cNvPr>
          <p:cNvSpPr/>
          <p:nvPr/>
        </p:nvSpPr>
        <p:spPr bwMode="black">
          <a:xfrm>
            <a:off x="2060112" y="3916091"/>
            <a:ext cx="161760" cy="161760"/>
          </a:xfrm>
          <a:prstGeom prst="ellipse">
            <a:avLst/>
          </a:prstGeom>
          <a:ln w="12700" cap="rnd">
            <a:solidFill>
              <a:sysClr val="window" lastClr="FFFFFF">
                <a:alpha val="70000"/>
              </a:sysClr>
            </a:solidFill>
          </a:ln>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black"/>
              </a:solidFill>
              <a:effectLst/>
              <a:uLnTx/>
              <a:uFillTx/>
              <a:latin typeface="+mn-lt"/>
              <a:hlinkClick r:id="rId5"/>
            </a:endParaRPr>
          </a:p>
        </p:txBody>
      </p:sp>
      <p:sp>
        <p:nvSpPr>
          <p:cNvPr id="14" name="Rectangle 13">
            <a:extLst>
              <a:ext uri="{FF2B5EF4-FFF2-40B4-BE49-F238E27FC236}">
                <a16:creationId xmlns:a16="http://schemas.microsoft.com/office/drawing/2014/main" id="{EC4D4886-A2FD-F741-82D5-1CE0885D34EA}"/>
              </a:ext>
            </a:extLst>
          </p:cNvPr>
          <p:cNvSpPr/>
          <p:nvPr/>
        </p:nvSpPr>
        <p:spPr>
          <a:xfrm>
            <a:off x="10836946" y="87136"/>
            <a:ext cx="1338508" cy="181868"/>
          </a:xfrm>
          <a:prstGeom prst="rect">
            <a:avLst/>
          </a:prstGeom>
        </p:spPr>
        <p:txBody>
          <a:bodyPr wrap="none">
            <a:noAutofit/>
          </a:bodyPr>
          <a:lstStyle/>
          <a:p>
            <a:pPr lvl="0" algn="r"/>
            <a:r>
              <a:rPr lang="en-US" sz="700" b="0" i="0" kern="1200" spc="120" baseline="0" dirty="0">
                <a:solidFill>
                  <a:schemeClr val="bg1"/>
                </a:solidFill>
                <a:effectLst/>
                <a:latin typeface="+mn-lt"/>
                <a:ea typeface="+mn-ea"/>
                <a:cs typeface="+mn-cs"/>
              </a:rPr>
              <a:t>© 2020 SPLUNK INC.</a:t>
            </a:r>
            <a:endParaRPr lang="en-US" sz="700" spc="120" baseline="0" dirty="0">
              <a:solidFill>
                <a:schemeClr val="bg1"/>
              </a:solidFill>
            </a:endParaRPr>
          </a:p>
        </p:txBody>
      </p:sp>
    </p:spTree>
    <p:extLst>
      <p:ext uri="{BB962C8B-B14F-4D97-AF65-F5344CB8AC3E}">
        <p14:creationId xmlns:p14="http://schemas.microsoft.com/office/powerpoint/2010/main" val="2613634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Title and Content">
    <p:bg bwMode="ltGray">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BB1E79-E5C3-45B7-B8A8-44379F1FFAF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B92B28C-EF0C-470D-83F4-B97C0A1392A4}"/>
              </a:ext>
            </a:extLst>
          </p:cNvPr>
          <p:cNvSpPr>
            <a:spLocks noGrp="1"/>
          </p:cNvSpPr>
          <p:nvPr>
            <p:ph idx="1"/>
          </p:nvPr>
        </p:nvSpPr>
        <p:spPr>
          <a:xfrm>
            <a:off x="685800" y="2368296"/>
            <a:ext cx="10817352" cy="3803904"/>
          </a:xfrm>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a:extLst>
              <a:ext uri="{FF2B5EF4-FFF2-40B4-BE49-F238E27FC236}">
                <a16:creationId xmlns:a16="http://schemas.microsoft.com/office/drawing/2014/main" id="{9995DAD6-A2B0-4D82-8AB9-841C98968AF6}"/>
              </a:ext>
            </a:extLst>
          </p:cNvPr>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523045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391BC7DE-5A1F-434B-AD88-42E91B0DBBAC}"/>
              </a:ext>
            </a:extLst>
          </p:cNvPr>
          <p:cNvSpPr>
            <a:spLocks noGrp="1"/>
          </p:cNvSpPr>
          <p:nvPr>
            <p:ph type="title"/>
          </p:nvPr>
        </p:nvSpPr>
        <p:spPr/>
        <p:txBody>
          <a:bodyPr/>
          <a:lstStyle/>
          <a:p>
            <a:r>
              <a:rPr lang="en-US"/>
              <a:t>Click to edit Master title style</a:t>
            </a:r>
          </a:p>
        </p:txBody>
      </p:sp>
      <p:sp>
        <p:nvSpPr>
          <p:cNvPr id="12" name="Content Placeholder 2">
            <a:extLst>
              <a:ext uri="{FF2B5EF4-FFF2-40B4-BE49-F238E27FC236}">
                <a16:creationId xmlns:a16="http://schemas.microsoft.com/office/drawing/2014/main" id="{2BC40E56-AC2F-4B33-A3C7-83EC6700BC5C}"/>
              </a:ext>
            </a:extLst>
          </p:cNvPr>
          <p:cNvSpPr>
            <a:spLocks noGrp="1"/>
          </p:cNvSpPr>
          <p:nvPr>
            <p:ph idx="1"/>
          </p:nvPr>
        </p:nvSpPr>
        <p:spPr>
          <a:xfrm>
            <a:off x="685800" y="2368296"/>
            <a:ext cx="5060950" cy="3803904"/>
          </a:xfrm>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2" name="Content Placeholder 2">
            <a:extLst>
              <a:ext uri="{FF2B5EF4-FFF2-40B4-BE49-F238E27FC236}">
                <a16:creationId xmlns:a16="http://schemas.microsoft.com/office/drawing/2014/main" id="{B457071F-BC37-42D5-A774-8D2012B5D26D}"/>
              </a:ext>
            </a:extLst>
          </p:cNvPr>
          <p:cNvSpPr>
            <a:spLocks noGrp="1"/>
          </p:cNvSpPr>
          <p:nvPr>
            <p:ph idx="14"/>
          </p:nvPr>
        </p:nvSpPr>
        <p:spPr>
          <a:xfrm>
            <a:off x="6445250" y="2368296"/>
            <a:ext cx="5060950" cy="3803904"/>
          </a:xfrm>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a:extLst>
              <a:ext uri="{FF2B5EF4-FFF2-40B4-BE49-F238E27FC236}">
                <a16:creationId xmlns:a16="http://schemas.microsoft.com/office/drawing/2014/main" id="{C8F92CB9-7600-4115-903D-0FDC460CA7C5}"/>
              </a:ext>
            </a:extLst>
          </p:cNvPr>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3986649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Weighted Right">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391BC7DE-5A1F-434B-AD88-42E91B0DBBAC}"/>
              </a:ext>
            </a:extLst>
          </p:cNvPr>
          <p:cNvSpPr>
            <a:spLocks noGrp="1"/>
          </p:cNvSpPr>
          <p:nvPr>
            <p:ph type="title"/>
          </p:nvPr>
        </p:nvSpPr>
        <p:spPr/>
        <p:txBody>
          <a:bodyPr/>
          <a:lstStyle/>
          <a:p>
            <a:r>
              <a:rPr lang="en-US"/>
              <a:t>Click to edit Master title style</a:t>
            </a:r>
          </a:p>
        </p:txBody>
      </p:sp>
      <p:sp>
        <p:nvSpPr>
          <p:cNvPr id="11" name="Content Placeholder 2">
            <a:extLst>
              <a:ext uri="{FF2B5EF4-FFF2-40B4-BE49-F238E27FC236}">
                <a16:creationId xmlns:a16="http://schemas.microsoft.com/office/drawing/2014/main" id="{361FFDFA-A739-479C-8070-3D940BD6039C}"/>
              </a:ext>
            </a:extLst>
          </p:cNvPr>
          <p:cNvSpPr>
            <a:spLocks noGrp="1"/>
          </p:cNvSpPr>
          <p:nvPr>
            <p:ph idx="14"/>
          </p:nvPr>
        </p:nvSpPr>
        <p:spPr>
          <a:xfrm>
            <a:off x="685800" y="2368296"/>
            <a:ext cx="3149598" cy="3803904"/>
          </a:xfrm>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2">
            <a:extLst>
              <a:ext uri="{FF2B5EF4-FFF2-40B4-BE49-F238E27FC236}">
                <a16:creationId xmlns:a16="http://schemas.microsoft.com/office/drawing/2014/main" id="{931444C7-FD7E-49D4-A0D7-CC5C7D69CCA0}"/>
              </a:ext>
            </a:extLst>
          </p:cNvPr>
          <p:cNvSpPr>
            <a:spLocks noGrp="1"/>
          </p:cNvSpPr>
          <p:nvPr>
            <p:ph idx="15"/>
          </p:nvPr>
        </p:nvSpPr>
        <p:spPr>
          <a:xfrm>
            <a:off x="4521198" y="2368296"/>
            <a:ext cx="6981954" cy="3803904"/>
          </a:xfrm>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a:extLst>
              <a:ext uri="{FF2B5EF4-FFF2-40B4-BE49-F238E27FC236}">
                <a16:creationId xmlns:a16="http://schemas.microsoft.com/office/drawing/2014/main" id="{AE55D92D-4CDD-49D0-A55E-484E5EE14E92}"/>
              </a:ext>
            </a:extLst>
          </p:cNvPr>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3564054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Weighted Left">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391BC7DE-5A1F-434B-AD88-42E91B0DBBAC}"/>
              </a:ext>
            </a:extLst>
          </p:cNvPr>
          <p:cNvSpPr>
            <a:spLocks noGrp="1"/>
          </p:cNvSpPr>
          <p:nvPr>
            <p:ph type="title"/>
          </p:nvPr>
        </p:nvSpPr>
        <p:spPr/>
        <p:txBody>
          <a:bodyPr/>
          <a:lstStyle/>
          <a:p>
            <a:r>
              <a:rPr lang="en-US"/>
              <a:t>Click to edit Master title style</a:t>
            </a:r>
          </a:p>
        </p:txBody>
      </p:sp>
      <p:sp>
        <p:nvSpPr>
          <p:cNvPr id="12" name="Content Placeholder 2">
            <a:extLst>
              <a:ext uri="{FF2B5EF4-FFF2-40B4-BE49-F238E27FC236}">
                <a16:creationId xmlns:a16="http://schemas.microsoft.com/office/drawing/2014/main" id="{65743CAF-448D-434C-A0FF-EBD02A580AF7}"/>
              </a:ext>
            </a:extLst>
          </p:cNvPr>
          <p:cNvSpPr>
            <a:spLocks noGrp="1"/>
          </p:cNvSpPr>
          <p:nvPr>
            <p:ph idx="15"/>
          </p:nvPr>
        </p:nvSpPr>
        <p:spPr>
          <a:xfrm>
            <a:off x="8353554" y="2368296"/>
            <a:ext cx="3149598" cy="3803904"/>
          </a:xfrm>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2">
            <a:extLst>
              <a:ext uri="{FF2B5EF4-FFF2-40B4-BE49-F238E27FC236}">
                <a16:creationId xmlns:a16="http://schemas.microsoft.com/office/drawing/2014/main" id="{7C47ADAC-D2FB-4AA5-8740-F74F20D530A7}"/>
              </a:ext>
            </a:extLst>
          </p:cNvPr>
          <p:cNvSpPr>
            <a:spLocks noGrp="1"/>
          </p:cNvSpPr>
          <p:nvPr>
            <p:ph idx="14"/>
          </p:nvPr>
        </p:nvSpPr>
        <p:spPr>
          <a:xfrm>
            <a:off x="685800" y="2368296"/>
            <a:ext cx="6984998" cy="3803904"/>
          </a:xfrm>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a:extLst>
              <a:ext uri="{FF2B5EF4-FFF2-40B4-BE49-F238E27FC236}">
                <a16:creationId xmlns:a16="http://schemas.microsoft.com/office/drawing/2014/main" id="{E87D4A00-6F68-47A6-9E1B-9D4E3AFC210B}"/>
              </a:ext>
            </a:extLst>
          </p:cNvPr>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8651375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Three Content">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391BC7DE-5A1F-434B-AD88-42E91B0DBBAC}"/>
              </a:ext>
            </a:extLst>
          </p:cNvPr>
          <p:cNvSpPr>
            <a:spLocks noGrp="1"/>
          </p:cNvSpPr>
          <p:nvPr>
            <p:ph type="title"/>
          </p:nvPr>
        </p:nvSpPr>
        <p:spPr>
          <a:xfrm>
            <a:off x="685800" y="521208"/>
            <a:ext cx="10817352" cy="1033272"/>
          </a:xfrm>
        </p:spPr>
        <p:txBody>
          <a:bodyPr/>
          <a:lstStyle/>
          <a:p>
            <a:r>
              <a:rPr lang="en-US"/>
              <a:t>Click to edit Master title style</a:t>
            </a:r>
          </a:p>
        </p:txBody>
      </p:sp>
      <p:sp>
        <p:nvSpPr>
          <p:cNvPr id="12" name="Content Placeholder 2">
            <a:extLst>
              <a:ext uri="{FF2B5EF4-FFF2-40B4-BE49-F238E27FC236}">
                <a16:creationId xmlns:a16="http://schemas.microsoft.com/office/drawing/2014/main" id="{8FBCAAD2-4663-44D2-803C-8BDCB6185C64}"/>
              </a:ext>
            </a:extLst>
          </p:cNvPr>
          <p:cNvSpPr>
            <a:spLocks noGrp="1"/>
          </p:cNvSpPr>
          <p:nvPr>
            <p:ph idx="15"/>
          </p:nvPr>
        </p:nvSpPr>
        <p:spPr>
          <a:xfrm>
            <a:off x="8353554" y="2368296"/>
            <a:ext cx="3149598" cy="3803904"/>
          </a:xfrm>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2">
            <a:extLst>
              <a:ext uri="{FF2B5EF4-FFF2-40B4-BE49-F238E27FC236}">
                <a16:creationId xmlns:a16="http://schemas.microsoft.com/office/drawing/2014/main" id="{A3912644-9CBA-47E8-90BC-E85BE72B7F53}"/>
              </a:ext>
            </a:extLst>
          </p:cNvPr>
          <p:cNvSpPr>
            <a:spLocks noGrp="1"/>
          </p:cNvSpPr>
          <p:nvPr>
            <p:ph idx="16"/>
          </p:nvPr>
        </p:nvSpPr>
        <p:spPr>
          <a:xfrm>
            <a:off x="4519677" y="2368296"/>
            <a:ext cx="3149598" cy="3803904"/>
          </a:xfrm>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2">
            <a:extLst>
              <a:ext uri="{FF2B5EF4-FFF2-40B4-BE49-F238E27FC236}">
                <a16:creationId xmlns:a16="http://schemas.microsoft.com/office/drawing/2014/main" id="{526B5D2D-DD2B-45DC-9438-C314B692CE29}"/>
              </a:ext>
            </a:extLst>
          </p:cNvPr>
          <p:cNvSpPr>
            <a:spLocks noGrp="1"/>
          </p:cNvSpPr>
          <p:nvPr>
            <p:ph idx="17"/>
          </p:nvPr>
        </p:nvSpPr>
        <p:spPr>
          <a:xfrm>
            <a:off x="685800" y="2368296"/>
            <a:ext cx="3149598" cy="3803904"/>
          </a:xfrm>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
            <a:extLst>
              <a:ext uri="{FF2B5EF4-FFF2-40B4-BE49-F238E27FC236}">
                <a16:creationId xmlns:a16="http://schemas.microsoft.com/office/drawing/2014/main" id="{5AB88E0E-52CC-45A0-9DB5-1169651B53E4}"/>
              </a:ext>
            </a:extLst>
          </p:cNvPr>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15371468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Four Content">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391BC7DE-5A1F-434B-AD88-42E91B0DBBAC}"/>
              </a:ext>
            </a:extLst>
          </p:cNvPr>
          <p:cNvSpPr>
            <a:spLocks noGrp="1"/>
          </p:cNvSpPr>
          <p:nvPr>
            <p:ph type="title"/>
          </p:nvPr>
        </p:nvSpPr>
        <p:spPr/>
        <p:txBody>
          <a:bodyPr/>
          <a:lstStyle/>
          <a:p>
            <a:r>
              <a:rPr lang="en-US"/>
              <a:t>Click to edit Master title style</a:t>
            </a:r>
          </a:p>
        </p:txBody>
      </p:sp>
      <p:sp>
        <p:nvSpPr>
          <p:cNvPr id="14" name="Content Placeholder 2">
            <a:extLst>
              <a:ext uri="{FF2B5EF4-FFF2-40B4-BE49-F238E27FC236}">
                <a16:creationId xmlns:a16="http://schemas.microsoft.com/office/drawing/2014/main" id="{C1B22808-3976-4202-BAE9-229A9D467B50}"/>
              </a:ext>
            </a:extLst>
          </p:cNvPr>
          <p:cNvSpPr>
            <a:spLocks noGrp="1"/>
          </p:cNvSpPr>
          <p:nvPr>
            <p:ph idx="17"/>
          </p:nvPr>
        </p:nvSpPr>
        <p:spPr>
          <a:xfrm>
            <a:off x="685800" y="2368296"/>
            <a:ext cx="2190750" cy="3803904"/>
          </a:xfrm>
          <a:noFill/>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2">
            <a:extLst>
              <a:ext uri="{FF2B5EF4-FFF2-40B4-BE49-F238E27FC236}">
                <a16:creationId xmlns:a16="http://schemas.microsoft.com/office/drawing/2014/main" id="{9F324D3D-B903-4BFC-A707-66B106A02A98}"/>
              </a:ext>
            </a:extLst>
          </p:cNvPr>
          <p:cNvSpPr>
            <a:spLocks noGrp="1"/>
          </p:cNvSpPr>
          <p:nvPr>
            <p:ph idx="18"/>
          </p:nvPr>
        </p:nvSpPr>
        <p:spPr>
          <a:xfrm>
            <a:off x="3562350" y="2368296"/>
            <a:ext cx="2190750" cy="3803904"/>
          </a:xfrm>
          <a:noFill/>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Content Placeholder 2">
            <a:extLst>
              <a:ext uri="{FF2B5EF4-FFF2-40B4-BE49-F238E27FC236}">
                <a16:creationId xmlns:a16="http://schemas.microsoft.com/office/drawing/2014/main" id="{79419950-40CA-42C9-B3E3-ECCC2F599986}"/>
              </a:ext>
            </a:extLst>
          </p:cNvPr>
          <p:cNvSpPr>
            <a:spLocks noGrp="1"/>
          </p:cNvSpPr>
          <p:nvPr>
            <p:ph idx="19"/>
          </p:nvPr>
        </p:nvSpPr>
        <p:spPr>
          <a:xfrm>
            <a:off x="6438900" y="2368296"/>
            <a:ext cx="2190750" cy="3803904"/>
          </a:xfrm>
          <a:noFill/>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Content Placeholder 2">
            <a:extLst>
              <a:ext uri="{FF2B5EF4-FFF2-40B4-BE49-F238E27FC236}">
                <a16:creationId xmlns:a16="http://schemas.microsoft.com/office/drawing/2014/main" id="{2BB5DB8B-CAAE-476F-92EE-882354C990B4}"/>
              </a:ext>
            </a:extLst>
          </p:cNvPr>
          <p:cNvSpPr>
            <a:spLocks noGrp="1"/>
          </p:cNvSpPr>
          <p:nvPr>
            <p:ph idx="20"/>
          </p:nvPr>
        </p:nvSpPr>
        <p:spPr>
          <a:xfrm>
            <a:off x="9315450" y="2368296"/>
            <a:ext cx="2190750" cy="3803904"/>
          </a:xfrm>
          <a:noFill/>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2" name="Text Placeholder 2">
            <a:extLst>
              <a:ext uri="{FF2B5EF4-FFF2-40B4-BE49-F238E27FC236}">
                <a16:creationId xmlns:a16="http://schemas.microsoft.com/office/drawing/2014/main" id="{EAB400D7-2D52-4933-9386-413AE337E40D}"/>
              </a:ext>
            </a:extLst>
          </p:cNvPr>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3702137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73D0E02-00DB-4FF6-93B6-F40F47DB9107}"/>
              </a:ext>
            </a:extLst>
          </p:cNvPr>
          <p:cNvSpPr>
            <a:spLocks noGrp="1"/>
          </p:cNvSpPr>
          <p:nvPr>
            <p:ph type="title"/>
          </p:nvPr>
        </p:nvSpPr>
        <p:spPr/>
        <p:txBody>
          <a:bodyPr/>
          <a:lstStyle/>
          <a:p>
            <a:r>
              <a:rPr lang="en-US"/>
              <a:t>Click to edit Master title style</a:t>
            </a:r>
            <a:endParaRPr lang="en-US" dirty="0"/>
          </a:p>
        </p:txBody>
      </p:sp>
      <p:sp>
        <p:nvSpPr>
          <p:cNvPr id="5" name="Text Placeholder 2">
            <a:extLst>
              <a:ext uri="{FF2B5EF4-FFF2-40B4-BE49-F238E27FC236}">
                <a16:creationId xmlns:a16="http://schemas.microsoft.com/office/drawing/2014/main" id="{2BEDAF15-3316-41D5-98B7-69594B77B24B}"/>
              </a:ext>
            </a:extLst>
          </p:cNvPr>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4264617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45750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wo Content – Dark">
    <p:bg>
      <p:bgRef idx="1001">
        <a:schemeClr val="bg1"/>
      </p:bgRef>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6062" y="1379621"/>
            <a:ext cx="5349240" cy="452425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sz="half" idx="12"/>
          </p:nvPr>
        </p:nvSpPr>
        <p:spPr>
          <a:xfrm>
            <a:off x="6386697" y="1379621"/>
            <a:ext cx="5349240" cy="452425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9" name="Picture 8"/>
          <p:cNvPicPr>
            <a:picLocks/>
          </p:cNvPicPr>
          <p:nvPr/>
        </p:nvPicPr>
        <p:blipFill>
          <a:blip r:embed="rId2"/>
          <a:stretch>
            <a:fillRect/>
          </a:stretch>
        </p:blipFill>
        <p:spPr>
          <a:xfrm>
            <a:off x="9746234" y="6365174"/>
            <a:ext cx="2139696" cy="301752"/>
          </a:xfrm>
          <a:prstGeom prst="rect">
            <a:avLst/>
          </a:prstGeom>
        </p:spPr>
      </p:pic>
      <p:sp>
        <p:nvSpPr>
          <p:cNvPr id="10"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1" name="Subtitle 2"/>
          <p:cNvSpPr>
            <a:spLocks noGrp="1"/>
          </p:cNvSpPr>
          <p:nvPr>
            <p:ph type="subTitle" idx="13"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E9D33-FD85-4F93-9312-B8D0DE752DA6}"/>
              </a:ext>
            </a:extLst>
          </p:cNvPr>
          <p:cNvSpPr>
            <a:spLocks noGrp="1"/>
          </p:cNvSpPr>
          <p:nvPr>
            <p:ph type="title"/>
          </p:nvPr>
        </p:nvSpPr>
        <p:spPr>
          <a:xfrm>
            <a:off x="685800" y="1753820"/>
            <a:ext cx="5067299" cy="2215991"/>
          </a:xfrm>
        </p:spPr>
        <p:txBody>
          <a:bodyPr wrap="square" anchor="b">
            <a:spAutoFit/>
          </a:bodyPr>
          <a:lstStyle>
            <a:lvl1pPr>
              <a:defRPr sz="6000">
                <a:solidFill>
                  <a:schemeClr val="bg1"/>
                </a:solidFill>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F428C9F-11FD-47C8-865E-35FFE61A4905}"/>
              </a:ext>
            </a:extLst>
          </p:cNvPr>
          <p:cNvSpPr>
            <a:spLocks noGrp="1"/>
          </p:cNvSpPr>
          <p:nvPr>
            <p:ph type="body" idx="1"/>
          </p:nvPr>
        </p:nvSpPr>
        <p:spPr>
          <a:xfrm>
            <a:off x="685800" y="3996797"/>
            <a:ext cx="5067299" cy="306559"/>
          </a:xfrm>
        </p:spPr>
        <p:txBody>
          <a:bodyPr wrap="square">
            <a:spAutoFit/>
          </a:bodyPr>
          <a:lstStyle>
            <a:lvl1pPr marL="0" indent="0">
              <a:lnSpc>
                <a:spcPct val="83000"/>
              </a:lnSpc>
              <a:spcBef>
                <a:spcPts val="0"/>
              </a:spcBef>
              <a:spcAft>
                <a:spcPts val="0"/>
              </a:spcAft>
              <a:buNone/>
              <a:defRPr sz="2400" spc="-30"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59" name="Text Placeholder 2">
            <a:extLst>
              <a:ext uri="{FF2B5EF4-FFF2-40B4-BE49-F238E27FC236}">
                <a16:creationId xmlns:a16="http://schemas.microsoft.com/office/drawing/2014/main" id="{25936814-6711-4AED-A2BD-6CF8AE157D2A}"/>
              </a:ext>
            </a:extLst>
          </p:cNvPr>
          <p:cNvSpPr>
            <a:spLocks noGrp="1"/>
          </p:cNvSpPr>
          <p:nvPr>
            <p:ph type="body" idx="14"/>
          </p:nvPr>
        </p:nvSpPr>
        <p:spPr>
          <a:xfrm>
            <a:off x="685800" y="4881127"/>
            <a:ext cx="5067298" cy="229935"/>
          </a:xfrm>
        </p:spPr>
        <p:txBody>
          <a:bodyPr wrap="square" anchor="t">
            <a:spAutoFit/>
          </a:bodyPr>
          <a:lstStyle>
            <a:lvl1pPr marL="0" indent="0" algn="l">
              <a:lnSpc>
                <a:spcPct val="83000"/>
              </a:lnSpc>
              <a:spcBef>
                <a:spcPts val="0"/>
              </a:spcBef>
              <a:spcAft>
                <a:spcPts val="600"/>
              </a:spcAft>
              <a:buNone/>
              <a:defRPr sz="1800" b="1" spc="-50" baseline="0">
                <a:solidFill>
                  <a:schemeClr val="bg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6" name="Freeform: Shape 55">
            <a:extLst>
              <a:ext uri="{FF2B5EF4-FFF2-40B4-BE49-F238E27FC236}">
                <a16:creationId xmlns:a16="http://schemas.microsoft.com/office/drawing/2014/main" id="{6C4F4D99-BCE8-40F8-8462-2E81A8FDB426}"/>
              </a:ext>
            </a:extLst>
          </p:cNvPr>
          <p:cNvSpPr/>
          <p:nvPr/>
        </p:nvSpPr>
        <p:spPr bwMode="ltGray">
          <a:xfrm>
            <a:off x="1798855" y="-2873"/>
            <a:ext cx="10372824" cy="6860871"/>
          </a:xfrm>
          <a:custGeom>
            <a:avLst/>
            <a:gdLst>
              <a:gd name="connsiteX0" fmla="*/ 10164683 w 10172310"/>
              <a:gd name="connsiteY0" fmla="*/ 0 h 6728246"/>
              <a:gd name="connsiteX1" fmla="*/ 10172310 w 10172310"/>
              <a:gd name="connsiteY1" fmla="*/ 7913 h 6728246"/>
              <a:gd name="connsiteX2" fmla="*/ 10172310 w 10172310"/>
              <a:gd name="connsiteY2" fmla="*/ 6728246 h 6728246"/>
              <a:gd name="connsiteX3" fmla="*/ 0 w 10172310"/>
              <a:gd name="connsiteY3" fmla="*/ 6728246 h 6728246"/>
              <a:gd name="connsiteX4" fmla="*/ 57687 w 10172310"/>
              <a:gd name="connsiteY4" fmla="*/ 6676214 h 6728246"/>
              <a:gd name="connsiteX5" fmla="*/ 4590444 w 10172310"/>
              <a:gd name="connsiteY5" fmla="*/ 2746727 h 6728246"/>
              <a:gd name="connsiteX6" fmla="*/ 6193830 w 10172310"/>
              <a:gd name="connsiteY6" fmla="*/ 3667532 h 6728246"/>
              <a:gd name="connsiteX7" fmla="*/ 10164683 w 10172310"/>
              <a:gd name="connsiteY7" fmla="*/ 0 h 6728246"/>
              <a:gd name="connsiteX0" fmla="*/ 10164683 w 10172310"/>
              <a:gd name="connsiteY0" fmla="*/ 0 h 6728246"/>
              <a:gd name="connsiteX1" fmla="*/ 10172310 w 10172310"/>
              <a:gd name="connsiteY1" fmla="*/ 7913 h 6728246"/>
              <a:gd name="connsiteX2" fmla="*/ 10172310 w 10172310"/>
              <a:gd name="connsiteY2" fmla="*/ 6728246 h 6728246"/>
              <a:gd name="connsiteX3" fmla="*/ 0 w 10172310"/>
              <a:gd name="connsiteY3" fmla="*/ 6728246 h 6728246"/>
              <a:gd name="connsiteX4" fmla="*/ 57687 w 10172310"/>
              <a:gd name="connsiteY4" fmla="*/ 6676214 h 6728246"/>
              <a:gd name="connsiteX5" fmla="*/ 4590444 w 10172310"/>
              <a:gd name="connsiteY5" fmla="*/ 2746727 h 6728246"/>
              <a:gd name="connsiteX6" fmla="*/ 6193830 w 10172310"/>
              <a:gd name="connsiteY6" fmla="*/ 3667532 h 6728246"/>
              <a:gd name="connsiteX7" fmla="*/ 10164683 w 10172310"/>
              <a:gd name="connsiteY7" fmla="*/ 0 h 6728246"/>
              <a:gd name="connsiteX0" fmla="*/ 10164683 w 10172310"/>
              <a:gd name="connsiteY0" fmla="*/ 0 h 6728246"/>
              <a:gd name="connsiteX1" fmla="*/ 10172310 w 10172310"/>
              <a:gd name="connsiteY1" fmla="*/ 7913 h 6728246"/>
              <a:gd name="connsiteX2" fmla="*/ 10172310 w 10172310"/>
              <a:gd name="connsiteY2" fmla="*/ 6728246 h 6728246"/>
              <a:gd name="connsiteX3" fmla="*/ 0 w 10172310"/>
              <a:gd name="connsiteY3" fmla="*/ 6728246 h 6728246"/>
              <a:gd name="connsiteX4" fmla="*/ 57687 w 10172310"/>
              <a:gd name="connsiteY4" fmla="*/ 6676214 h 6728246"/>
              <a:gd name="connsiteX5" fmla="*/ 4590444 w 10172310"/>
              <a:gd name="connsiteY5" fmla="*/ 2746727 h 6728246"/>
              <a:gd name="connsiteX6" fmla="*/ 6572447 w 10172310"/>
              <a:gd name="connsiteY6" fmla="*/ 3946513 h 6728246"/>
              <a:gd name="connsiteX7" fmla="*/ 10164683 w 10172310"/>
              <a:gd name="connsiteY7" fmla="*/ 0 h 6728246"/>
              <a:gd name="connsiteX0" fmla="*/ 10164683 w 10172310"/>
              <a:gd name="connsiteY0" fmla="*/ 0 h 6728246"/>
              <a:gd name="connsiteX1" fmla="*/ 10172310 w 10172310"/>
              <a:gd name="connsiteY1" fmla="*/ 7913 h 6728246"/>
              <a:gd name="connsiteX2" fmla="*/ 10172310 w 10172310"/>
              <a:gd name="connsiteY2" fmla="*/ 6728246 h 6728246"/>
              <a:gd name="connsiteX3" fmla="*/ 0 w 10172310"/>
              <a:gd name="connsiteY3" fmla="*/ 6728246 h 6728246"/>
              <a:gd name="connsiteX4" fmla="*/ 57687 w 10172310"/>
              <a:gd name="connsiteY4" fmla="*/ 6676214 h 6728246"/>
              <a:gd name="connsiteX5" fmla="*/ 4590444 w 10172310"/>
              <a:gd name="connsiteY5" fmla="*/ 2746727 h 6728246"/>
              <a:gd name="connsiteX6" fmla="*/ 6572447 w 10172310"/>
              <a:gd name="connsiteY6" fmla="*/ 3946513 h 6728246"/>
              <a:gd name="connsiteX7" fmla="*/ 10164683 w 10172310"/>
              <a:gd name="connsiteY7" fmla="*/ 0 h 6728246"/>
              <a:gd name="connsiteX0" fmla="*/ 10164683 w 10172310"/>
              <a:gd name="connsiteY0" fmla="*/ 0 h 6728246"/>
              <a:gd name="connsiteX1" fmla="*/ 10172310 w 10172310"/>
              <a:gd name="connsiteY1" fmla="*/ 7913 h 6728246"/>
              <a:gd name="connsiteX2" fmla="*/ 10172310 w 10172310"/>
              <a:gd name="connsiteY2" fmla="*/ 6728246 h 6728246"/>
              <a:gd name="connsiteX3" fmla="*/ 0 w 10172310"/>
              <a:gd name="connsiteY3" fmla="*/ 6728246 h 6728246"/>
              <a:gd name="connsiteX4" fmla="*/ 57687 w 10172310"/>
              <a:gd name="connsiteY4" fmla="*/ 6676214 h 6728246"/>
              <a:gd name="connsiteX5" fmla="*/ 4590444 w 10172310"/>
              <a:gd name="connsiteY5" fmla="*/ 2746727 h 6728246"/>
              <a:gd name="connsiteX6" fmla="*/ 6572447 w 10172310"/>
              <a:gd name="connsiteY6" fmla="*/ 3946513 h 6728246"/>
              <a:gd name="connsiteX7" fmla="*/ 10164683 w 10172310"/>
              <a:gd name="connsiteY7" fmla="*/ 0 h 6728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72310" h="6728246">
                <a:moveTo>
                  <a:pt x="10164683" y="0"/>
                </a:moveTo>
                <a:lnTo>
                  <a:pt x="10172310" y="7913"/>
                </a:lnTo>
                <a:lnTo>
                  <a:pt x="10172310" y="6728246"/>
                </a:lnTo>
                <a:lnTo>
                  <a:pt x="0" y="6728246"/>
                </a:lnTo>
                <a:lnTo>
                  <a:pt x="57687" y="6676214"/>
                </a:lnTo>
                <a:cubicBezTo>
                  <a:pt x="765913" y="6041609"/>
                  <a:pt x="3714063" y="3501701"/>
                  <a:pt x="4590444" y="2746727"/>
                </a:cubicBezTo>
                <a:lnTo>
                  <a:pt x="6572447" y="3946513"/>
                </a:lnTo>
                <a:cubicBezTo>
                  <a:pt x="7352571" y="3079649"/>
                  <a:pt x="9006772" y="1235609"/>
                  <a:pt x="10164683" y="0"/>
                </a:cubicBezTo>
                <a:close/>
              </a:path>
            </a:pathLst>
          </a:custGeom>
          <a:gradFill flip="none" rotWithShape="1">
            <a:gsLst>
              <a:gs pos="11000">
                <a:srgbClr val="F99D1C">
                  <a:alpha val="65000"/>
                </a:srgbClr>
              </a:gs>
              <a:gs pos="74000">
                <a:srgbClr val="F99D1C">
                  <a:alpha val="0"/>
                </a:srgbClr>
              </a:gs>
            </a:gsLst>
            <a:lin ang="2700000" scaled="1"/>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black"/>
              </a:solidFill>
              <a:effectLst/>
              <a:uLnTx/>
              <a:uFillTx/>
            </a:endParaRPr>
          </a:p>
        </p:txBody>
      </p:sp>
      <p:sp>
        <p:nvSpPr>
          <p:cNvPr id="19" name="Freeform: Shape 18">
            <a:extLst>
              <a:ext uri="{FF2B5EF4-FFF2-40B4-BE49-F238E27FC236}">
                <a16:creationId xmlns:a16="http://schemas.microsoft.com/office/drawing/2014/main" id="{8B98F8C5-28F1-42DC-AB54-C92EE4997C62}"/>
              </a:ext>
            </a:extLst>
          </p:cNvPr>
          <p:cNvSpPr/>
          <p:nvPr/>
        </p:nvSpPr>
        <p:spPr>
          <a:xfrm flipH="1">
            <a:off x="2868049" y="1362015"/>
            <a:ext cx="9323951" cy="5495983"/>
          </a:xfrm>
          <a:custGeom>
            <a:avLst/>
            <a:gdLst>
              <a:gd name="connsiteX0" fmla="*/ 2379658 w 9323951"/>
              <a:gd name="connsiteY0" fmla="*/ 0 h 5495983"/>
              <a:gd name="connsiteX1" fmla="*/ 0 w 9323951"/>
              <a:gd name="connsiteY1" fmla="*/ 2452863 h 5495983"/>
              <a:gd name="connsiteX2" fmla="*/ 0 w 9323951"/>
              <a:gd name="connsiteY2" fmla="*/ 5495983 h 5495983"/>
              <a:gd name="connsiteX3" fmla="*/ 9323951 w 9323951"/>
              <a:gd name="connsiteY3" fmla="*/ 5495983 h 5495983"/>
              <a:gd name="connsiteX4" fmla="*/ 3948090 w 9323951"/>
              <a:gd name="connsiteY4" fmla="*/ 702427 h 5495983"/>
              <a:gd name="connsiteX5" fmla="*/ 2379658 w 9323951"/>
              <a:gd name="connsiteY5" fmla="*/ 0 h 5495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323951" h="5495983">
                <a:moveTo>
                  <a:pt x="2379658" y="0"/>
                </a:moveTo>
                <a:lnTo>
                  <a:pt x="0" y="2452863"/>
                </a:lnTo>
                <a:lnTo>
                  <a:pt x="0" y="5495983"/>
                </a:lnTo>
                <a:lnTo>
                  <a:pt x="9323951" y="5495983"/>
                </a:lnTo>
                <a:lnTo>
                  <a:pt x="3948090" y="702427"/>
                </a:lnTo>
                <a:lnTo>
                  <a:pt x="2379658" y="0"/>
                </a:lnTo>
                <a:close/>
              </a:path>
            </a:pathLst>
          </a:custGeom>
          <a:gradFill flip="none" rotWithShape="1">
            <a:gsLst>
              <a:gs pos="11000">
                <a:srgbClr val="F99D1C">
                  <a:alpha val="65000"/>
                </a:srgbClr>
              </a:gs>
              <a:gs pos="74000">
                <a:srgbClr val="F99D1C">
                  <a:alpha val="0"/>
                </a:srgbClr>
              </a:gs>
            </a:gsLst>
            <a:lin ang="2700000" scaled="1"/>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black"/>
              </a:solidFill>
              <a:effectLst/>
              <a:uLnTx/>
              <a:uFillTx/>
            </a:endParaRPr>
          </a:p>
        </p:txBody>
      </p:sp>
      <p:grpSp>
        <p:nvGrpSpPr>
          <p:cNvPr id="30" name="Group 29">
            <a:extLst>
              <a:ext uri="{FF2B5EF4-FFF2-40B4-BE49-F238E27FC236}">
                <a16:creationId xmlns:a16="http://schemas.microsoft.com/office/drawing/2014/main" id="{44C941E7-B747-4B74-9E2A-2029A29A035B}"/>
              </a:ext>
            </a:extLst>
          </p:cNvPr>
          <p:cNvGrpSpPr/>
          <p:nvPr/>
        </p:nvGrpSpPr>
        <p:grpSpPr bwMode="invGray">
          <a:xfrm>
            <a:off x="3218437" y="6332538"/>
            <a:ext cx="2523626" cy="540023"/>
            <a:chOff x="7938716" y="6332538"/>
            <a:chExt cx="2523626" cy="540023"/>
          </a:xfrm>
        </p:grpSpPr>
        <p:cxnSp>
          <p:nvCxnSpPr>
            <p:cNvPr id="31" name="Straight Connector 30">
              <a:extLst>
                <a:ext uri="{FF2B5EF4-FFF2-40B4-BE49-F238E27FC236}">
                  <a16:creationId xmlns:a16="http://schemas.microsoft.com/office/drawing/2014/main" id="{4D269FE3-4170-4BE5-8FB1-6394953B5CA7}"/>
                </a:ext>
              </a:extLst>
            </p:cNvPr>
            <p:cNvCxnSpPr>
              <a:cxnSpLocks/>
            </p:cNvCxnSpPr>
            <p:nvPr/>
          </p:nvCxnSpPr>
          <p:spPr bwMode="invGray">
            <a:xfrm flipH="1">
              <a:off x="7938716" y="6332538"/>
              <a:ext cx="540023" cy="540023"/>
            </a:xfrm>
            <a:prstGeom prst="line">
              <a:avLst/>
            </a:prstGeom>
            <a:ln w="12700" cap="rnd">
              <a:solidFill>
                <a:sysClr val="window" lastClr="FFFFFF"/>
              </a:solidFill>
            </a:ln>
          </p:spPr>
        </p:cxnSp>
        <p:cxnSp>
          <p:nvCxnSpPr>
            <p:cNvPr id="33" name="Straight Connector 32">
              <a:extLst>
                <a:ext uri="{FF2B5EF4-FFF2-40B4-BE49-F238E27FC236}">
                  <a16:creationId xmlns:a16="http://schemas.microsoft.com/office/drawing/2014/main" id="{1180D7AE-5425-46D6-A2AF-0F95FB96DA6D}"/>
                </a:ext>
              </a:extLst>
            </p:cNvPr>
            <p:cNvCxnSpPr>
              <a:cxnSpLocks/>
            </p:cNvCxnSpPr>
            <p:nvPr/>
          </p:nvCxnSpPr>
          <p:spPr bwMode="invGray">
            <a:xfrm flipH="1">
              <a:off x="8269317" y="6332538"/>
              <a:ext cx="540023" cy="540023"/>
            </a:xfrm>
            <a:prstGeom prst="line">
              <a:avLst/>
            </a:prstGeom>
            <a:ln w="12700" cap="rnd">
              <a:solidFill>
                <a:sysClr val="window" lastClr="FFFFFF"/>
              </a:solidFill>
            </a:ln>
          </p:spPr>
        </p:cxnSp>
        <p:cxnSp>
          <p:nvCxnSpPr>
            <p:cNvPr id="34" name="Straight Connector 33">
              <a:extLst>
                <a:ext uri="{FF2B5EF4-FFF2-40B4-BE49-F238E27FC236}">
                  <a16:creationId xmlns:a16="http://schemas.microsoft.com/office/drawing/2014/main" id="{A04D21FB-E6FD-433C-B2CC-AEE15BC371BB}"/>
                </a:ext>
              </a:extLst>
            </p:cNvPr>
            <p:cNvCxnSpPr>
              <a:cxnSpLocks/>
            </p:cNvCxnSpPr>
            <p:nvPr/>
          </p:nvCxnSpPr>
          <p:spPr bwMode="invGray">
            <a:xfrm flipH="1">
              <a:off x="8599918" y="6332538"/>
              <a:ext cx="540023" cy="540023"/>
            </a:xfrm>
            <a:prstGeom prst="line">
              <a:avLst/>
            </a:prstGeom>
            <a:ln w="12700" cap="rnd">
              <a:solidFill>
                <a:sysClr val="window" lastClr="FFFFFF"/>
              </a:solidFill>
            </a:ln>
          </p:spPr>
        </p:cxnSp>
        <p:cxnSp>
          <p:nvCxnSpPr>
            <p:cNvPr id="36" name="Straight Connector 35">
              <a:extLst>
                <a:ext uri="{FF2B5EF4-FFF2-40B4-BE49-F238E27FC236}">
                  <a16:creationId xmlns:a16="http://schemas.microsoft.com/office/drawing/2014/main" id="{C405CB4E-6B84-45EC-B4AB-8AE32DE07719}"/>
                </a:ext>
              </a:extLst>
            </p:cNvPr>
            <p:cNvCxnSpPr>
              <a:cxnSpLocks/>
            </p:cNvCxnSpPr>
            <p:nvPr/>
          </p:nvCxnSpPr>
          <p:spPr bwMode="invGray">
            <a:xfrm flipH="1">
              <a:off x="8930519" y="6332538"/>
              <a:ext cx="540023" cy="540023"/>
            </a:xfrm>
            <a:prstGeom prst="line">
              <a:avLst/>
            </a:prstGeom>
            <a:ln w="12700" cap="rnd">
              <a:solidFill>
                <a:sysClr val="window" lastClr="FFFFFF"/>
              </a:solidFill>
            </a:ln>
          </p:spPr>
        </p:cxnSp>
        <p:cxnSp>
          <p:nvCxnSpPr>
            <p:cNvPr id="37" name="Straight Connector 36">
              <a:extLst>
                <a:ext uri="{FF2B5EF4-FFF2-40B4-BE49-F238E27FC236}">
                  <a16:creationId xmlns:a16="http://schemas.microsoft.com/office/drawing/2014/main" id="{B92454C6-36D7-42E8-8FA2-0DB4806217B5}"/>
                </a:ext>
              </a:extLst>
            </p:cNvPr>
            <p:cNvCxnSpPr>
              <a:cxnSpLocks/>
            </p:cNvCxnSpPr>
            <p:nvPr/>
          </p:nvCxnSpPr>
          <p:spPr bwMode="invGray">
            <a:xfrm flipH="1">
              <a:off x="9261120" y="6332538"/>
              <a:ext cx="540023" cy="540023"/>
            </a:xfrm>
            <a:prstGeom prst="line">
              <a:avLst/>
            </a:prstGeom>
            <a:ln w="12700" cap="rnd">
              <a:solidFill>
                <a:sysClr val="window" lastClr="FFFFFF"/>
              </a:solidFill>
            </a:ln>
          </p:spPr>
        </p:cxnSp>
        <p:cxnSp>
          <p:nvCxnSpPr>
            <p:cNvPr id="38" name="Straight Connector 37">
              <a:extLst>
                <a:ext uri="{FF2B5EF4-FFF2-40B4-BE49-F238E27FC236}">
                  <a16:creationId xmlns:a16="http://schemas.microsoft.com/office/drawing/2014/main" id="{09093056-B0AB-4235-A7DF-74C54C870D8B}"/>
                </a:ext>
              </a:extLst>
            </p:cNvPr>
            <p:cNvCxnSpPr>
              <a:cxnSpLocks/>
            </p:cNvCxnSpPr>
            <p:nvPr/>
          </p:nvCxnSpPr>
          <p:spPr bwMode="invGray">
            <a:xfrm flipH="1">
              <a:off x="9591721" y="6332538"/>
              <a:ext cx="540023" cy="540023"/>
            </a:xfrm>
            <a:prstGeom prst="line">
              <a:avLst/>
            </a:prstGeom>
            <a:ln w="12700" cap="rnd">
              <a:solidFill>
                <a:sysClr val="window" lastClr="FFFFFF"/>
              </a:solidFill>
            </a:ln>
          </p:spPr>
        </p:cxnSp>
        <p:cxnSp>
          <p:nvCxnSpPr>
            <p:cNvPr id="39" name="Straight Connector 38">
              <a:extLst>
                <a:ext uri="{FF2B5EF4-FFF2-40B4-BE49-F238E27FC236}">
                  <a16:creationId xmlns:a16="http://schemas.microsoft.com/office/drawing/2014/main" id="{865BA439-BD22-4828-9492-62F80A103B3B}"/>
                </a:ext>
              </a:extLst>
            </p:cNvPr>
            <p:cNvCxnSpPr>
              <a:cxnSpLocks/>
            </p:cNvCxnSpPr>
            <p:nvPr/>
          </p:nvCxnSpPr>
          <p:spPr bwMode="invGray">
            <a:xfrm flipH="1">
              <a:off x="9922319" y="6332538"/>
              <a:ext cx="540023" cy="540023"/>
            </a:xfrm>
            <a:prstGeom prst="line">
              <a:avLst/>
            </a:prstGeom>
            <a:ln w="12700" cap="rnd">
              <a:solidFill>
                <a:sysClr val="window" lastClr="FFFFFF"/>
              </a:solidFill>
            </a:ln>
          </p:spPr>
        </p:cxnSp>
      </p:grpSp>
      <p:sp>
        <p:nvSpPr>
          <p:cNvPr id="18" name="Oval 17">
            <a:extLst>
              <a:ext uri="{FF2B5EF4-FFF2-40B4-BE49-F238E27FC236}">
                <a16:creationId xmlns:a16="http://schemas.microsoft.com/office/drawing/2014/main" id="{8F698689-D3F5-43CD-836A-22D5A1B22C47}"/>
              </a:ext>
            </a:extLst>
          </p:cNvPr>
          <p:cNvSpPr/>
          <p:nvPr/>
        </p:nvSpPr>
        <p:spPr bwMode="black">
          <a:xfrm>
            <a:off x="10291095" y="1867160"/>
            <a:ext cx="161760" cy="161760"/>
          </a:xfrm>
          <a:prstGeom prst="ellipse">
            <a:avLst/>
          </a:prstGeom>
          <a:ln w="12700" cap="rnd">
            <a:solidFill>
              <a:sysClr val="window" lastClr="FFFFFF">
                <a:alpha val="70000"/>
              </a:sysClr>
            </a:solidFill>
          </a:ln>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black"/>
              </a:solidFill>
              <a:effectLst/>
              <a:uLnTx/>
              <a:uFillTx/>
              <a:hlinkClick r:id="rId3"/>
            </a:endParaRPr>
          </a:p>
        </p:txBody>
      </p:sp>
      <p:pic>
        <p:nvPicPr>
          <p:cNvPr id="22" name="Graphic 21">
            <a:extLst>
              <a:ext uri="{FF2B5EF4-FFF2-40B4-BE49-F238E27FC236}">
                <a16:creationId xmlns:a16="http://schemas.microsoft.com/office/drawing/2014/main" id="{D874092C-FCF4-4780-BC8A-EAE57B55124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bwMode="black">
          <a:xfrm>
            <a:off x="7492006" y="5740400"/>
            <a:ext cx="4014194" cy="537553"/>
          </a:xfrm>
          <a:prstGeom prst="rect">
            <a:avLst/>
          </a:prstGeom>
        </p:spPr>
      </p:pic>
      <p:sp>
        <p:nvSpPr>
          <p:cNvPr id="17" name="Rectangle 16">
            <a:extLst>
              <a:ext uri="{FF2B5EF4-FFF2-40B4-BE49-F238E27FC236}">
                <a16:creationId xmlns:a16="http://schemas.microsoft.com/office/drawing/2014/main" id="{FE2F1D76-1C5E-1440-9E0C-05D79F806E62}"/>
              </a:ext>
            </a:extLst>
          </p:cNvPr>
          <p:cNvSpPr/>
          <p:nvPr/>
        </p:nvSpPr>
        <p:spPr>
          <a:xfrm>
            <a:off x="10836946" y="87136"/>
            <a:ext cx="1338508" cy="181868"/>
          </a:xfrm>
          <a:prstGeom prst="rect">
            <a:avLst/>
          </a:prstGeom>
        </p:spPr>
        <p:txBody>
          <a:bodyPr wrap="none">
            <a:noAutofit/>
          </a:bodyPr>
          <a:lstStyle/>
          <a:p>
            <a:pPr lvl="0" algn="r"/>
            <a:r>
              <a:rPr lang="en-US" sz="700" b="0" i="0" kern="1200" spc="120" baseline="0" dirty="0">
                <a:solidFill>
                  <a:schemeClr val="bg1"/>
                </a:solidFill>
                <a:effectLst/>
                <a:latin typeface="+mn-lt"/>
                <a:ea typeface="+mn-ea"/>
                <a:cs typeface="+mn-cs"/>
              </a:rPr>
              <a:t>© 2020 SPLUNK INC.</a:t>
            </a:r>
            <a:endParaRPr lang="en-US" sz="700" spc="120" baseline="0" dirty="0">
              <a:solidFill>
                <a:schemeClr val="bg1"/>
              </a:solidFill>
            </a:endParaRPr>
          </a:p>
        </p:txBody>
      </p:sp>
    </p:spTree>
    <p:extLst>
      <p:ext uri="{BB962C8B-B14F-4D97-AF65-F5344CB8AC3E}">
        <p14:creationId xmlns:p14="http://schemas.microsoft.com/office/powerpoint/2010/main" val="2892615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75AB1E-3C1B-46F1-B767-49C902B1C1CC}"/>
              </a:ext>
            </a:extLst>
          </p:cNvPr>
          <p:cNvSpPr>
            <a:spLocks noGrp="1"/>
          </p:cNvSpPr>
          <p:nvPr>
            <p:ph type="title"/>
          </p:nvPr>
        </p:nvSpPr>
        <p:spPr/>
        <p:txBody>
          <a:bodyPr/>
          <a:lstStyle/>
          <a:p>
            <a:r>
              <a:rPr lang="en-US"/>
              <a:t>Click to edit Master title style</a:t>
            </a:r>
          </a:p>
        </p:txBody>
      </p:sp>
      <p:sp>
        <p:nvSpPr>
          <p:cNvPr id="9" name="Content Placeholder 2">
            <a:extLst>
              <a:ext uri="{FF2B5EF4-FFF2-40B4-BE49-F238E27FC236}">
                <a16:creationId xmlns:a16="http://schemas.microsoft.com/office/drawing/2014/main" id="{4956E715-C782-4068-9E83-3555E3405CFD}"/>
              </a:ext>
            </a:extLst>
          </p:cNvPr>
          <p:cNvSpPr>
            <a:spLocks noGrp="1"/>
          </p:cNvSpPr>
          <p:nvPr>
            <p:ph sz="half" idx="1"/>
          </p:nvPr>
        </p:nvSpPr>
        <p:spPr>
          <a:xfrm>
            <a:off x="685799" y="3342639"/>
            <a:ext cx="5067290" cy="2834323"/>
          </a:xfrm>
        </p:spPr>
        <p:txBody>
          <a:bodyPr/>
          <a:lstStyle>
            <a:lvl1pPr>
              <a:defRPr sz="2000">
                <a:latin typeface="+mn-lt"/>
              </a:defRPr>
            </a:lvl1pPr>
            <a:lvl2pPr>
              <a:defRPr sz="1800">
                <a:latin typeface="+mn-lt"/>
              </a:defRPr>
            </a:lvl2pPr>
            <a:lvl3pPr>
              <a:defRPr sz="1400">
                <a:latin typeface="+mn-lt"/>
              </a:defRPr>
            </a:lvl3pPr>
            <a:lvl4pPr>
              <a:defRPr sz="1800">
                <a:latin typeface="+mn-lt"/>
              </a:defRPr>
            </a:lvl4pPr>
            <a:lvl5pPr>
              <a:defRPr sz="14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3">
            <a:extLst>
              <a:ext uri="{FF2B5EF4-FFF2-40B4-BE49-F238E27FC236}">
                <a16:creationId xmlns:a16="http://schemas.microsoft.com/office/drawing/2014/main" id="{99787CB6-16DD-49DB-8AD8-19F4A6E634E5}"/>
              </a:ext>
            </a:extLst>
          </p:cNvPr>
          <p:cNvSpPr>
            <a:spLocks noGrp="1"/>
          </p:cNvSpPr>
          <p:nvPr>
            <p:ph sz="half" idx="2"/>
          </p:nvPr>
        </p:nvSpPr>
        <p:spPr>
          <a:xfrm>
            <a:off x="6438890" y="3342639"/>
            <a:ext cx="5067308" cy="2834323"/>
          </a:xfrm>
        </p:spPr>
        <p:txBody>
          <a:bodyPr/>
          <a:lstStyle>
            <a:lvl1pPr>
              <a:defRPr sz="2000">
                <a:latin typeface="+mn-lt"/>
              </a:defRPr>
            </a:lvl1pPr>
            <a:lvl2pPr>
              <a:defRPr sz="1800">
                <a:latin typeface="+mn-lt"/>
              </a:defRPr>
            </a:lvl2pPr>
            <a:lvl3pPr>
              <a:defRPr sz="1400">
                <a:latin typeface="+mn-lt"/>
              </a:defRPr>
            </a:lvl3pPr>
            <a:lvl4pPr>
              <a:defRPr sz="1800">
                <a:latin typeface="+mn-lt"/>
              </a:defRPr>
            </a:lvl4pPr>
            <a:lvl5pPr>
              <a:defRPr sz="14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Text Placeholder 3">
            <a:extLst>
              <a:ext uri="{FF2B5EF4-FFF2-40B4-BE49-F238E27FC236}">
                <a16:creationId xmlns:a16="http://schemas.microsoft.com/office/drawing/2014/main" id="{5665D77E-43CB-4936-A201-5396C101DC6E}"/>
              </a:ext>
            </a:extLst>
          </p:cNvPr>
          <p:cNvSpPr>
            <a:spLocks noGrp="1"/>
          </p:cNvSpPr>
          <p:nvPr>
            <p:ph type="body" sz="half" idx="14" hasCustomPrompt="1"/>
          </p:nvPr>
        </p:nvSpPr>
        <p:spPr>
          <a:xfrm>
            <a:off x="685799" y="2372155"/>
            <a:ext cx="5067289" cy="369332"/>
          </a:xfrm>
        </p:spPr>
        <p:txBody>
          <a:bodyPr anchor="ctr">
            <a:spAutoFit/>
          </a:bodyPr>
          <a:lstStyle>
            <a:lvl1pPr marL="0" indent="0" algn="l">
              <a:lnSpc>
                <a:spcPct val="80000"/>
              </a:lnSpc>
              <a:spcBef>
                <a:spcPts val="0"/>
              </a:spcBef>
              <a:spcAft>
                <a:spcPts val="0"/>
              </a:spcAft>
              <a:buNone/>
              <a:defRPr sz="3000" b="1" spc="-50" baseline="0">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Topic Headline One</a:t>
            </a:r>
          </a:p>
        </p:txBody>
      </p:sp>
      <p:sp>
        <p:nvSpPr>
          <p:cNvPr id="17" name="Text Placeholder 3">
            <a:extLst>
              <a:ext uri="{FF2B5EF4-FFF2-40B4-BE49-F238E27FC236}">
                <a16:creationId xmlns:a16="http://schemas.microsoft.com/office/drawing/2014/main" id="{718C05D2-6555-4EF3-842D-D952EA131A82}"/>
              </a:ext>
            </a:extLst>
          </p:cNvPr>
          <p:cNvSpPr>
            <a:spLocks noGrp="1"/>
          </p:cNvSpPr>
          <p:nvPr>
            <p:ph type="body" sz="half" idx="17" hasCustomPrompt="1"/>
          </p:nvPr>
        </p:nvSpPr>
        <p:spPr>
          <a:xfrm>
            <a:off x="6438890" y="2372155"/>
            <a:ext cx="5067289" cy="369332"/>
          </a:xfrm>
        </p:spPr>
        <p:txBody>
          <a:bodyPr anchor="ctr">
            <a:spAutoFit/>
          </a:bodyPr>
          <a:lstStyle>
            <a:lvl1pPr marL="0" indent="0" algn="l">
              <a:lnSpc>
                <a:spcPct val="80000"/>
              </a:lnSpc>
              <a:spcBef>
                <a:spcPts val="0"/>
              </a:spcBef>
              <a:spcAft>
                <a:spcPts val="0"/>
              </a:spcAft>
              <a:buNone/>
              <a:defRPr sz="3000" b="1" spc="-50" baseline="0">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Topic Headline Two</a:t>
            </a:r>
          </a:p>
        </p:txBody>
      </p:sp>
      <p:sp>
        <p:nvSpPr>
          <p:cNvPr id="95" name="Rectangle: Rounded Corners 94">
            <a:extLst>
              <a:ext uri="{FF2B5EF4-FFF2-40B4-BE49-F238E27FC236}">
                <a16:creationId xmlns:a16="http://schemas.microsoft.com/office/drawing/2014/main" id="{DD20F7A9-9851-4434-A4D4-CB4D0A7D0C05}"/>
              </a:ext>
            </a:extLst>
          </p:cNvPr>
          <p:cNvSpPr/>
          <p:nvPr/>
        </p:nvSpPr>
        <p:spPr bwMode="ltGray">
          <a:xfrm>
            <a:off x="685798" y="2952559"/>
            <a:ext cx="5067289" cy="73714"/>
          </a:xfrm>
          <a:prstGeom prst="roundRect">
            <a:avLst>
              <a:gd name="adj" fmla="val 50000"/>
            </a:avLst>
          </a:prstGeom>
          <a:gradFill flip="none" rotWithShape="1">
            <a:gsLst>
              <a:gs pos="100000">
                <a:schemeClr val="accent4"/>
              </a:gs>
              <a:gs pos="0">
                <a:schemeClr val="accent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dirty="0">
              <a:latin typeface="+mn-lt"/>
            </a:endParaRPr>
          </a:p>
        </p:txBody>
      </p:sp>
      <p:sp>
        <p:nvSpPr>
          <p:cNvPr id="96" name="Rectangle: Rounded Corners 95">
            <a:extLst>
              <a:ext uri="{FF2B5EF4-FFF2-40B4-BE49-F238E27FC236}">
                <a16:creationId xmlns:a16="http://schemas.microsoft.com/office/drawing/2014/main" id="{C5C4F437-7E8D-4182-8615-26A26236DF6D}"/>
              </a:ext>
            </a:extLst>
          </p:cNvPr>
          <p:cNvSpPr/>
          <p:nvPr/>
        </p:nvSpPr>
        <p:spPr bwMode="ltGray">
          <a:xfrm>
            <a:off x="6438889" y="2952559"/>
            <a:ext cx="5067289" cy="73714"/>
          </a:xfrm>
          <a:prstGeom prst="roundRect">
            <a:avLst>
              <a:gd name="adj" fmla="val 50000"/>
            </a:avLst>
          </a:prstGeom>
          <a:gradFill flip="none" rotWithShape="1">
            <a:gsLst>
              <a:gs pos="100000">
                <a:schemeClr val="accent5"/>
              </a:gs>
              <a:gs pos="0">
                <a:schemeClr val="accent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dirty="0">
              <a:latin typeface="+mn-lt"/>
            </a:endParaRPr>
          </a:p>
        </p:txBody>
      </p:sp>
      <p:sp>
        <p:nvSpPr>
          <p:cNvPr id="21" name="Text Placeholder 2">
            <a:extLst>
              <a:ext uri="{FF2B5EF4-FFF2-40B4-BE49-F238E27FC236}">
                <a16:creationId xmlns:a16="http://schemas.microsoft.com/office/drawing/2014/main" id="{460BF71C-31AF-45AB-A5C3-47B3FA24E176}"/>
              </a:ext>
            </a:extLst>
          </p:cNvPr>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13118412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p:cSld name="Chart and Content Right">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B563FAF6-4362-4897-92EF-4F2D5205E34B}"/>
              </a:ext>
            </a:extLst>
          </p:cNvPr>
          <p:cNvSpPr/>
          <p:nvPr/>
        </p:nvSpPr>
        <p:spPr bwMode="ltGray">
          <a:xfrm>
            <a:off x="684061" y="0"/>
            <a:ext cx="5067300" cy="6172200"/>
          </a:xfrm>
          <a:custGeom>
            <a:avLst/>
            <a:gdLst>
              <a:gd name="connsiteX0" fmla="*/ 0 w 5067300"/>
              <a:gd name="connsiteY0" fmla="*/ 0 h 6172200"/>
              <a:gd name="connsiteX1" fmla="*/ 5067300 w 5067300"/>
              <a:gd name="connsiteY1" fmla="*/ 0 h 6172200"/>
              <a:gd name="connsiteX2" fmla="*/ 5067300 w 5067300"/>
              <a:gd name="connsiteY2" fmla="*/ 6172200 h 6172200"/>
              <a:gd name="connsiteX3" fmla="*/ 0 w 5067300"/>
              <a:gd name="connsiteY3" fmla="*/ 5843535 h 6172200"/>
            </a:gdLst>
            <a:ahLst/>
            <a:cxnLst>
              <a:cxn ang="0">
                <a:pos x="connsiteX0" y="connsiteY0"/>
              </a:cxn>
              <a:cxn ang="0">
                <a:pos x="connsiteX1" y="connsiteY1"/>
              </a:cxn>
              <a:cxn ang="0">
                <a:pos x="connsiteX2" y="connsiteY2"/>
              </a:cxn>
              <a:cxn ang="0">
                <a:pos x="connsiteX3" y="connsiteY3"/>
              </a:cxn>
            </a:cxnLst>
            <a:rect l="l" t="t" r="r" b="b"/>
            <a:pathLst>
              <a:path w="5067300" h="6172200">
                <a:moveTo>
                  <a:pt x="0" y="0"/>
                </a:moveTo>
                <a:lnTo>
                  <a:pt x="5067300" y="0"/>
                </a:lnTo>
                <a:lnTo>
                  <a:pt x="5067300" y="6172200"/>
                </a:lnTo>
                <a:lnTo>
                  <a:pt x="0" y="5843535"/>
                </a:lnTo>
                <a:close/>
              </a:path>
            </a:pathLst>
          </a:custGeom>
          <a:gradFill flip="none" rotWithShape="0">
            <a:gsLst>
              <a:gs pos="76000">
                <a:srgbClr val="EC008C"/>
              </a:gs>
              <a:gs pos="6000">
                <a:srgbClr val="F67C34"/>
              </a:gs>
            </a:gsLst>
            <a:path path="circle">
              <a:fillToRect r="100000" b="100000"/>
            </a:path>
            <a:tileRect/>
          </a:gradFill>
          <a:ln w="1524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lt"/>
              <a:ea typeface="+mn-ea"/>
              <a:cs typeface="+mn-cs"/>
            </a:endParaRPr>
          </a:p>
        </p:txBody>
      </p:sp>
      <p:sp>
        <p:nvSpPr>
          <p:cNvPr id="3" name="Chart Placeholder 2">
            <a:extLst>
              <a:ext uri="{FF2B5EF4-FFF2-40B4-BE49-F238E27FC236}">
                <a16:creationId xmlns:a16="http://schemas.microsoft.com/office/drawing/2014/main" id="{D5631B59-ED74-425E-8DF4-000899D8A9E2}"/>
              </a:ext>
            </a:extLst>
          </p:cNvPr>
          <p:cNvSpPr>
            <a:spLocks noGrp="1"/>
          </p:cNvSpPr>
          <p:nvPr>
            <p:ph type="chart" sz="quarter" idx="13"/>
          </p:nvPr>
        </p:nvSpPr>
        <p:spPr bwMode="ltGray">
          <a:xfrm>
            <a:off x="1031533" y="1722221"/>
            <a:ext cx="4372356" cy="3429744"/>
          </a:xfrm>
        </p:spPr>
        <p:txBody>
          <a:bodyPr/>
          <a:lstStyle>
            <a:lvl1pPr algn="ctr">
              <a:defRPr spc="-30" baseline="0">
                <a:solidFill>
                  <a:schemeClr val="bg1"/>
                </a:solidFill>
                <a:latin typeface="+mn-lt"/>
              </a:defRPr>
            </a:lvl1pPr>
          </a:lstStyle>
          <a:p>
            <a:r>
              <a:rPr lang="en-US"/>
              <a:t>Click icon to add chart</a:t>
            </a:r>
            <a:endParaRPr lang="en-US" dirty="0"/>
          </a:p>
        </p:txBody>
      </p:sp>
      <p:sp>
        <p:nvSpPr>
          <p:cNvPr id="51" name="Text Placeholder 2">
            <a:extLst>
              <a:ext uri="{FF2B5EF4-FFF2-40B4-BE49-F238E27FC236}">
                <a16:creationId xmlns:a16="http://schemas.microsoft.com/office/drawing/2014/main" id="{4D2CC3CF-18C5-4439-9EE8-13E75856DA72}"/>
              </a:ext>
            </a:extLst>
          </p:cNvPr>
          <p:cNvSpPr>
            <a:spLocks noGrp="1"/>
          </p:cNvSpPr>
          <p:nvPr>
            <p:ph type="body" idx="14" hasCustomPrompt="1"/>
          </p:nvPr>
        </p:nvSpPr>
        <p:spPr bwMode="ltGray">
          <a:xfrm>
            <a:off x="1031533" y="812800"/>
            <a:ext cx="4372356" cy="561949"/>
          </a:xfrm>
        </p:spPr>
        <p:txBody>
          <a:bodyPr wrap="square" anchor="t">
            <a:spAutoFit/>
          </a:bodyPr>
          <a:lstStyle>
            <a:lvl1pPr marL="0" indent="0" algn="ctr">
              <a:lnSpc>
                <a:spcPct val="83000"/>
              </a:lnSpc>
              <a:spcBef>
                <a:spcPts val="0"/>
              </a:spcBef>
              <a:spcAft>
                <a:spcPts val="0"/>
              </a:spcAft>
              <a:buNone/>
              <a:defRPr sz="2200" b="1" spc="-50" baseline="0">
                <a:solidFill>
                  <a:schemeClr val="bg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a:t>
            </a:r>
            <a:br>
              <a:rPr lang="en-US" dirty="0"/>
            </a:br>
            <a:r>
              <a:rPr lang="en-US" dirty="0"/>
              <a:t>Master text styles</a:t>
            </a:r>
          </a:p>
        </p:txBody>
      </p:sp>
      <p:sp>
        <p:nvSpPr>
          <p:cNvPr id="11" name="Text Placeholder 2">
            <a:extLst>
              <a:ext uri="{FF2B5EF4-FFF2-40B4-BE49-F238E27FC236}">
                <a16:creationId xmlns:a16="http://schemas.microsoft.com/office/drawing/2014/main" id="{8F32A760-DFDC-4708-AC12-309D9EEFC615}"/>
              </a:ext>
            </a:extLst>
          </p:cNvPr>
          <p:cNvSpPr>
            <a:spLocks noGrp="1"/>
          </p:cNvSpPr>
          <p:nvPr>
            <p:ph idx="16" hasCustomPrompt="1"/>
          </p:nvPr>
        </p:nvSpPr>
        <p:spPr>
          <a:xfrm>
            <a:off x="6430078" y="812801"/>
            <a:ext cx="5067300" cy="536416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6000" b="1" spc="-150" baseline="0">
                <a:latin typeface="+mj-lt"/>
              </a:defRPr>
            </a:lvl1pPr>
            <a:lvl2pPr marL="0" indent="0">
              <a:lnSpc>
                <a:spcPct val="83000"/>
              </a:lnSpc>
              <a:spcBef>
                <a:spcPts val="300"/>
              </a:spcBef>
              <a:spcAft>
                <a:spcPts val="3000"/>
              </a:spcAft>
              <a:buFont typeface="Arial" panose="020B0604020202020204" pitchFamily="34" charset="0"/>
              <a:buChar char="​"/>
              <a:defRPr sz="3000" spc="-30" baseline="0">
                <a:solidFill>
                  <a:schemeClr val="accent1"/>
                </a:solidFill>
                <a:latin typeface="+mn-lt"/>
              </a:defRPr>
            </a:lvl2pPr>
            <a:lvl3pPr marL="0" indent="0">
              <a:lnSpc>
                <a:spcPct val="120000"/>
              </a:lnSpc>
              <a:spcBef>
                <a:spcPts val="1200"/>
              </a:spcBef>
              <a:spcAft>
                <a:spcPts val="200"/>
              </a:spcAft>
              <a:buFont typeface="Arial" panose="020B0604020202020204" pitchFamily="34" charset="0"/>
              <a:buChar char="​"/>
              <a:defRPr sz="1800" kern="100" spc="-30" baseline="0">
                <a:solidFill>
                  <a:schemeClr val="tx1"/>
                </a:solidFill>
                <a:latin typeface="+mn-lt"/>
              </a:defRPr>
            </a:lvl3pPr>
            <a:lvl4pPr marL="173038" indent="-173038">
              <a:lnSpc>
                <a:spcPct val="90000"/>
              </a:lnSpc>
              <a:spcBef>
                <a:spcPts val="400"/>
              </a:spcBef>
              <a:spcAft>
                <a:spcPts val="400"/>
              </a:spcAft>
              <a:buClr>
                <a:schemeClr val="accent1"/>
              </a:buClr>
              <a:buFont typeface="Arial" panose="020B0604020202020204" pitchFamily="34" charset="0"/>
              <a:buChar char="•"/>
              <a:defRPr sz="1400" b="0" kern="100" spc="-30" baseline="0">
                <a:solidFill>
                  <a:schemeClr val="tx1"/>
                </a:solidFill>
                <a:latin typeface="+mn-lt"/>
              </a:defRPr>
            </a:lvl4pPr>
            <a:lvl5pPr marL="342900" indent="-169863">
              <a:lnSpc>
                <a:spcPct val="85000"/>
              </a:lnSpc>
              <a:spcBef>
                <a:spcPts val="200"/>
              </a:spcBef>
              <a:spcAft>
                <a:spcPts val="200"/>
              </a:spcAft>
              <a:buFont typeface="Arial" panose="020B0604020202020204" pitchFamily="34" charset="0"/>
              <a:buChar char="–"/>
              <a:defRPr sz="1200" kern="100" spc="-30" baseline="0">
                <a:solidFill>
                  <a:schemeClr val="tx1"/>
                </a:solidFill>
                <a:latin typeface="+mn-lt"/>
              </a:defRPr>
            </a:lvl5pPr>
            <a:lvl6pPr marL="0" indent="0">
              <a:lnSpc>
                <a:spcPct val="90000"/>
              </a:lnSpc>
              <a:spcBef>
                <a:spcPts val="1200"/>
              </a:spcBef>
              <a:spcAft>
                <a:spcPts val="0"/>
              </a:spcAft>
              <a:buFont typeface="Arial" panose="020B0604020202020204" pitchFamily="34" charset="0"/>
              <a:buChar char="​"/>
              <a:defRPr sz="2000" b="1" kern="100" spc="-50" baseline="0">
                <a:solidFill>
                  <a:schemeClr val="tx1"/>
                </a:solidFill>
                <a:latin typeface="+mj-lt"/>
              </a:defRPr>
            </a:lvl6pPr>
            <a:lvl7pPr marL="0" indent="0">
              <a:lnSpc>
                <a:spcPct val="90000"/>
              </a:lnSpc>
              <a:spcBef>
                <a:spcPts val="0"/>
              </a:spcBef>
              <a:spcAft>
                <a:spcPts val="400"/>
              </a:spcAft>
              <a:buFont typeface="Arial" panose="020B0604020202020204" pitchFamily="34" charset="0"/>
              <a:buChar char="​"/>
              <a:defRPr sz="1400" kern="100" spc="-30" baseline="0">
                <a:solidFill>
                  <a:schemeClr val="accent1"/>
                </a:solidFill>
                <a:latin typeface="+mn-lt"/>
              </a:defRPr>
            </a:lvl7pPr>
            <a:lvl8pPr marL="0" indent="0">
              <a:lnSpc>
                <a:spcPct val="120000"/>
              </a:lnSpc>
              <a:spcBef>
                <a:spcPts val="400"/>
              </a:spcBef>
              <a:spcAft>
                <a:spcPts val="400"/>
              </a:spcAft>
              <a:buFont typeface="Arial" panose="020B0604020202020204" pitchFamily="34" charset="0"/>
              <a:buChar char="​"/>
              <a:defRPr sz="1400" kern="100" spc="-30" baseline="0">
                <a:solidFill>
                  <a:schemeClr val="tx1"/>
                </a:solidFill>
                <a:latin typeface="+mn-lt"/>
              </a:defRPr>
            </a:lvl8pPr>
            <a:lvl9pPr marL="114300" indent="-114300">
              <a:lnSpc>
                <a:spcPct val="80000"/>
              </a:lnSpc>
              <a:spcBef>
                <a:spcPts val="600"/>
              </a:spcBef>
              <a:spcAft>
                <a:spcPts val="0"/>
              </a:spcAft>
              <a:buClr>
                <a:schemeClr val="accent4"/>
              </a:buClr>
              <a:buFont typeface="Arial" panose="020B0604020202020204" pitchFamily="34" charset="0"/>
              <a:buChar char="•"/>
              <a:defRPr sz="1200" b="0" kern="100" spc="-30" baseline="0">
                <a:solidFill>
                  <a:schemeClr val="tx1"/>
                </a:solidFill>
                <a:latin typeface="+mn-lt"/>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pic>
        <p:nvPicPr>
          <p:cNvPr id="10" name="Graphic 9">
            <a:extLst>
              <a:ext uri="{FF2B5EF4-FFF2-40B4-BE49-F238E27FC236}">
                <a16:creationId xmlns:a16="http://schemas.microsoft.com/office/drawing/2014/main" id="{29BD40D3-19EA-4BE6-A713-6FB7676A8C1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68417" y="6398745"/>
            <a:ext cx="1737783" cy="232711"/>
          </a:xfrm>
          <a:prstGeom prst="rect">
            <a:avLst/>
          </a:prstGeom>
        </p:spPr>
      </p:pic>
      <p:sp>
        <p:nvSpPr>
          <p:cNvPr id="8" name="Rectangle 7">
            <a:extLst>
              <a:ext uri="{FF2B5EF4-FFF2-40B4-BE49-F238E27FC236}">
                <a16:creationId xmlns:a16="http://schemas.microsoft.com/office/drawing/2014/main" id="{6BB7C1A5-840F-6A4B-82BA-EC3E89CFDEDF}"/>
              </a:ext>
            </a:extLst>
          </p:cNvPr>
          <p:cNvSpPr/>
          <p:nvPr/>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7531514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p:cSld name="Chart and Content Left">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4B5DCB23-38E6-47B0-BF48-8FF29ED276B4}"/>
              </a:ext>
            </a:extLst>
          </p:cNvPr>
          <p:cNvSpPr/>
          <p:nvPr/>
        </p:nvSpPr>
        <p:spPr bwMode="ltGray">
          <a:xfrm>
            <a:off x="6438900" y="0"/>
            <a:ext cx="5067300" cy="6172200"/>
          </a:xfrm>
          <a:custGeom>
            <a:avLst/>
            <a:gdLst>
              <a:gd name="connsiteX0" fmla="*/ 0 w 5067300"/>
              <a:gd name="connsiteY0" fmla="*/ 0 h 6172200"/>
              <a:gd name="connsiteX1" fmla="*/ 5067300 w 5067300"/>
              <a:gd name="connsiteY1" fmla="*/ 0 h 6172200"/>
              <a:gd name="connsiteX2" fmla="*/ 5067300 w 5067300"/>
              <a:gd name="connsiteY2" fmla="*/ 6172200 h 6172200"/>
              <a:gd name="connsiteX3" fmla="*/ 0 w 5067300"/>
              <a:gd name="connsiteY3" fmla="*/ 5843535 h 6172200"/>
            </a:gdLst>
            <a:ahLst/>
            <a:cxnLst>
              <a:cxn ang="0">
                <a:pos x="connsiteX0" y="connsiteY0"/>
              </a:cxn>
              <a:cxn ang="0">
                <a:pos x="connsiteX1" y="connsiteY1"/>
              </a:cxn>
              <a:cxn ang="0">
                <a:pos x="connsiteX2" y="connsiteY2"/>
              </a:cxn>
              <a:cxn ang="0">
                <a:pos x="connsiteX3" y="connsiteY3"/>
              </a:cxn>
            </a:cxnLst>
            <a:rect l="l" t="t" r="r" b="b"/>
            <a:pathLst>
              <a:path w="5067300" h="6172200">
                <a:moveTo>
                  <a:pt x="0" y="0"/>
                </a:moveTo>
                <a:lnTo>
                  <a:pt x="5067300" y="0"/>
                </a:lnTo>
                <a:lnTo>
                  <a:pt x="5067300" y="6172200"/>
                </a:lnTo>
                <a:lnTo>
                  <a:pt x="0" y="5843535"/>
                </a:lnTo>
                <a:close/>
              </a:path>
            </a:pathLst>
          </a:custGeom>
          <a:gradFill flip="none" rotWithShape="0">
            <a:gsLst>
              <a:gs pos="76000">
                <a:srgbClr val="EC008C"/>
              </a:gs>
              <a:gs pos="6000">
                <a:srgbClr val="F67C34"/>
              </a:gs>
            </a:gsLst>
            <a:path path="circle">
              <a:fillToRect r="100000" b="100000"/>
            </a:path>
            <a:tileRect/>
          </a:gradFill>
          <a:ln w="1524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lt"/>
              <a:ea typeface="+mn-ea"/>
              <a:cs typeface="+mn-cs"/>
            </a:endParaRPr>
          </a:p>
        </p:txBody>
      </p:sp>
      <p:sp>
        <p:nvSpPr>
          <p:cNvPr id="3" name="Chart Placeholder 2">
            <a:extLst>
              <a:ext uri="{FF2B5EF4-FFF2-40B4-BE49-F238E27FC236}">
                <a16:creationId xmlns:a16="http://schemas.microsoft.com/office/drawing/2014/main" id="{D5631B59-ED74-425E-8DF4-000899D8A9E2}"/>
              </a:ext>
            </a:extLst>
          </p:cNvPr>
          <p:cNvSpPr>
            <a:spLocks noGrp="1"/>
          </p:cNvSpPr>
          <p:nvPr>
            <p:ph type="chart" sz="quarter" idx="13"/>
          </p:nvPr>
        </p:nvSpPr>
        <p:spPr bwMode="ltGray">
          <a:xfrm>
            <a:off x="6786372" y="1722221"/>
            <a:ext cx="4372356" cy="3429744"/>
          </a:xfrm>
        </p:spPr>
        <p:txBody>
          <a:bodyPr/>
          <a:lstStyle>
            <a:lvl1pPr algn="ctr">
              <a:defRPr spc="-30" baseline="0">
                <a:solidFill>
                  <a:schemeClr val="bg1"/>
                </a:solidFill>
                <a:latin typeface="+mn-lt"/>
              </a:defRPr>
            </a:lvl1pPr>
          </a:lstStyle>
          <a:p>
            <a:r>
              <a:rPr lang="en-US"/>
              <a:t>Click icon to add chart</a:t>
            </a:r>
            <a:endParaRPr lang="en-US" dirty="0"/>
          </a:p>
        </p:txBody>
      </p:sp>
      <p:sp>
        <p:nvSpPr>
          <p:cNvPr id="51" name="Text Placeholder 2">
            <a:extLst>
              <a:ext uri="{FF2B5EF4-FFF2-40B4-BE49-F238E27FC236}">
                <a16:creationId xmlns:a16="http://schemas.microsoft.com/office/drawing/2014/main" id="{4D2CC3CF-18C5-4439-9EE8-13E75856DA72}"/>
              </a:ext>
            </a:extLst>
          </p:cNvPr>
          <p:cNvSpPr>
            <a:spLocks noGrp="1"/>
          </p:cNvSpPr>
          <p:nvPr>
            <p:ph type="body" idx="14" hasCustomPrompt="1"/>
          </p:nvPr>
        </p:nvSpPr>
        <p:spPr bwMode="ltGray">
          <a:xfrm>
            <a:off x="6786372" y="812800"/>
            <a:ext cx="4372356" cy="561949"/>
          </a:xfrm>
        </p:spPr>
        <p:txBody>
          <a:bodyPr wrap="square" anchor="t">
            <a:spAutoFit/>
          </a:bodyPr>
          <a:lstStyle>
            <a:lvl1pPr marL="0" indent="0" algn="ctr">
              <a:lnSpc>
                <a:spcPct val="83000"/>
              </a:lnSpc>
              <a:spcBef>
                <a:spcPts val="0"/>
              </a:spcBef>
              <a:spcAft>
                <a:spcPts val="0"/>
              </a:spcAft>
              <a:buNone/>
              <a:defRPr sz="2200" b="1" spc="-50" baseline="0">
                <a:solidFill>
                  <a:schemeClr val="bg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a:t>
            </a:r>
            <a:br>
              <a:rPr lang="en-US" dirty="0"/>
            </a:br>
            <a:r>
              <a:rPr lang="en-US" dirty="0"/>
              <a:t>Master text styles</a:t>
            </a:r>
          </a:p>
        </p:txBody>
      </p:sp>
      <p:sp>
        <p:nvSpPr>
          <p:cNvPr id="9" name="Text Placeholder 2">
            <a:extLst>
              <a:ext uri="{FF2B5EF4-FFF2-40B4-BE49-F238E27FC236}">
                <a16:creationId xmlns:a16="http://schemas.microsoft.com/office/drawing/2014/main" id="{3CF499F2-6040-4A31-ACAF-6A1128A37AE5}"/>
              </a:ext>
            </a:extLst>
          </p:cNvPr>
          <p:cNvSpPr>
            <a:spLocks noGrp="1"/>
          </p:cNvSpPr>
          <p:nvPr>
            <p:ph idx="16" hasCustomPrompt="1"/>
          </p:nvPr>
        </p:nvSpPr>
        <p:spPr>
          <a:xfrm>
            <a:off x="685801" y="812801"/>
            <a:ext cx="5067300" cy="536416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6000" b="1" spc="-150" baseline="0">
                <a:latin typeface="+mj-lt"/>
              </a:defRPr>
            </a:lvl1pPr>
            <a:lvl2pPr marL="0" indent="0">
              <a:lnSpc>
                <a:spcPct val="83000"/>
              </a:lnSpc>
              <a:spcBef>
                <a:spcPts val="300"/>
              </a:spcBef>
              <a:spcAft>
                <a:spcPts val="3000"/>
              </a:spcAft>
              <a:buFont typeface="Arial" panose="020B0604020202020204" pitchFamily="34" charset="0"/>
              <a:buChar char="​"/>
              <a:defRPr sz="3000" spc="-30" baseline="0">
                <a:solidFill>
                  <a:schemeClr val="accent1"/>
                </a:solidFill>
                <a:latin typeface="+mn-lt"/>
              </a:defRPr>
            </a:lvl2pPr>
            <a:lvl3pPr marL="0" indent="0">
              <a:lnSpc>
                <a:spcPct val="120000"/>
              </a:lnSpc>
              <a:spcBef>
                <a:spcPts val="1200"/>
              </a:spcBef>
              <a:spcAft>
                <a:spcPts val="200"/>
              </a:spcAft>
              <a:buFont typeface="Arial" panose="020B0604020202020204" pitchFamily="34" charset="0"/>
              <a:buChar char="​"/>
              <a:defRPr sz="1800" kern="100" spc="-30" baseline="0">
                <a:solidFill>
                  <a:schemeClr val="tx1"/>
                </a:solidFill>
                <a:latin typeface="+mn-lt"/>
              </a:defRPr>
            </a:lvl3pPr>
            <a:lvl4pPr marL="173038" indent="-173038">
              <a:lnSpc>
                <a:spcPct val="90000"/>
              </a:lnSpc>
              <a:spcBef>
                <a:spcPts val="400"/>
              </a:spcBef>
              <a:spcAft>
                <a:spcPts val="400"/>
              </a:spcAft>
              <a:buClr>
                <a:schemeClr val="accent1"/>
              </a:buClr>
              <a:buFont typeface="Arial" panose="020B0604020202020204" pitchFamily="34" charset="0"/>
              <a:buChar char="•"/>
              <a:defRPr sz="1400" b="0" kern="100" spc="-30" baseline="0">
                <a:solidFill>
                  <a:schemeClr val="tx1"/>
                </a:solidFill>
                <a:latin typeface="+mn-lt"/>
              </a:defRPr>
            </a:lvl4pPr>
            <a:lvl5pPr marL="342900" indent="-169863">
              <a:lnSpc>
                <a:spcPct val="85000"/>
              </a:lnSpc>
              <a:spcBef>
                <a:spcPts val="200"/>
              </a:spcBef>
              <a:spcAft>
                <a:spcPts val="200"/>
              </a:spcAft>
              <a:buFont typeface="Arial" panose="020B0604020202020204" pitchFamily="34" charset="0"/>
              <a:buChar char="–"/>
              <a:defRPr sz="1200" kern="100" spc="-30" baseline="0">
                <a:solidFill>
                  <a:schemeClr val="tx1"/>
                </a:solidFill>
                <a:latin typeface="+mn-lt"/>
              </a:defRPr>
            </a:lvl5pPr>
            <a:lvl6pPr marL="0" indent="0">
              <a:lnSpc>
                <a:spcPct val="90000"/>
              </a:lnSpc>
              <a:spcBef>
                <a:spcPts val="1200"/>
              </a:spcBef>
              <a:spcAft>
                <a:spcPts val="0"/>
              </a:spcAft>
              <a:buFont typeface="Arial" panose="020B0604020202020204" pitchFamily="34" charset="0"/>
              <a:buChar char="​"/>
              <a:defRPr sz="2000" b="1" kern="100" spc="-50" baseline="0">
                <a:solidFill>
                  <a:schemeClr val="tx1"/>
                </a:solidFill>
                <a:latin typeface="+mj-lt"/>
              </a:defRPr>
            </a:lvl6pPr>
            <a:lvl7pPr marL="0" indent="0">
              <a:lnSpc>
                <a:spcPct val="90000"/>
              </a:lnSpc>
              <a:spcBef>
                <a:spcPts val="0"/>
              </a:spcBef>
              <a:spcAft>
                <a:spcPts val="400"/>
              </a:spcAft>
              <a:buFont typeface="Arial" panose="020B0604020202020204" pitchFamily="34" charset="0"/>
              <a:buChar char="​"/>
              <a:defRPr sz="1400" kern="100" spc="-30" baseline="0">
                <a:solidFill>
                  <a:schemeClr val="accent1"/>
                </a:solidFill>
                <a:latin typeface="+mn-lt"/>
              </a:defRPr>
            </a:lvl7pPr>
            <a:lvl8pPr marL="0" indent="0">
              <a:lnSpc>
                <a:spcPct val="120000"/>
              </a:lnSpc>
              <a:spcBef>
                <a:spcPts val="400"/>
              </a:spcBef>
              <a:spcAft>
                <a:spcPts val="400"/>
              </a:spcAft>
              <a:buFont typeface="Arial" panose="020B0604020202020204" pitchFamily="34" charset="0"/>
              <a:buChar char="​"/>
              <a:defRPr sz="1400" kern="100" spc="-30" baseline="0">
                <a:solidFill>
                  <a:schemeClr val="tx1"/>
                </a:solidFill>
                <a:latin typeface="+mn-lt"/>
              </a:defRPr>
            </a:lvl8pPr>
            <a:lvl9pPr marL="114300" indent="-114300">
              <a:lnSpc>
                <a:spcPct val="80000"/>
              </a:lnSpc>
              <a:spcBef>
                <a:spcPts val="600"/>
              </a:spcBef>
              <a:spcAft>
                <a:spcPts val="0"/>
              </a:spcAft>
              <a:buClr>
                <a:schemeClr val="accent4"/>
              </a:buClr>
              <a:buFont typeface="Arial" panose="020B0604020202020204" pitchFamily="34" charset="0"/>
              <a:buChar char="•"/>
              <a:defRPr sz="1200" b="0" kern="100" spc="-30" baseline="0">
                <a:solidFill>
                  <a:schemeClr val="tx1"/>
                </a:solidFill>
                <a:latin typeface="+mn-lt"/>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pic>
        <p:nvPicPr>
          <p:cNvPr id="12" name="Graphic 11">
            <a:extLst>
              <a:ext uri="{FF2B5EF4-FFF2-40B4-BE49-F238E27FC236}">
                <a16:creationId xmlns:a16="http://schemas.microsoft.com/office/drawing/2014/main" id="{A3341584-EC38-404C-A3C1-898C1F064D5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68417" y="6398745"/>
            <a:ext cx="1737783" cy="232711"/>
          </a:xfrm>
          <a:prstGeom prst="rect">
            <a:avLst/>
          </a:prstGeom>
        </p:spPr>
      </p:pic>
      <p:sp>
        <p:nvSpPr>
          <p:cNvPr id="7" name="Rectangle 6">
            <a:extLst>
              <a:ext uri="{FF2B5EF4-FFF2-40B4-BE49-F238E27FC236}">
                <a16:creationId xmlns:a16="http://schemas.microsoft.com/office/drawing/2014/main" id="{CCFCFD3A-5565-CE49-BA57-7BFCBACA1F31}"/>
              </a:ext>
            </a:extLst>
          </p:cNvPr>
          <p:cNvSpPr/>
          <p:nvPr/>
        </p:nvSpPr>
        <p:spPr>
          <a:xfrm>
            <a:off x="28121" y="661988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2526899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p:cSld name="Splunker and Content">
    <p:spTree>
      <p:nvGrpSpPr>
        <p:cNvPr id="1" name=""/>
        <p:cNvGrpSpPr/>
        <p:nvPr/>
      </p:nvGrpSpPr>
      <p:grpSpPr>
        <a:xfrm>
          <a:off x="0" y="0"/>
          <a:ext cx="0" cy="0"/>
          <a:chOff x="0" y="0"/>
          <a:chExt cx="0" cy="0"/>
        </a:xfrm>
      </p:grpSpPr>
      <p:sp>
        <p:nvSpPr>
          <p:cNvPr id="12" name="Text Placeholder 2">
            <a:extLst>
              <a:ext uri="{FF2B5EF4-FFF2-40B4-BE49-F238E27FC236}">
                <a16:creationId xmlns:a16="http://schemas.microsoft.com/office/drawing/2014/main" id="{43E6D7CF-B1C3-43E0-862F-E9A3F180A395}"/>
              </a:ext>
            </a:extLst>
          </p:cNvPr>
          <p:cNvSpPr>
            <a:spLocks noGrp="1"/>
          </p:cNvSpPr>
          <p:nvPr>
            <p:ph idx="13" hasCustomPrompt="1"/>
          </p:nvPr>
        </p:nvSpPr>
        <p:spPr>
          <a:xfrm>
            <a:off x="4521200" y="812801"/>
            <a:ext cx="6976177" cy="536416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6000" b="1" spc="-150" baseline="0">
                <a:latin typeface="+mj-lt"/>
              </a:defRPr>
            </a:lvl1pPr>
            <a:lvl2pPr marL="0" indent="0">
              <a:lnSpc>
                <a:spcPct val="83000"/>
              </a:lnSpc>
              <a:spcBef>
                <a:spcPts val="300"/>
              </a:spcBef>
              <a:spcAft>
                <a:spcPts val="3000"/>
              </a:spcAft>
              <a:buFont typeface="Arial" panose="020B0604020202020204" pitchFamily="34" charset="0"/>
              <a:buChar char="​"/>
              <a:defRPr sz="3000" spc="-30" baseline="0">
                <a:solidFill>
                  <a:schemeClr val="accent1"/>
                </a:solidFill>
                <a:latin typeface="+mn-lt"/>
              </a:defRPr>
            </a:lvl2pPr>
            <a:lvl3pPr marL="0" indent="0">
              <a:lnSpc>
                <a:spcPct val="120000"/>
              </a:lnSpc>
              <a:spcBef>
                <a:spcPts val="1200"/>
              </a:spcBef>
              <a:spcAft>
                <a:spcPts val="200"/>
              </a:spcAft>
              <a:buFont typeface="Arial" panose="020B0604020202020204" pitchFamily="34" charset="0"/>
              <a:buChar char="​"/>
              <a:defRPr sz="1800" kern="100" spc="-30" baseline="0">
                <a:solidFill>
                  <a:schemeClr val="tx1"/>
                </a:solidFill>
                <a:latin typeface="+mn-lt"/>
              </a:defRPr>
            </a:lvl3pPr>
            <a:lvl4pPr marL="173038" indent="-173038">
              <a:lnSpc>
                <a:spcPct val="90000"/>
              </a:lnSpc>
              <a:spcBef>
                <a:spcPts val="400"/>
              </a:spcBef>
              <a:spcAft>
                <a:spcPts val="400"/>
              </a:spcAft>
              <a:buClr>
                <a:schemeClr val="accent1"/>
              </a:buClr>
              <a:buFont typeface="Arial" panose="020B0604020202020204" pitchFamily="34" charset="0"/>
              <a:buChar char="•"/>
              <a:defRPr sz="1400" b="0" kern="100" spc="-30" baseline="0">
                <a:solidFill>
                  <a:schemeClr val="tx1"/>
                </a:solidFill>
                <a:latin typeface="+mn-lt"/>
              </a:defRPr>
            </a:lvl4pPr>
            <a:lvl5pPr marL="342900" indent="-169863">
              <a:lnSpc>
                <a:spcPct val="85000"/>
              </a:lnSpc>
              <a:spcBef>
                <a:spcPts val="200"/>
              </a:spcBef>
              <a:spcAft>
                <a:spcPts val="200"/>
              </a:spcAft>
              <a:buFont typeface="Arial" panose="020B0604020202020204" pitchFamily="34" charset="0"/>
              <a:buChar char="–"/>
              <a:defRPr sz="1200" kern="100" spc="-30" baseline="0">
                <a:solidFill>
                  <a:schemeClr val="tx1"/>
                </a:solidFill>
                <a:latin typeface="+mn-lt"/>
              </a:defRPr>
            </a:lvl5pPr>
            <a:lvl6pPr marL="0" indent="0">
              <a:lnSpc>
                <a:spcPct val="90000"/>
              </a:lnSpc>
              <a:spcBef>
                <a:spcPts val="1200"/>
              </a:spcBef>
              <a:spcAft>
                <a:spcPts val="0"/>
              </a:spcAft>
              <a:buFont typeface="Arial" panose="020B0604020202020204" pitchFamily="34" charset="0"/>
              <a:buChar char="​"/>
              <a:defRPr sz="2000" b="1" kern="100" spc="-50" baseline="0">
                <a:solidFill>
                  <a:schemeClr val="tx1"/>
                </a:solidFill>
                <a:latin typeface="Arial" panose="020B0604020202020204" pitchFamily="34" charset="0"/>
              </a:defRPr>
            </a:lvl6pPr>
            <a:lvl7pPr marL="0" indent="0">
              <a:lnSpc>
                <a:spcPct val="90000"/>
              </a:lnSpc>
              <a:spcBef>
                <a:spcPts val="0"/>
              </a:spcBef>
              <a:spcAft>
                <a:spcPts val="400"/>
              </a:spcAft>
              <a:buFont typeface="Arial" panose="020B0604020202020204" pitchFamily="34" charset="0"/>
              <a:buChar char="​"/>
              <a:defRPr sz="1400" kern="100" spc="-30" baseline="0">
                <a:solidFill>
                  <a:schemeClr val="accent1"/>
                </a:solidFill>
                <a:latin typeface="+mn-lt"/>
              </a:defRPr>
            </a:lvl7pPr>
            <a:lvl8pPr marL="0" indent="0">
              <a:lnSpc>
                <a:spcPct val="120000"/>
              </a:lnSpc>
              <a:spcBef>
                <a:spcPts val="400"/>
              </a:spcBef>
              <a:spcAft>
                <a:spcPts val="400"/>
              </a:spcAft>
              <a:buFont typeface="Arial" panose="020B0604020202020204" pitchFamily="34" charset="0"/>
              <a:buChar char="​"/>
              <a:defRPr sz="1400" kern="100" spc="-30" baseline="0">
                <a:solidFill>
                  <a:schemeClr val="tx1"/>
                </a:solidFill>
                <a:latin typeface="+mn-lt"/>
              </a:defRPr>
            </a:lvl8pPr>
            <a:lvl9pPr marL="114300" indent="-114300">
              <a:lnSpc>
                <a:spcPct val="80000"/>
              </a:lnSpc>
              <a:spcBef>
                <a:spcPts val="600"/>
              </a:spcBef>
              <a:spcAft>
                <a:spcPts val="0"/>
              </a:spcAft>
              <a:buClr>
                <a:schemeClr val="accent4"/>
              </a:buClr>
              <a:buFont typeface="Arial" panose="020B0604020202020204" pitchFamily="34" charset="0"/>
              <a:buChar char="•"/>
              <a:defRPr sz="1200" b="0" kern="100" spc="-30" baseline="0">
                <a:solidFill>
                  <a:schemeClr val="tx1"/>
                </a:solidFill>
                <a:latin typeface="+mn-lt"/>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pic>
        <p:nvPicPr>
          <p:cNvPr id="13" name="Graphic 12">
            <a:extLst>
              <a:ext uri="{FF2B5EF4-FFF2-40B4-BE49-F238E27FC236}">
                <a16:creationId xmlns:a16="http://schemas.microsoft.com/office/drawing/2014/main" id="{56A57BEF-0AD4-4741-BB7B-8038A74E705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68417" y="6398745"/>
            <a:ext cx="1737783" cy="232711"/>
          </a:xfrm>
          <a:prstGeom prst="rect">
            <a:avLst/>
          </a:prstGeom>
        </p:spPr>
      </p:pic>
      <p:sp>
        <p:nvSpPr>
          <p:cNvPr id="17" name="Freeform: Shape 16">
            <a:extLst>
              <a:ext uri="{FF2B5EF4-FFF2-40B4-BE49-F238E27FC236}">
                <a16:creationId xmlns:a16="http://schemas.microsoft.com/office/drawing/2014/main" id="{04F82B46-6597-46F6-A559-8A142CB53B14}"/>
              </a:ext>
            </a:extLst>
          </p:cNvPr>
          <p:cNvSpPr/>
          <p:nvPr/>
        </p:nvSpPr>
        <p:spPr bwMode="ltGray">
          <a:xfrm>
            <a:off x="1854404" y="746452"/>
            <a:ext cx="1660956" cy="2107434"/>
          </a:xfrm>
          <a:custGeom>
            <a:avLst/>
            <a:gdLst>
              <a:gd name="connsiteX0" fmla="*/ 607239 w 1660956"/>
              <a:gd name="connsiteY0" fmla="*/ 0 h 2107434"/>
              <a:gd name="connsiteX1" fmla="*/ 1660956 w 1660956"/>
              <a:gd name="connsiteY1" fmla="*/ 1053717 h 2107434"/>
              <a:gd name="connsiteX2" fmla="*/ 607239 w 1660956"/>
              <a:gd name="connsiteY2" fmla="*/ 2107434 h 2107434"/>
              <a:gd name="connsiteX3" fmla="*/ 197085 w 1660956"/>
              <a:gd name="connsiteY3" fmla="*/ 2024628 h 2107434"/>
              <a:gd name="connsiteX4" fmla="*/ 166269 w 1660956"/>
              <a:gd name="connsiteY4" fmla="*/ 2009783 h 2107434"/>
              <a:gd name="connsiteX5" fmla="*/ 336188 w 1660956"/>
              <a:gd name="connsiteY5" fmla="*/ 1722809 h 2107434"/>
              <a:gd name="connsiteX6" fmla="*/ 461589 w 1660956"/>
              <a:gd name="connsiteY6" fmla="*/ 1761736 h 2107434"/>
              <a:gd name="connsiteX7" fmla="*/ 607239 w 1660956"/>
              <a:gd name="connsiteY7" fmla="*/ 1776419 h 2107434"/>
              <a:gd name="connsiteX8" fmla="*/ 1329941 w 1660956"/>
              <a:gd name="connsiteY8" fmla="*/ 1053717 h 2107434"/>
              <a:gd name="connsiteX9" fmla="*/ 607239 w 1660956"/>
              <a:gd name="connsiteY9" fmla="*/ 331015 h 2107434"/>
              <a:gd name="connsiteX10" fmla="*/ 325931 w 1660956"/>
              <a:gd name="connsiteY10" fmla="*/ 387809 h 2107434"/>
              <a:gd name="connsiteX11" fmla="*/ 298707 w 1660956"/>
              <a:gd name="connsiteY11" fmla="*/ 402586 h 2107434"/>
              <a:gd name="connsiteX12" fmla="*/ 0 w 1660956"/>
              <a:gd name="connsiteY12" fmla="*/ 193490 h 2107434"/>
              <a:gd name="connsiteX13" fmla="*/ 18096 w 1660956"/>
              <a:gd name="connsiteY13" fmla="*/ 179958 h 2107434"/>
              <a:gd name="connsiteX14" fmla="*/ 607239 w 1660956"/>
              <a:gd name="connsiteY14" fmla="*/ 0 h 2107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60956" h="2107434">
                <a:moveTo>
                  <a:pt x="607239" y="0"/>
                </a:moveTo>
                <a:cubicBezTo>
                  <a:pt x="1189191" y="0"/>
                  <a:pt x="1660956" y="471765"/>
                  <a:pt x="1660956" y="1053717"/>
                </a:cubicBezTo>
                <a:cubicBezTo>
                  <a:pt x="1660956" y="1635669"/>
                  <a:pt x="1189191" y="2107434"/>
                  <a:pt x="607239" y="2107434"/>
                </a:cubicBezTo>
                <a:cubicBezTo>
                  <a:pt x="461751" y="2107434"/>
                  <a:pt x="323150" y="2077949"/>
                  <a:pt x="197085" y="2024628"/>
                </a:cubicBezTo>
                <a:lnTo>
                  <a:pt x="166269" y="2009783"/>
                </a:lnTo>
                <a:lnTo>
                  <a:pt x="336188" y="1722809"/>
                </a:lnTo>
                <a:lnTo>
                  <a:pt x="461589" y="1761736"/>
                </a:lnTo>
                <a:cubicBezTo>
                  <a:pt x="508636" y="1771363"/>
                  <a:pt x="557347" y="1776419"/>
                  <a:pt x="607239" y="1776419"/>
                </a:cubicBezTo>
                <a:cubicBezTo>
                  <a:pt x="1006376" y="1776419"/>
                  <a:pt x="1329941" y="1452854"/>
                  <a:pt x="1329941" y="1053717"/>
                </a:cubicBezTo>
                <a:cubicBezTo>
                  <a:pt x="1329941" y="654580"/>
                  <a:pt x="1006376" y="331015"/>
                  <a:pt x="607239" y="331015"/>
                </a:cubicBezTo>
                <a:cubicBezTo>
                  <a:pt x="507455" y="331015"/>
                  <a:pt x="412394" y="351238"/>
                  <a:pt x="325931" y="387809"/>
                </a:cubicBezTo>
                <a:lnTo>
                  <a:pt x="298707" y="402586"/>
                </a:lnTo>
                <a:lnTo>
                  <a:pt x="0" y="193490"/>
                </a:lnTo>
                <a:lnTo>
                  <a:pt x="18096" y="179958"/>
                </a:lnTo>
                <a:cubicBezTo>
                  <a:pt x="186270" y="66342"/>
                  <a:pt x="389007" y="0"/>
                  <a:pt x="607239" y="0"/>
                </a:cubicBezTo>
                <a:close/>
              </a:path>
            </a:pathLst>
          </a:custGeom>
          <a:gradFill flip="none" rotWithShape="1">
            <a:gsLst>
              <a:gs pos="47000">
                <a:srgbClr val="EC008C"/>
              </a:gs>
              <a:gs pos="99000">
                <a:srgbClr val="F99D1C"/>
              </a:gs>
            </a:gsLst>
            <a:path path="circle">
              <a:fillToRect t="100000" r="100000"/>
            </a:path>
            <a:tileRect l="-100000" b="-100000"/>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white"/>
              </a:solidFill>
              <a:effectLst/>
              <a:uLnTx/>
              <a:uFillTx/>
              <a:latin typeface="+mn-lt"/>
            </a:endParaRPr>
          </a:p>
        </p:txBody>
      </p:sp>
      <p:sp>
        <p:nvSpPr>
          <p:cNvPr id="19" name="Circle: Hollow 18">
            <a:extLst>
              <a:ext uri="{FF2B5EF4-FFF2-40B4-BE49-F238E27FC236}">
                <a16:creationId xmlns:a16="http://schemas.microsoft.com/office/drawing/2014/main" id="{927396FB-E8CF-43F6-BCCD-49C81CDB1616}"/>
              </a:ext>
            </a:extLst>
          </p:cNvPr>
          <p:cNvSpPr/>
          <p:nvPr/>
        </p:nvSpPr>
        <p:spPr bwMode="ltGray">
          <a:xfrm>
            <a:off x="3008789" y="4152900"/>
            <a:ext cx="883602" cy="883602"/>
          </a:xfrm>
          <a:prstGeom prst="donut">
            <a:avLst>
              <a:gd name="adj" fmla="val 8303"/>
            </a:avLst>
          </a:prstGeom>
          <a:gradFill flip="none" rotWithShape="1">
            <a:gsLst>
              <a:gs pos="47000">
                <a:srgbClr val="EC008C"/>
              </a:gs>
              <a:gs pos="99000">
                <a:srgbClr val="F99D1C"/>
              </a:gs>
            </a:gsLst>
            <a:path path="circle">
              <a:fillToRect t="100000" r="100000"/>
            </a:path>
            <a:tileRect l="-100000" b="-100000"/>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white"/>
              </a:solidFill>
              <a:effectLst/>
              <a:uLnTx/>
              <a:uFillTx/>
              <a:latin typeface="+mn-lt"/>
            </a:endParaRPr>
          </a:p>
        </p:txBody>
      </p:sp>
      <p:sp>
        <p:nvSpPr>
          <p:cNvPr id="20" name="Freeform: Shape 19">
            <a:extLst>
              <a:ext uri="{FF2B5EF4-FFF2-40B4-BE49-F238E27FC236}">
                <a16:creationId xmlns:a16="http://schemas.microsoft.com/office/drawing/2014/main" id="{71979DB0-455F-4CE1-A3C6-DEEA62B8A6F6}"/>
              </a:ext>
            </a:extLst>
          </p:cNvPr>
          <p:cNvSpPr/>
          <p:nvPr/>
        </p:nvSpPr>
        <p:spPr bwMode="ltGray">
          <a:xfrm flipH="1">
            <a:off x="-2" y="3124199"/>
            <a:ext cx="1910040" cy="2289411"/>
          </a:xfrm>
          <a:custGeom>
            <a:avLst/>
            <a:gdLst>
              <a:gd name="connsiteX0" fmla="*/ 1104585 w 1843096"/>
              <a:gd name="connsiteY0" fmla="*/ 0 h 2209170"/>
              <a:gd name="connsiteX1" fmla="*/ 1104584 w 1843096"/>
              <a:gd name="connsiteY1" fmla="*/ 1104585 h 2209170"/>
              <a:gd name="connsiteX2" fmla="*/ 0 w 1843096"/>
              <a:gd name="connsiteY2" fmla="*/ 1104585 h 2209170"/>
              <a:gd name="connsiteX3" fmla="*/ 1104585 w 1843096"/>
              <a:gd name="connsiteY3" fmla="*/ 2209170 h 2209170"/>
              <a:gd name="connsiteX4" fmla="*/ 1807203 w 1843096"/>
              <a:gd name="connsiteY4" fmla="*/ 1956936 h 2209170"/>
              <a:gd name="connsiteX5" fmla="*/ 1843096 w 1843096"/>
              <a:gd name="connsiteY5" fmla="*/ 1924314 h 2209170"/>
              <a:gd name="connsiteX6" fmla="*/ 1843096 w 1843096"/>
              <a:gd name="connsiteY6" fmla="*/ 284856 h 2209170"/>
              <a:gd name="connsiteX7" fmla="*/ 1807203 w 1843096"/>
              <a:gd name="connsiteY7" fmla="*/ 252234 h 2209170"/>
              <a:gd name="connsiteX8" fmla="*/ 1104585 w 1843096"/>
              <a:gd name="connsiteY8" fmla="*/ 0 h 220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43096" h="2209170">
                <a:moveTo>
                  <a:pt x="1104585" y="0"/>
                </a:moveTo>
                <a:cubicBezTo>
                  <a:pt x="1104585" y="368195"/>
                  <a:pt x="1104584" y="736390"/>
                  <a:pt x="1104584" y="1104585"/>
                </a:cubicBezTo>
                <a:lnTo>
                  <a:pt x="0" y="1104585"/>
                </a:lnTo>
                <a:cubicBezTo>
                  <a:pt x="0" y="1714630"/>
                  <a:pt x="494540" y="2209170"/>
                  <a:pt x="1104585" y="2209170"/>
                </a:cubicBezTo>
                <a:cubicBezTo>
                  <a:pt x="1371480" y="2209170"/>
                  <a:pt x="1616266" y="2114512"/>
                  <a:pt x="1807203" y="1956936"/>
                </a:cubicBezTo>
                <a:lnTo>
                  <a:pt x="1843096" y="1924314"/>
                </a:lnTo>
                <a:lnTo>
                  <a:pt x="1843096" y="284856"/>
                </a:lnTo>
                <a:lnTo>
                  <a:pt x="1807203" y="252234"/>
                </a:lnTo>
                <a:cubicBezTo>
                  <a:pt x="1616266" y="94658"/>
                  <a:pt x="1371480" y="0"/>
                  <a:pt x="1104585" y="0"/>
                </a:cubicBezTo>
                <a:close/>
              </a:path>
            </a:pathLst>
          </a:custGeom>
          <a:gradFill>
            <a:gsLst>
              <a:gs pos="76000">
                <a:srgbClr val="EC008C"/>
              </a:gs>
              <a:gs pos="1000">
                <a:srgbClr val="F99D1C"/>
              </a:gs>
            </a:gsLst>
            <a:path path="circle">
              <a:fillToRect r="100000" b="100000"/>
            </a:path>
          </a:grad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white"/>
              </a:solidFill>
              <a:effectLst/>
              <a:uLnTx/>
              <a:uFillTx/>
              <a:latin typeface="+mn-lt"/>
            </a:endParaRPr>
          </a:p>
        </p:txBody>
      </p:sp>
      <p:pic>
        <p:nvPicPr>
          <p:cNvPr id="21" name="Picture 20" descr="A close up of a logo&#10;&#10;Description automatically generated">
            <a:extLst>
              <a:ext uri="{FF2B5EF4-FFF2-40B4-BE49-F238E27FC236}">
                <a16:creationId xmlns:a16="http://schemas.microsoft.com/office/drawing/2014/main" id="{D5C24E72-B92A-4E98-BBDE-66C61DA9B431}"/>
              </a:ext>
            </a:extLst>
          </p:cNvPr>
          <p:cNvPicPr>
            <a:picLocks noChangeAspect="1"/>
          </p:cNvPicPr>
          <p:nvPr/>
        </p:nvPicPr>
        <p:blipFill rotWithShape="1">
          <a:blip r:embed="rId4"/>
          <a:srcRect l="25452"/>
          <a:stretch/>
        </p:blipFill>
        <p:spPr bwMode="ltGray">
          <a:xfrm>
            <a:off x="-1" y="0"/>
            <a:ext cx="4260413" cy="6858000"/>
          </a:xfrm>
          <a:prstGeom prst="rect">
            <a:avLst/>
          </a:prstGeom>
        </p:spPr>
      </p:pic>
      <p:sp>
        <p:nvSpPr>
          <p:cNvPr id="9" name="Rectangle 8">
            <a:extLst>
              <a:ext uri="{FF2B5EF4-FFF2-40B4-BE49-F238E27FC236}">
                <a16:creationId xmlns:a16="http://schemas.microsoft.com/office/drawing/2014/main" id="{3E924C69-259D-1745-BD7D-5A049ED7FC12}"/>
              </a:ext>
            </a:extLst>
          </p:cNvPr>
          <p:cNvSpPr/>
          <p:nvPr/>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3461732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p:cSld name="Tablet with Content">
    <p:spTree>
      <p:nvGrpSpPr>
        <p:cNvPr id="1" name=""/>
        <p:cNvGrpSpPr/>
        <p:nvPr/>
      </p:nvGrpSpPr>
      <p:grpSpPr>
        <a:xfrm>
          <a:off x="0" y="0"/>
          <a:ext cx="0" cy="0"/>
          <a:chOff x="0" y="0"/>
          <a:chExt cx="0" cy="0"/>
        </a:xfrm>
      </p:grpSpPr>
      <p:sp>
        <p:nvSpPr>
          <p:cNvPr id="50" name="Right Triangle 49">
            <a:extLst>
              <a:ext uri="{FF2B5EF4-FFF2-40B4-BE49-F238E27FC236}">
                <a16:creationId xmlns:a16="http://schemas.microsoft.com/office/drawing/2014/main" id="{9EEB96B6-EF5D-42E1-997C-9C4AB4F54D05}"/>
              </a:ext>
            </a:extLst>
          </p:cNvPr>
          <p:cNvSpPr/>
          <p:nvPr/>
        </p:nvSpPr>
        <p:spPr bwMode="ltGray">
          <a:xfrm>
            <a:off x="0" y="0"/>
            <a:ext cx="6858000" cy="6858000"/>
          </a:xfrm>
          <a:prstGeom prst="rtTriangle">
            <a:avLst/>
          </a:prstGeom>
          <a:gradFill>
            <a:gsLst>
              <a:gs pos="76000">
                <a:srgbClr val="EC008C"/>
              </a:gs>
              <a:gs pos="1000">
                <a:srgbClr val="F67E32"/>
              </a:gs>
            </a:gsLst>
            <a:path path="circle">
              <a:fillToRect r="100000" b="100000"/>
            </a:path>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lt"/>
              <a:ea typeface="+mn-ea"/>
              <a:cs typeface="+mn-cs"/>
            </a:endParaRPr>
          </a:p>
        </p:txBody>
      </p:sp>
      <p:sp>
        <p:nvSpPr>
          <p:cNvPr id="51" name="Freeform: Shape 50">
            <a:extLst>
              <a:ext uri="{FF2B5EF4-FFF2-40B4-BE49-F238E27FC236}">
                <a16:creationId xmlns:a16="http://schemas.microsoft.com/office/drawing/2014/main" id="{807C778E-F12F-478A-A8D5-AE885A16321F}"/>
              </a:ext>
            </a:extLst>
          </p:cNvPr>
          <p:cNvSpPr/>
          <p:nvPr/>
        </p:nvSpPr>
        <p:spPr bwMode="ltGray">
          <a:xfrm>
            <a:off x="0" y="0"/>
            <a:ext cx="7635500" cy="6858001"/>
          </a:xfrm>
          <a:custGeom>
            <a:avLst/>
            <a:gdLst>
              <a:gd name="connsiteX0" fmla="*/ 0 w 7635500"/>
              <a:gd name="connsiteY0" fmla="*/ 0 h 6858001"/>
              <a:gd name="connsiteX1" fmla="*/ 777499 w 7635500"/>
              <a:gd name="connsiteY1" fmla="*/ 0 h 6858001"/>
              <a:gd name="connsiteX2" fmla="*/ 7635500 w 7635500"/>
              <a:gd name="connsiteY2" fmla="*/ 6858001 h 6858001"/>
              <a:gd name="connsiteX3" fmla="*/ 0 w 7635500"/>
              <a:gd name="connsiteY3" fmla="*/ 6858001 h 6858001"/>
              <a:gd name="connsiteX4" fmla="*/ 0 w 7635500"/>
              <a:gd name="connsiteY4" fmla="*/ 0 h 6858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35500" h="6858001">
                <a:moveTo>
                  <a:pt x="0" y="0"/>
                </a:moveTo>
                <a:lnTo>
                  <a:pt x="777499" y="0"/>
                </a:lnTo>
                <a:lnTo>
                  <a:pt x="7635500" y="6858001"/>
                </a:lnTo>
                <a:lnTo>
                  <a:pt x="0" y="6858001"/>
                </a:lnTo>
                <a:lnTo>
                  <a:pt x="0" y="0"/>
                </a:lnTo>
                <a:close/>
              </a:path>
            </a:pathLst>
          </a:custGeom>
          <a:gradFill>
            <a:gsLst>
              <a:gs pos="99000">
                <a:srgbClr val="F99D1C"/>
              </a:gs>
              <a:gs pos="8000">
                <a:srgbClr val="EC008C">
                  <a:alpha val="0"/>
                </a:srgbClr>
              </a:gs>
              <a:gs pos="67000">
                <a:srgbClr val="F99D1C">
                  <a:alpha val="34000"/>
                </a:srgbClr>
              </a:gs>
            </a:gsLst>
            <a:lin ang="16200000" scaled="0"/>
          </a:gra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white"/>
              </a:solidFill>
              <a:effectLst/>
              <a:uLnTx/>
              <a:uFillTx/>
              <a:latin typeface="+mn-lt"/>
              <a:ea typeface="+mn-ea"/>
              <a:cs typeface="+mn-cs"/>
            </a:endParaRPr>
          </a:p>
        </p:txBody>
      </p:sp>
      <p:grpSp>
        <p:nvGrpSpPr>
          <p:cNvPr id="52" name="Group 51">
            <a:extLst>
              <a:ext uri="{FF2B5EF4-FFF2-40B4-BE49-F238E27FC236}">
                <a16:creationId xmlns:a16="http://schemas.microsoft.com/office/drawing/2014/main" id="{7D60F383-461E-418D-A40A-3D69F951F954}"/>
              </a:ext>
            </a:extLst>
          </p:cNvPr>
          <p:cNvGrpSpPr/>
          <p:nvPr/>
        </p:nvGrpSpPr>
        <p:grpSpPr bwMode="ltGray">
          <a:xfrm flipV="1">
            <a:off x="-10160" y="1888067"/>
            <a:ext cx="142404" cy="1991320"/>
            <a:chOff x="512590" y="1888067"/>
            <a:chExt cx="182033" cy="2391839"/>
          </a:xfrm>
        </p:grpSpPr>
        <p:cxnSp>
          <p:nvCxnSpPr>
            <p:cNvPr id="53" name="Straight Connector 52">
              <a:extLst>
                <a:ext uri="{FF2B5EF4-FFF2-40B4-BE49-F238E27FC236}">
                  <a16:creationId xmlns:a16="http://schemas.microsoft.com/office/drawing/2014/main" id="{B7C3C514-44BC-4FC9-9D6D-3315399454A8}"/>
                </a:ext>
              </a:extLst>
            </p:cNvPr>
            <p:cNvCxnSpPr>
              <a:cxnSpLocks/>
            </p:cNvCxnSpPr>
            <p:nvPr/>
          </p:nvCxnSpPr>
          <p:spPr bwMode="ltGray">
            <a:xfrm>
              <a:off x="512590" y="1888067"/>
              <a:ext cx="182033" cy="182033"/>
            </a:xfrm>
            <a:prstGeom prst="line">
              <a:avLst/>
            </a:prstGeom>
            <a:ln w="12700" cap="rnd">
              <a:solidFill>
                <a:sysClr val="window" lastClr="FFFFFF"/>
              </a:solidFill>
            </a:ln>
          </p:spPr>
        </p:cxnSp>
        <p:cxnSp>
          <p:nvCxnSpPr>
            <p:cNvPr id="54" name="Straight Connector 53">
              <a:extLst>
                <a:ext uri="{FF2B5EF4-FFF2-40B4-BE49-F238E27FC236}">
                  <a16:creationId xmlns:a16="http://schemas.microsoft.com/office/drawing/2014/main" id="{6D99A8CC-EB5D-487C-B4CF-AD95598A73D9}"/>
                </a:ext>
              </a:extLst>
            </p:cNvPr>
            <p:cNvCxnSpPr>
              <a:cxnSpLocks/>
            </p:cNvCxnSpPr>
            <p:nvPr/>
          </p:nvCxnSpPr>
          <p:spPr bwMode="ltGray">
            <a:xfrm>
              <a:off x="512590" y="2133601"/>
              <a:ext cx="182033" cy="182033"/>
            </a:xfrm>
            <a:prstGeom prst="line">
              <a:avLst/>
            </a:prstGeom>
            <a:ln w="12700" cap="rnd">
              <a:solidFill>
                <a:sysClr val="window" lastClr="FFFFFF"/>
              </a:solidFill>
            </a:ln>
          </p:spPr>
        </p:cxnSp>
        <p:cxnSp>
          <p:nvCxnSpPr>
            <p:cNvPr id="56" name="Straight Connector 55">
              <a:extLst>
                <a:ext uri="{FF2B5EF4-FFF2-40B4-BE49-F238E27FC236}">
                  <a16:creationId xmlns:a16="http://schemas.microsoft.com/office/drawing/2014/main" id="{9CBF9F4F-299E-4CC0-ACB6-D62AD1760138}"/>
                </a:ext>
              </a:extLst>
            </p:cNvPr>
            <p:cNvCxnSpPr>
              <a:cxnSpLocks/>
            </p:cNvCxnSpPr>
            <p:nvPr/>
          </p:nvCxnSpPr>
          <p:spPr bwMode="ltGray">
            <a:xfrm>
              <a:off x="512590" y="2379135"/>
              <a:ext cx="182033" cy="182033"/>
            </a:xfrm>
            <a:prstGeom prst="line">
              <a:avLst/>
            </a:prstGeom>
            <a:ln w="12700" cap="rnd">
              <a:solidFill>
                <a:sysClr val="window" lastClr="FFFFFF"/>
              </a:solidFill>
            </a:ln>
          </p:spPr>
        </p:cxnSp>
        <p:cxnSp>
          <p:nvCxnSpPr>
            <p:cNvPr id="57" name="Straight Connector 56">
              <a:extLst>
                <a:ext uri="{FF2B5EF4-FFF2-40B4-BE49-F238E27FC236}">
                  <a16:creationId xmlns:a16="http://schemas.microsoft.com/office/drawing/2014/main" id="{050468DB-29DF-48C1-A273-A34E711B0261}"/>
                </a:ext>
              </a:extLst>
            </p:cNvPr>
            <p:cNvCxnSpPr>
              <a:cxnSpLocks/>
            </p:cNvCxnSpPr>
            <p:nvPr/>
          </p:nvCxnSpPr>
          <p:spPr bwMode="ltGray">
            <a:xfrm>
              <a:off x="512590" y="2624669"/>
              <a:ext cx="182033" cy="182033"/>
            </a:xfrm>
            <a:prstGeom prst="line">
              <a:avLst/>
            </a:prstGeom>
            <a:ln w="12700" cap="rnd">
              <a:solidFill>
                <a:sysClr val="window" lastClr="FFFFFF"/>
              </a:solidFill>
            </a:ln>
          </p:spPr>
        </p:cxnSp>
        <p:cxnSp>
          <p:nvCxnSpPr>
            <p:cNvPr id="59" name="Straight Connector 58">
              <a:extLst>
                <a:ext uri="{FF2B5EF4-FFF2-40B4-BE49-F238E27FC236}">
                  <a16:creationId xmlns:a16="http://schemas.microsoft.com/office/drawing/2014/main" id="{7C3D2087-905F-4336-832D-2DBF377BC90C}"/>
                </a:ext>
              </a:extLst>
            </p:cNvPr>
            <p:cNvCxnSpPr>
              <a:cxnSpLocks/>
            </p:cNvCxnSpPr>
            <p:nvPr/>
          </p:nvCxnSpPr>
          <p:spPr bwMode="ltGray">
            <a:xfrm>
              <a:off x="512590" y="2870203"/>
              <a:ext cx="182033" cy="182033"/>
            </a:xfrm>
            <a:prstGeom prst="line">
              <a:avLst/>
            </a:prstGeom>
            <a:ln w="12700" cap="rnd">
              <a:solidFill>
                <a:sysClr val="window" lastClr="FFFFFF"/>
              </a:solidFill>
            </a:ln>
          </p:spPr>
        </p:cxnSp>
        <p:cxnSp>
          <p:nvCxnSpPr>
            <p:cNvPr id="60" name="Straight Connector 59">
              <a:extLst>
                <a:ext uri="{FF2B5EF4-FFF2-40B4-BE49-F238E27FC236}">
                  <a16:creationId xmlns:a16="http://schemas.microsoft.com/office/drawing/2014/main" id="{E8BB08F1-45B5-4B21-A9BC-AE8BD536AB00}"/>
                </a:ext>
              </a:extLst>
            </p:cNvPr>
            <p:cNvCxnSpPr>
              <a:cxnSpLocks/>
            </p:cNvCxnSpPr>
            <p:nvPr/>
          </p:nvCxnSpPr>
          <p:spPr bwMode="ltGray">
            <a:xfrm>
              <a:off x="512590" y="3115737"/>
              <a:ext cx="182033" cy="182033"/>
            </a:xfrm>
            <a:prstGeom prst="line">
              <a:avLst/>
            </a:prstGeom>
            <a:ln w="12700" cap="rnd">
              <a:solidFill>
                <a:sysClr val="window" lastClr="FFFFFF"/>
              </a:solidFill>
            </a:ln>
          </p:spPr>
        </p:cxnSp>
        <p:cxnSp>
          <p:nvCxnSpPr>
            <p:cNvPr id="61" name="Straight Connector 60">
              <a:extLst>
                <a:ext uri="{FF2B5EF4-FFF2-40B4-BE49-F238E27FC236}">
                  <a16:creationId xmlns:a16="http://schemas.microsoft.com/office/drawing/2014/main" id="{53C571F3-8F75-4F54-8D7B-705539C07291}"/>
                </a:ext>
              </a:extLst>
            </p:cNvPr>
            <p:cNvCxnSpPr>
              <a:cxnSpLocks/>
            </p:cNvCxnSpPr>
            <p:nvPr/>
          </p:nvCxnSpPr>
          <p:spPr bwMode="ltGray">
            <a:xfrm>
              <a:off x="512590" y="3361271"/>
              <a:ext cx="182033" cy="182033"/>
            </a:xfrm>
            <a:prstGeom prst="line">
              <a:avLst/>
            </a:prstGeom>
            <a:ln w="12700" cap="rnd">
              <a:solidFill>
                <a:sysClr val="window" lastClr="FFFFFF"/>
              </a:solidFill>
            </a:ln>
          </p:spPr>
        </p:cxnSp>
        <p:cxnSp>
          <p:nvCxnSpPr>
            <p:cNvPr id="62" name="Straight Connector 61">
              <a:extLst>
                <a:ext uri="{FF2B5EF4-FFF2-40B4-BE49-F238E27FC236}">
                  <a16:creationId xmlns:a16="http://schemas.microsoft.com/office/drawing/2014/main" id="{05091BB5-AAB6-4A10-88AF-C39E6E09A9F6}"/>
                </a:ext>
              </a:extLst>
            </p:cNvPr>
            <p:cNvCxnSpPr>
              <a:cxnSpLocks/>
            </p:cNvCxnSpPr>
            <p:nvPr/>
          </p:nvCxnSpPr>
          <p:spPr bwMode="ltGray">
            <a:xfrm>
              <a:off x="512590" y="3606805"/>
              <a:ext cx="182033" cy="182033"/>
            </a:xfrm>
            <a:prstGeom prst="line">
              <a:avLst/>
            </a:prstGeom>
            <a:ln w="12700" cap="rnd">
              <a:solidFill>
                <a:sysClr val="window" lastClr="FFFFFF"/>
              </a:solidFill>
            </a:ln>
          </p:spPr>
        </p:cxnSp>
        <p:cxnSp>
          <p:nvCxnSpPr>
            <p:cNvPr id="64" name="Straight Connector 63">
              <a:extLst>
                <a:ext uri="{FF2B5EF4-FFF2-40B4-BE49-F238E27FC236}">
                  <a16:creationId xmlns:a16="http://schemas.microsoft.com/office/drawing/2014/main" id="{195C0527-B7BD-420F-BB3B-5F5AC00F8F11}"/>
                </a:ext>
              </a:extLst>
            </p:cNvPr>
            <p:cNvCxnSpPr>
              <a:cxnSpLocks/>
            </p:cNvCxnSpPr>
            <p:nvPr/>
          </p:nvCxnSpPr>
          <p:spPr bwMode="ltGray">
            <a:xfrm>
              <a:off x="512590" y="3852339"/>
              <a:ext cx="182033" cy="182033"/>
            </a:xfrm>
            <a:prstGeom prst="line">
              <a:avLst/>
            </a:prstGeom>
            <a:ln w="12700" cap="rnd">
              <a:solidFill>
                <a:sysClr val="window" lastClr="FFFFFF"/>
              </a:solidFill>
            </a:ln>
          </p:spPr>
        </p:cxnSp>
        <p:cxnSp>
          <p:nvCxnSpPr>
            <p:cNvPr id="65" name="Straight Connector 64">
              <a:extLst>
                <a:ext uri="{FF2B5EF4-FFF2-40B4-BE49-F238E27FC236}">
                  <a16:creationId xmlns:a16="http://schemas.microsoft.com/office/drawing/2014/main" id="{1632BE88-6EB9-4DD5-BA87-9E6A7BE5E027}"/>
                </a:ext>
              </a:extLst>
            </p:cNvPr>
            <p:cNvCxnSpPr>
              <a:cxnSpLocks/>
            </p:cNvCxnSpPr>
            <p:nvPr/>
          </p:nvCxnSpPr>
          <p:spPr bwMode="ltGray">
            <a:xfrm>
              <a:off x="512590" y="4097873"/>
              <a:ext cx="182033" cy="182033"/>
            </a:xfrm>
            <a:prstGeom prst="line">
              <a:avLst/>
            </a:prstGeom>
            <a:ln w="12700" cap="rnd">
              <a:solidFill>
                <a:sysClr val="window" lastClr="FFFFFF"/>
              </a:solidFill>
            </a:ln>
          </p:spPr>
        </p:cxnSp>
      </p:grpSp>
      <p:sp>
        <p:nvSpPr>
          <p:cNvPr id="66" name="Right Triangle 65">
            <a:extLst>
              <a:ext uri="{FF2B5EF4-FFF2-40B4-BE49-F238E27FC236}">
                <a16:creationId xmlns:a16="http://schemas.microsoft.com/office/drawing/2014/main" id="{785E60BD-2313-4C7A-BC78-2A4C108DDD0A}"/>
              </a:ext>
            </a:extLst>
          </p:cNvPr>
          <p:cNvSpPr/>
          <p:nvPr/>
        </p:nvSpPr>
        <p:spPr bwMode="ltGray">
          <a:xfrm>
            <a:off x="0" y="4921250"/>
            <a:ext cx="1936750" cy="1936750"/>
          </a:xfrm>
          <a:prstGeom prst="rtTriangle">
            <a:avLst/>
          </a:prstGeom>
          <a:gradFill>
            <a:gsLst>
              <a:gs pos="87000">
                <a:srgbClr val="F99D1C">
                  <a:alpha val="45000"/>
                </a:srgbClr>
              </a:gs>
              <a:gs pos="0">
                <a:srgbClr val="F25949">
                  <a:alpha val="1000"/>
                </a:srgbClr>
              </a:gs>
              <a:gs pos="30000">
                <a:srgbClr val="F25949">
                  <a:alpha val="66000"/>
                </a:srgbClr>
              </a:gs>
            </a:gsLst>
            <a:lin ang="19200000" scaled="0"/>
          </a:gra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white"/>
              </a:solidFill>
              <a:effectLst/>
              <a:uLnTx/>
              <a:uFillTx/>
              <a:latin typeface="+mn-lt"/>
              <a:ea typeface="+mn-ea"/>
              <a:cs typeface="+mn-cs"/>
            </a:endParaRPr>
          </a:p>
        </p:txBody>
      </p:sp>
      <p:sp>
        <p:nvSpPr>
          <p:cNvPr id="67" name="Rectangle 66">
            <a:extLst>
              <a:ext uri="{FF2B5EF4-FFF2-40B4-BE49-F238E27FC236}">
                <a16:creationId xmlns:a16="http://schemas.microsoft.com/office/drawing/2014/main" id="{BA877766-5442-4AFF-8F53-9FBFA097B59C}"/>
              </a:ext>
            </a:extLst>
          </p:cNvPr>
          <p:cNvSpPr/>
          <p:nvPr/>
        </p:nvSpPr>
        <p:spPr bwMode="ltGray">
          <a:xfrm>
            <a:off x="837966" y="1148126"/>
            <a:ext cx="4760620" cy="5709874"/>
          </a:xfrm>
          <a:prstGeom prst="rect">
            <a:avLst/>
          </a:prstGeom>
          <a:solidFill>
            <a:sysClr val="windowText" lastClr="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00" cap="none" spc="20" normalizeH="0" baseline="0" noProof="0" dirty="0">
              <a:ln>
                <a:noFill/>
              </a:ln>
              <a:solidFill>
                <a:prstClr val="white"/>
              </a:solidFill>
              <a:effectLst/>
              <a:uLnTx/>
              <a:uFillTx/>
              <a:latin typeface="+mn-lt"/>
              <a:ea typeface="+mn-ea"/>
              <a:cs typeface="+mn-cs"/>
            </a:endParaRPr>
          </a:p>
        </p:txBody>
      </p:sp>
      <p:sp>
        <p:nvSpPr>
          <p:cNvPr id="3" name="Text Placeholder 2">
            <a:extLst>
              <a:ext uri="{FF2B5EF4-FFF2-40B4-BE49-F238E27FC236}">
                <a16:creationId xmlns:a16="http://schemas.microsoft.com/office/drawing/2014/main" id="{4732EFF5-FFDF-4BEA-91EB-BD30075902ED}"/>
              </a:ext>
            </a:extLst>
          </p:cNvPr>
          <p:cNvSpPr>
            <a:spLocks noGrp="1"/>
          </p:cNvSpPr>
          <p:nvPr>
            <p:ph idx="13" hasCustomPrompt="1"/>
          </p:nvPr>
        </p:nvSpPr>
        <p:spPr>
          <a:xfrm>
            <a:off x="6436552" y="812801"/>
            <a:ext cx="5060825" cy="536416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6000" b="1" spc="-150" baseline="0">
                <a:latin typeface="+mj-lt"/>
              </a:defRPr>
            </a:lvl1pPr>
            <a:lvl2pPr marL="0" indent="0">
              <a:lnSpc>
                <a:spcPct val="83000"/>
              </a:lnSpc>
              <a:spcBef>
                <a:spcPts val="300"/>
              </a:spcBef>
              <a:spcAft>
                <a:spcPts val="3000"/>
              </a:spcAft>
              <a:buFont typeface="Arial" panose="020B0604020202020204" pitchFamily="34" charset="0"/>
              <a:buChar char="​"/>
              <a:defRPr sz="3000" spc="-30" baseline="0">
                <a:solidFill>
                  <a:schemeClr val="accent1"/>
                </a:solidFill>
                <a:latin typeface="+mn-lt"/>
              </a:defRPr>
            </a:lvl2pPr>
            <a:lvl3pPr marL="0" indent="0">
              <a:lnSpc>
                <a:spcPct val="120000"/>
              </a:lnSpc>
              <a:spcBef>
                <a:spcPts val="1200"/>
              </a:spcBef>
              <a:spcAft>
                <a:spcPts val="200"/>
              </a:spcAft>
              <a:buFont typeface="Arial" panose="020B0604020202020204" pitchFamily="34" charset="0"/>
              <a:buChar char="​"/>
              <a:defRPr sz="1800" kern="100" spc="-30" baseline="0">
                <a:solidFill>
                  <a:schemeClr val="tx1"/>
                </a:solidFill>
                <a:latin typeface="+mn-lt"/>
              </a:defRPr>
            </a:lvl3pPr>
            <a:lvl4pPr marL="173038" indent="-173038">
              <a:lnSpc>
                <a:spcPct val="90000"/>
              </a:lnSpc>
              <a:spcBef>
                <a:spcPts val="400"/>
              </a:spcBef>
              <a:spcAft>
                <a:spcPts val="400"/>
              </a:spcAft>
              <a:buClr>
                <a:schemeClr val="accent1"/>
              </a:buClr>
              <a:buFont typeface="Arial" panose="020B0604020202020204" pitchFamily="34" charset="0"/>
              <a:buChar char="•"/>
              <a:defRPr sz="1400" b="0" kern="100" spc="-30" baseline="0">
                <a:solidFill>
                  <a:schemeClr val="tx1"/>
                </a:solidFill>
                <a:latin typeface="+mn-lt"/>
              </a:defRPr>
            </a:lvl4pPr>
            <a:lvl5pPr marL="342900" indent="-169863">
              <a:lnSpc>
                <a:spcPct val="85000"/>
              </a:lnSpc>
              <a:spcBef>
                <a:spcPts val="200"/>
              </a:spcBef>
              <a:spcAft>
                <a:spcPts val="200"/>
              </a:spcAft>
              <a:buFont typeface="Arial" panose="020B0604020202020204" pitchFamily="34" charset="0"/>
              <a:buChar char="–"/>
              <a:defRPr sz="1200" kern="100" spc="-30" baseline="0">
                <a:solidFill>
                  <a:schemeClr val="tx1"/>
                </a:solidFill>
                <a:latin typeface="+mn-lt"/>
              </a:defRPr>
            </a:lvl5pPr>
            <a:lvl6pPr marL="0" indent="0">
              <a:lnSpc>
                <a:spcPct val="90000"/>
              </a:lnSpc>
              <a:spcBef>
                <a:spcPts val="1200"/>
              </a:spcBef>
              <a:spcAft>
                <a:spcPts val="0"/>
              </a:spcAft>
              <a:buFont typeface="Arial" panose="020B0604020202020204" pitchFamily="34" charset="0"/>
              <a:buChar char="​"/>
              <a:defRPr sz="2000" b="1" kern="100" spc="-50" baseline="0">
                <a:solidFill>
                  <a:schemeClr val="tx1"/>
                </a:solidFill>
                <a:latin typeface="+mj-lt"/>
              </a:defRPr>
            </a:lvl6pPr>
            <a:lvl7pPr marL="0" indent="0">
              <a:lnSpc>
                <a:spcPct val="90000"/>
              </a:lnSpc>
              <a:spcBef>
                <a:spcPts val="0"/>
              </a:spcBef>
              <a:spcAft>
                <a:spcPts val="400"/>
              </a:spcAft>
              <a:buFont typeface="Arial" panose="020B0604020202020204" pitchFamily="34" charset="0"/>
              <a:buChar char="​"/>
              <a:defRPr sz="1400" kern="100" spc="-30" baseline="0">
                <a:solidFill>
                  <a:schemeClr val="accent1"/>
                </a:solidFill>
                <a:latin typeface="+mn-lt"/>
              </a:defRPr>
            </a:lvl7pPr>
            <a:lvl8pPr marL="0" indent="0">
              <a:lnSpc>
                <a:spcPct val="120000"/>
              </a:lnSpc>
              <a:spcBef>
                <a:spcPts val="400"/>
              </a:spcBef>
              <a:spcAft>
                <a:spcPts val="400"/>
              </a:spcAft>
              <a:buFont typeface="Arial" panose="020B0604020202020204" pitchFamily="34" charset="0"/>
              <a:buChar char="​"/>
              <a:defRPr sz="1400" kern="100" spc="-30" baseline="0">
                <a:solidFill>
                  <a:schemeClr val="tx1"/>
                </a:solidFill>
                <a:latin typeface="+mn-lt"/>
              </a:defRPr>
            </a:lvl8pPr>
            <a:lvl9pPr marL="114300" indent="-114300">
              <a:lnSpc>
                <a:spcPct val="80000"/>
              </a:lnSpc>
              <a:spcBef>
                <a:spcPts val="600"/>
              </a:spcBef>
              <a:spcAft>
                <a:spcPts val="0"/>
              </a:spcAft>
              <a:buClr>
                <a:schemeClr val="accent4"/>
              </a:buClr>
              <a:buFont typeface="Arial" panose="020B0604020202020204" pitchFamily="34" charset="0"/>
              <a:buChar char="•"/>
              <a:defRPr sz="1200" b="0" kern="100" spc="-30" baseline="0">
                <a:solidFill>
                  <a:schemeClr val="tx1"/>
                </a:solidFill>
                <a:latin typeface="+mn-lt"/>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pic>
        <p:nvPicPr>
          <p:cNvPr id="22" name="Graphic 21">
            <a:extLst>
              <a:ext uri="{FF2B5EF4-FFF2-40B4-BE49-F238E27FC236}">
                <a16:creationId xmlns:a16="http://schemas.microsoft.com/office/drawing/2014/main" id="{3E6943B5-D19B-40EA-99A6-41EF89398A8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68417" y="6398745"/>
            <a:ext cx="1737783" cy="232711"/>
          </a:xfrm>
          <a:prstGeom prst="rect">
            <a:avLst/>
          </a:prstGeom>
        </p:spPr>
      </p:pic>
      <p:pic>
        <p:nvPicPr>
          <p:cNvPr id="24" name="Picture 23" descr="A screen shot of a computer&#10;&#10;Description automatically generated">
            <a:extLst>
              <a:ext uri="{FF2B5EF4-FFF2-40B4-BE49-F238E27FC236}">
                <a16:creationId xmlns:a16="http://schemas.microsoft.com/office/drawing/2014/main" id="{8C684E0D-AF51-4B04-9A47-712EE4602AAF}"/>
              </a:ext>
            </a:extLst>
          </p:cNvPr>
          <p:cNvPicPr>
            <a:picLocks noChangeAspect="1"/>
          </p:cNvPicPr>
          <p:nvPr/>
        </p:nvPicPr>
        <p:blipFill rotWithShape="1">
          <a:blip r:embed="rId4">
            <a:extLst>
              <a:ext uri="{28A0092B-C50C-407E-A947-70E740481C1C}">
                <a14:useLocalDpi xmlns:a14="http://schemas.microsoft.com/office/drawing/2010/main" val="0"/>
              </a:ext>
            </a:extLst>
          </a:blip>
          <a:srcRect b="13990"/>
          <a:stretch/>
        </p:blipFill>
        <p:spPr>
          <a:xfrm>
            <a:off x="683452" y="812801"/>
            <a:ext cx="5069648" cy="6045199"/>
          </a:xfrm>
          <a:prstGeom prst="rect">
            <a:avLst/>
          </a:prstGeom>
        </p:spPr>
      </p:pic>
      <p:sp>
        <p:nvSpPr>
          <p:cNvPr id="25" name="Picture Placeholder 62">
            <a:extLst>
              <a:ext uri="{FF2B5EF4-FFF2-40B4-BE49-F238E27FC236}">
                <a16:creationId xmlns:a16="http://schemas.microsoft.com/office/drawing/2014/main" id="{E5D6D3D5-C19F-4009-8366-83EE75F6BD16}"/>
              </a:ext>
            </a:extLst>
          </p:cNvPr>
          <p:cNvSpPr>
            <a:spLocks noGrp="1"/>
          </p:cNvSpPr>
          <p:nvPr>
            <p:ph type="pic" sz="quarter" idx="14" hasCustomPrompt="1"/>
          </p:nvPr>
        </p:nvSpPr>
        <p:spPr bwMode="ltGray">
          <a:xfrm>
            <a:off x="942976" y="1287998"/>
            <a:ext cx="4549774" cy="5570002"/>
          </a:xfrm>
          <a:prstGeom prst="roundRect">
            <a:avLst>
              <a:gd name="adj" fmla="val 0"/>
            </a:avLst>
          </a:prstGeom>
          <a:solidFill>
            <a:schemeClr val="bg2"/>
          </a:solidFill>
          <a:ln>
            <a:noFill/>
          </a:ln>
        </p:spPr>
        <p:style>
          <a:lnRef idx="2">
            <a:schemeClr val="dk1"/>
          </a:lnRef>
          <a:fillRef idx="1">
            <a:schemeClr val="lt1"/>
          </a:fillRef>
          <a:effectRef idx="0">
            <a:schemeClr val="dk1"/>
          </a:effectRef>
          <a:fontRef idx="minor">
            <a:schemeClr val="dk1"/>
          </a:fontRef>
        </p:style>
        <p:txBody>
          <a:bodyPr/>
          <a:lstStyle>
            <a:lvl1pPr>
              <a:defRPr>
                <a:latin typeface="+mn-lt"/>
              </a:defRPr>
            </a:lvl1pPr>
          </a:lstStyle>
          <a:p>
            <a:r>
              <a:rPr lang="en-US" dirty="0"/>
              <a:t> </a:t>
            </a:r>
          </a:p>
        </p:txBody>
      </p:sp>
      <p:sp>
        <p:nvSpPr>
          <p:cNvPr id="23" name="Rectangle 22">
            <a:extLst>
              <a:ext uri="{FF2B5EF4-FFF2-40B4-BE49-F238E27FC236}">
                <a16:creationId xmlns:a16="http://schemas.microsoft.com/office/drawing/2014/main" id="{019333F0-685C-8745-87B8-42BBEE3383B2}"/>
              </a:ext>
            </a:extLst>
          </p:cNvPr>
          <p:cNvSpPr/>
          <p:nvPr/>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1260508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p:cSld name="Phone with Content">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732EFF5-FFDF-4BEA-91EB-BD30075902ED}"/>
              </a:ext>
            </a:extLst>
          </p:cNvPr>
          <p:cNvSpPr>
            <a:spLocks noGrp="1"/>
          </p:cNvSpPr>
          <p:nvPr>
            <p:ph idx="13" hasCustomPrompt="1"/>
          </p:nvPr>
        </p:nvSpPr>
        <p:spPr>
          <a:xfrm>
            <a:off x="4521200" y="812801"/>
            <a:ext cx="6976177" cy="536416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6000" b="1" spc="-150" baseline="0">
                <a:latin typeface="+mj-lt"/>
              </a:defRPr>
            </a:lvl1pPr>
            <a:lvl2pPr marL="0" indent="0">
              <a:lnSpc>
                <a:spcPct val="83000"/>
              </a:lnSpc>
              <a:spcBef>
                <a:spcPts val="300"/>
              </a:spcBef>
              <a:spcAft>
                <a:spcPts val="3000"/>
              </a:spcAft>
              <a:buFont typeface="Arial" panose="020B0604020202020204" pitchFamily="34" charset="0"/>
              <a:buChar char="​"/>
              <a:defRPr sz="3000" spc="-30" baseline="0">
                <a:solidFill>
                  <a:schemeClr val="accent1"/>
                </a:solidFill>
                <a:latin typeface="+mn-lt"/>
              </a:defRPr>
            </a:lvl2pPr>
            <a:lvl3pPr marL="0" indent="0">
              <a:lnSpc>
                <a:spcPct val="120000"/>
              </a:lnSpc>
              <a:spcBef>
                <a:spcPts val="1200"/>
              </a:spcBef>
              <a:spcAft>
                <a:spcPts val="200"/>
              </a:spcAft>
              <a:buFont typeface="Arial" panose="020B0604020202020204" pitchFamily="34" charset="0"/>
              <a:buChar char="​"/>
              <a:defRPr sz="1800" kern="100" spc="-30" baseline="0">
                <a:solidFill>
                  <a:schemeClr val="tx1"/>
                </a:solidFill>
                <a:latin typeface="+mn-lt"/>
              </a:defRPr>
            </a:lvl3pPr>
            <a:lvl4pPr marL="173038" indent="-173038">
              <a:lnSpc>
                <a:spcPct val="90000"/>
              </a:lnSpc>
              <a:spcBef>
                <a:spcPts val="400"/>
              </a:spcBef>
              <a:spcAft>
                <a:spcPts val="400"/>
              </a:spcAft>
              <a:buClr>
                <a:schemeClr val="accent1"/>
              </a:buClr>
              <a:buFont typeface="Arial" panose="020B0604020202020204" pitchFamily="34" charset="0"/>
              <a:buChar char="•"/>
              <a:defRPr sz="1400" b="0" kern="100" spc="-30" baseline="0">
                <a:solidFill>
                  <a:schemeClr val="tx1"/>
                </a:solidFill>
                <a:latin typeface="+mn-lt"/>
              </a:defRPr>
            </a:lvl4pPr>
            <a:lvl5pPr marL="342900" indent="-169863">
              <a:lnSpc>
                <a:spcPct val="85000"/>
              </a:lnSpc>
              <a:spcBef>
                <a:spcPts val="200"/>
              </a:spcBef>
              <a:spcAft>
                <a:spcPts val="200"/>
              </a:spcAft>
              <a:buFont typeface="Arial" panose="020B0604020202020204" pitchFamily="34" charset="0"/>
              <a:buChar char="–"/>
              <a:defRPr sz="1200" kern="100" spc="-30" baseline="0">
                <a:solidFill>
                  <a:schemeClr val="tx1"/>
                </a:solidFill>
                <a:latin typeface="+mn-lt"/>
              </a:defRPr>
            </a:lvl5pPr>
            <a:lvl6pPr marL="0" indent="0">
              <a:lnSpc>
                <a:spcPct val="90000"/>
              </a:lnSpc>
              <a:spcBef>
                <a:spcPts val="1200"/>
              </a:spcBef>
              <a:spcAft>
                <a:spcPts val="0"/>
              </a:spcAft>
              <a:buFont typeface="Arial" panose="020B0604020202020204" pitchFamily="34" charset="0"/>
              <a:buChar char="​"/>
              <a:defRPr sz="2000" b="1" kern="100" spc="-50" baseline="0">
                <a:solidFill>
                  <a:schemeClr val="tx1"/>
                </a:solidFill>
                <a:latin typeface="+mj-lt"/>
              </a:defRPr>
            </a:lvl6pPr>
            <a:lvl7pPr marL="0" indent="0">
              <a:lnSpc>
                <a:spcPct val="90000"/>
              </a:lnSpc>
              <a:spcBef>
                <a:spcPts val="0"/>
              </a:spcBef>
              <a:spcAft>
                <a:spcPts val="400"/>
              </a:spcAft>
              <a:buFont typeface="Arial" panose="020B0604020202020204" pitchFamily="34" charset="0"/>
              <a:buChar char="​"/>
              <a:defRPr sz="1400" kern="100" spc="-30" baseline="0">
                <a:solidFill>
                  <a:schemeClr val="accent1"/>
                </a:solidFill>
                <a:latin typeface="+mn-lt"/>
              </a:defRPr>
            </a:lvl7pPr>
            <a:lvl8pPr marL="0" indent="0">
              <a:lnSpc>
                <a:spcPct val="120000"/>
              </a:lnSpc>
              <a:spcBef>
                <a:spcPts val="400"/>
              </a:spcBef>
              <a:spcAft>
                <a:spcPts val="400"/>
              </a:spcAft>
              <a:buFont typeface="Arial" panose="020B0604020202020204" pitchFamily="34" charset="0"/>
              <a:buChar char="​"/>
              <a:defRPr sz="1400" kern="100" spc="-30" baseline="0">
                <a:solidFill>
                  <a:schemeClr val="tx1"/>
                </a:solidFill>
                <a:latin typeface="+mn-lt"/>
              </a:defRPr>
            </a:lvl8pPr>
            <a:lvl9pPr marL="114300" indent="-114300">
              <a:lnSpc>
                <a:spcPct val="80000"/>
              </a:lnSpc>
              <a:spcBef>
                <a:spcPts val="600"/>
              </a:spcBef>
              <a:spcAft>
                <a:spcPts val="0"/>
              </a:spcAft>
              <a:buClr>
                <a:schemeClr val="accent4"/>
              </a:buClr>
              <a:buFont typeface="Arial" panose="020B0604020202020204" pitchFamily="34" charset="0"/>
              <a:buChar char="•"/>
              <a:defRPr sz="1200" b="0" kern="100" spc="-30" baseline="0">
                <a:solidFill>
                  <a:schemeClr val="tx1"/>
                </a:solidFill>
                <a:latin typeface="+mn-lt"/>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sp>
        <p:nvSpPr>
          <p:cNvPr id="53" name="Right Triangle 52">
            <a:extLst>
              <a:ext uri="{FF2B5EF4-FFF2-40B4-BE49-F238E27FC236}">
                <a16:creationId xmlns:a16="http://schemas.microsoft.com/office/drawing/2014/main" id="{73B05143-9230-4CF2-B920-322C8252CCBD}"/>
              </a:ext>
            </a:extLst>
          </p:cNvPr>
          <p:cNvSpPr/>
          <p:nvPr/>
        </p:nvSpPr>
        <p:spPr bwMode="ltGray">
          <a:xfrm>
            <a:off x="0" y="1668780"/>
            <a:ext cx="5189220" cy="5189220"/>
          </a:xfrm>
          <a:prstGeom prst="rtTriangle">
            <a:avLst/>
          </a:prstGeom>
          <a:gradFill>
            <a:gsLst>
              <a:gs pos="76000">
                <a:srgbClr val="EC008C"/>
              </a:gs>
              <a:gs pos="1000">
                <a:srgbClr val="F67E32"/>
              </a:gs>
            </a:gsLst>
            <a:path path="circle">
              <a:fillToRect r="100000" b="100000"/>
            </a:path>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lt"/>
              <a:ea typeface="+mn-ea"/>
              <a:cs typeface="+mn-cs"/>
            </a:endParaRPr>
          </a:p>
        </p:txBody>
      </p:sp>
      <p:sp>
        <p:nvSpPr>
          <p:cNvPr id="54" name="Right Triangle 53">
            <a:extLst>
              <a:ext uri="{FF2B5EF4-FFF2-40B4-BE49-F238E27FC236}">
                <a16:creationId xmlns:a16="http://schemas.microsoft.com/office/drawing/2014/main" id="{7FCF3584-8134-45F7-94D0-9B94B24BF7A2}"/>
              </a:ext>
            </a:extLst>
          </p:cNvPr>
          <p:cNvSpPr/>
          <p:nvPr/>
        </p:nvSpPr>
        <p:spPr bwMode="ltGray">
          <a:xfrm>
            <a:off x="-1" y="4205127"/>
            <a:ext cx="2652873" cy="2652873"/>
          </a:xfrm>
          <a:prstGeom prst="rtTriangle">
            <a:avLst/>
          </a:prstGeom>
          <a:gradFill>
            <a:gsLst>
              <a:gs pos="87000">
                <a:srgbClr val="F99D1C">
                  <a:alpha val="45000"/>
                </a:srgbClr>
              </a:gs>
              <a:gs pos="0">
                <a:srgbClr val="F25949">
                  <a:alpha val="1000"/>
                </a:srgbClr>
              </a:gs>
              <a:gs pos="30000">
                <a:srgbClr val="F25949">
                  <a:alpha val="66000"/>
                </a:srgbClr>
              </a:gs>
            </a:gsLst>
            <a:lin ang="19200000" scaled="0"/>
          </a:gra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white"/>
              </a:solidFill>
              <a:effectLst/>
              <a:uLnTx/>
              <a:uFillTx/>
              <a:latin typeface="+mn-lt"/>
              <a:ea typeface="+mn-ea"/>
              <a:cs typeface="+mn-cs"/>
            </a:endParaRPr>
          </a:p>
        </p:txBody>
      </p:sp>
      <p:sp>
        <p:nvSpPr>
          <p:cNvPr id="55" name="Freeform: Shape 54">
            <a:extLst>
              <a:ext uri="{FF2B5EF4-FFF2-40B4-BE49-F238E27FC236}">
                <a16:creationId xmlns:a16="http://schemas.microsoft.com/office/drawing/2014/main" id="{B2F7DE63-3402-4237-97DC-D6E64B27F1DC}"/>
              </a:ext>
            </a:extLst>
          </p:cNvPr>
          <p:cNvSpPr/>
          <p:nvPr/>
        </p:nvSpPr>
        <p:spPr bwMode="ltGray">
          <a:xfrm flipH="1">
            <a:off x="0" y="461948"/>
            <a:ext cx="4851528" cy="4851528"/>
          </a:xfrm>
          <a:custGeom>
            <a:avLst/>
            <a:gdLst>
              <a:gd name="connsiteX0" fmla="*/ 5828126 w 5828126"/>
              <a:gd name="connsiteY0" fmla="*/ 0 h 5828126"/>
              <a:gd name="connsiteX1" fmla="*/ 0 w 5828126"/>
              <a:gd name="connsiteY1" fmla="*/ 5828126 h 5828126"/>
              <a:gd name="connsiteX2" fmla="*/ 5828126 w 5828126"/>
              <a:gd name="connsiteY2" fmla="*/ 5828126 h 5828126"/>
              <a:gd name="connsiteX3" fmla="*/ 5828126 w 5828126"/>
              <a:gd name="connsiteY3" fmla="*/ 0 h 5828126"/>
            </a:gdLst>
            <a:ahLst/>
            <a:cxnLst>
              <a:cxn ang="0">
                <a:pos x="connsiteX0" y="connsiteY0"/>
              </a:cxn>
              <a:cxn ang="0">
                <a:pos x="connsiteX1" y="connsiteY1"/>
              </a:cxn>
              <a:cxn ang="0">
                <a:pos x="connsiteX2" y="connsiteY2"/>
              </a:cxn>
              <a:cxn ang="0">
                <a:pos x="connsiteX3" y="connsiteY3"/>
              </a:cxn>
            </a:cxnLst>
            <a:rect l="l" t="t" r="r" b="b"/>
            <a:pathLst>
              <a:path w="5828126" h="5828126">
                <a:moveTo>
                  <a:pt x="5828126" y="0"/>
                </a:moveTo>
                <a:lnTo>
                  <a:pt x="0" y="5828126"/>
                </a:lnTo>
                <a:lnTo>
                  <a:pt x="5828126" y="5828126"/>
                </a:lnTo>
                <a:lnTo>
                  <a:pt x="5828126" y="0"/>
                </a:lnTo>
                <a:close/>
              </a:path>
            </a:pathLst>
          </a:custGeom>
          <a:gradFill>
            <a:gsLst>
              <a:gs pos="99000">
                <a:srgbClr val="F99D1C"/>
              </a:gs>
              <a:gs pos="8000">
                <a:srgbClr val="EC008C">
                  <a:alpha val="0"/>
                </a:srgbClr>
              </a:gs>
              <a:gs pos="67000">
                <a:srgbClr val="F99D1C">
                  <a:alpha val="34000"/>
                </a:srgbClr>
              </a:gs>
            </a:gsLst>
            <a:lin ang="16200000" scaled="0"/>
          </a:gra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white"/>
              </a:solidFill>
              <a:effectLst/>
              <a:uLnTx/>
              <a:uFillTx/>
              <a:latin typeface="+mn-lt"/>
              <a:ea typeface="+mn-ea"/>
              <a:cs typeface="+mn-cs"/>
            </a:endParaRPr>
          </a:p>
        </p:txBody>
      </p:sp>
      <p:grpSp>
        <p:nvGrpSpPr>
          <p:cNvPr id="57" name="Group 56">
            <a:extLst>
              <a:ext uri="{FF2B5EF4-FFF2-40B4-BE49-F238E27FC236}">
                <a16:creationId xmlns:a16="http://schemas.microsoft.com/office/drawing/2014/main" id="{E5E860EE-5CDD-42CE-B039-3F49B9ECC4A7}"/>
              </a:ext>
            </a:extLst>
          </p:cNvPr>
          <p:cNvGrpSpPr/>
          <p:nvPr/>
        </p:nvGrpSpPr>
        <p:grpSpPr bwMode="ltGray">
          <a:xfrm flipV="1">
            <a:off x="-10160" y="1941232"/>
            <a:ext cx="200660" cy="2805948"/>
            <a:chOff x="512590" y="1888067"/>
            <a:chExt cx="182033" cy="2391839"/>
          </a:xfrm>
        </p:grpSpPr>
        <p:cxnSp>
          <p:nvCxnSpPr>
            <p:cNvPr id="59" name="Straight Connector 58">
              <a:extLst>
                <a:ext uri="{FF2B5EF4-FFF2-40B4-BE49-F238E27FC236}">
                  <a16:creationId xmlns:a16="http://schemas.microsoft.com/office/drawing/2014/main" id="{BBAE9831-8BC8-402A-80E8-2E5079FF67E8}"/>
                </a:ext>
              </a:extLst>
            </p:cNvPr>
            <p:cNvCxnSpPr>
              <a:cxnSpLocks/>
            </p:cNvCxnSpPr>
            <p:nvPr/>
          </p:nvCxnSpPr>
          <p:spPr bwMode="ltGray">
            <a:xfrm>
              <a:off x="512590" y="1888067"/>
              <a:ext cx="182033" cy="182033"/>
            </a:xfrm>
            <a:prstGeom prst="line">
              <a:avLst/>
            </a:prstGeom>
            <a:ln w="12700" cap="rnd">
              <a:solidFill>
                <a:sysClr val="window" lastClr="FFFFFF"/>
              </a:solidFill>
            </a:ln>
          </p:spPr>
        </p:cxnSp>
        <p:cxnSp>
          <p:nvCxnSpPr>
            <p:cNvPr id="60" name="Straight Connector 59">
              <a:extLst>
                <a:ext uri="{FF2B5EF4-FFF2-40B4-BE49-F238E27FC236}">
                  <a16:creationId xmlns:a16="http://schemas.microsoft.com/office/drawing/2014/main" id="{FAAADE7D-9A1F-4E9C-AFB0-53AD27BA7108}"/>
                </a:ext>
              </a:extLst>
            </p:cNvPr>
            <p:cNvCxnSpPr>
              <a:cxnSpLocks/>
            </p:cNvCxnSpPr>
            <p:nvPr/>
          </p:nvCxnSpPr>
          <p:spPr bwMode="ltGray">
            <a:xfrm>
              <a:off x="512590" y="2133601"/>
              <a:ext cx="182033" cy="182033"/>
            </a:xfrm>
            <a:prstGeom prst="line">
              <a:avLst/>
            </a:prstGeom>
            <a:ln w="12700" cap="rnd">
              <a:solidFill>
                <a:sysClr val="window" lastClr="FFFFFF"/>
              </a:solidFill>
            </a:ln>
          </p:spPr>
        </p:cxnSp>
        <p:cxnSp>
          <p:nvCxnSpPr>
            <p:cNvPr id="61" name="Straight Connector 60">
              <a:extLst>
                <a:ext uri="{FF2B5EF4-FFF2-40B4-BE49-F238E27FC236}">
                  <a16:creationId xmlns:a16="http://schemas.microsoft.com/office/drawing/2014/main" id="{C1F219C5-9A17-4B0F-BF68-5FF5D7A8F9E6}"/>
                </a:ext>
              </a:extLst>
            </p:cNvPr>
            <p:cNvCxnSpPr>
              <a:cxnSpLocks/>
            </p:cNvCxnSpPr>
            <p:nvPr/>
          </p:nvCxnSpPr>
          <p:spPr bwMode="ltGray">
            <a:xfrm>
              <a:off x="512590" y="2379135"/>
              <a:ext cx="182033" cy="182033"/>
            </a:xfrm>
            <a:prstGeom prst="line">
              <a:avLst/>
            </a:prstGeom>
            <a:ln w="12700" cap="rnd">
              <a:solidFill>
                <a:sysClr val="window" lastClr="FFFFFF"/>
              </a:solidFill>
            </a:ln>
          </p:spPr>
        </p:cxnSp>
        <p:cxnSp>
          <p:nvCxnSpPr>
            <p:cNvPr id="62" name="Straight Connector 61">
              <a:extLst>
                <a:ext uri="{FF2B5EF4-FFF2-40B4-BE49-F238E27FC236}">
                  <a16:creationId xmlns:a16="http://schemas.microsoft.com/office/drawing/2014/main" id="{354A1A6A-82BF-4221-B624-D62AB09E81BB}"/>
                </a:ext>
              </a:extLst>
            </p:cNvPr>
            <p:cNvCxnSpPr>
              <a:cxnSpLocks/>
            </p:cNvCxnSpPr>
            <p:nvPr/>
          </p:nvCxnSpPr>
          <p:spPr bwMode="ltGray">
            <a:xfrm>
              <a:off x="512590" y="2624669"/>
              <a:ext cx="182033" cy="182033"/>
            </a:xfrm>
            <a:prstGeom prst="line">
              <a:avLst/>
            </a:prstGeom>
            <a:ln w="12700" cap="rnd">
              <a:solidFill>
                <a:sysClr val="window" lastClr="FFFFFF"/>
              </a:solidFill>
            </a:ln>
          </p:spPr>
        </p:cxnSp>
        <p:cxnSp>
          <p:nvCxnSpPr>
            <p:cNvPr id="64" name="Straight Connector 63">
              <a:extLst>
                <a:ext uri="{FF2B5EF4-FFF2-40B4-BE49-F238E27FC236}">
                  <a16:creationId xmlns:a16="http://schemas.microsoft.com/office/drawing/2014/main" id="{85463212-29D2-40C4-BC7C-80BB628A8AEB}"/>
                </a:ext>
              </a:extLst>
            </p:cNvPr>
            <p:cNvCxnSpPr>
              <a:cxnSpLocks/>
            </p:cNvCxnSpPr>
            <p:nvPr/>
          </p:nvCxnSpPr>
          <p:spPr bwMode="ltGray">
            <a:xfrm>
              <a:off x="512590" y="2870203"/>
              <a:ext cx="182033" cy="182033"/>
            </a:xfrm>
            <a:prstGeom prst="line">
              <a:avLst/>
            </a:prstGeom>
            <a:ln w="12700" cap="rnd">
              <a:solidFill>
                <a:sysClr val="window" lastClr="FFFFFF"/>
              </a:solidFill>
            </a:ln>
          </p:spPr>
        </p:cxnSp>
        <p:cxnSp>
          <p:nvCxnSpPr>
            <p:cNvPr id="65" name="Straight Connector 64">
              <a:extLst>
                <a:ext uri="{FF2B5EF4-FFF2-40B4-BE49-F238E27FC236}">
                  <a16:creationId xmlns:a16="http://schemas.microsoft.com/office/drawing/2014/main" id="{F3A645EA-B3BB-4856-9BF5-38D7D3C28666}"/>
                </a:ext>
              </a:extLst>
            </p:cNvPr>
            <p:cNvCxnSpPr>
              <a:cxnSpLocks/>
            </p:cNvCxnSpPr>
            <p:nvPr/>
          </p:nvCxnSpPr>
          <p:spPr bwMode="ltGray">
            <a:xfrm>
              <a:off x="512590" y="3115737"/>
              <a:ext cx="182033" cy="182033"/>
            </a:xfrm>
            <a:prstGeom prst="line">
              <a:avLst/>
            </a:prstGeom>
            <a:ln w="12700" cap="rnd">
              <a:solidFill>
                <a:sysClr val="window" lastClr="FFFFFF"/>
              </a:solidFill>
            </a:ln>
          </p:spPr>
        </p:cxnSp>
        <p:cxnSp>
          <p:nvCxnSpPr>
            <p:cNvPr id="66" name="Straight Connector 65">
              <a:extLst>
                <a:ext uri="{FF2B5EF4-FFF2-40B4-BE49-F238E27FC236}">
                  <a16:creationId xmlns:a16="http://schemas.microsoft.com/office/drawing/2014/main" id="{F9A4CF2F-5B54-42C6-ABE6-8C5C9E4DA0A2}"/>
                </a:ext>
              </a:extLst>
            </p:cNvPr>
            <p:cNvCxnSpPr>
              <a:cxnSpLocks/>
            </p:cNvCxnSpPr>
            <p:nvPr/>
          </p:nvCxnSpPr>
          <p:spPr bwMode="ltGray">
            <a:xfrm>
              <a:off x="512590" y="3361271"/>
              <a:ext cx="182033" cy="182033"/>
            </a:xfrm>
            <a:prstGeom prst="line">
              <a:avLst/>
            </a:prstGeom>
            <a:ln w="12700" cap="rnd">
              <a:solidFill>
                <a:sysClr val="window" lastClr="FFFFFF"/>
              </a:solidFill>
            </a:ln>
          </p:spPr>
        </p:cxnSp>
        <p:cxnSp>
          <p:nvCxnSpPr>
            <p:cNvPr id="67" name="Straight Connector 66">
              <a:extLst>
                <a:ext uri="{FF2B5EF4-FFF2-40B4-BE49-F238E27FC236}">
                  <a16:creationId xmlns:a16="http://schemas.microsoft.com/office/drawing/2014/main" id="{6AC1A15C-9327-4500-B13C-30E11F49E5DC}"/>
                </a:ext>
              </a:extLst>
            </p:cNvPr>
            <p:cNvCxnSpPr>
              <a:cxnSpLocks/>
            </p:cNvCxnSpPr>
            <p:nvPr/>
          </p:nvCxnSpPr>
          <p:spPr bwMode="ltGray">
            <a:xfrm>
              <a:off x="512590" y="3606805"/>
              <a:ext cx="182033" cy="182033"/>
            </a:xfrm>
            <a:prstGeom prst="line">
              <a:avLst/>
            </a:prstGeom>
            <a:ln w="12700" cap="rnd">
              <a:solidFill>
                <a:sysClr val="window" lastClr="FFFFFF"/>
              </a:solidFill>
            </a:ln>
          </p:spPr>
        </p:cxnSp>
        <p:cxnSp>
          <p:nvCxnSpPr>
            <p:cNvPr id="68" name="Straight Connector 67">
              <a:extLst>
                <a:ext uri="{FF2B5EF4-FFF2-40B4-BE49-F238E27FC236}">
                  <a16:creationId xmlns:a16="http://schemas.microsoft.com/office/drawing/2014/main" id="{5EC7ED43-0E36-4C49-9734-384F0E8F6564}"/>
                </a:ext>
              </a:extLst>
            </p:cNvPr>
            <p:cNvCxnSpPr>
              <a:cxnSpLocks/>
            </p:cNvCxnSpPr>
            <p:nvPr/>
          </p:nvCxnSpPr>
          <p:spPr bwMode="ltGray">
            <a:xfrm>
              <a:off x="512590" y="3852339"/>
              <a:ext cx="182033" cy="182033"/>
            </a:xfrm>
            <a:prstGeom prst="line">
              <a:avLst/>
            </a:prstGeom>
            <a:ln w="12700" cap="rnd">
              <a:solidFill>
                <a:sysClr val="window" lastClr="FFFFFF"/>
              </a:solidFill>
            </a:ln>
          </p:spPr>
        </p:cxnSp>
        <p:cxnSp>
          <p:nvCxnSpPr>
            <p:cNvPr id="69" name="Straight Connector 68">
              <a:extLst>
                <a:ext uri="{FF2B5EF4-FFF2-40B4-BE49-F238E27FC236}">
                  <a16:creationId xmlns:a16="http://schemas.microsoft.com/office/drawing/2014/main" id="{7AAF91B9-0CB4-46A0-BDA4-A30ED775306A}"/>
                </a:ext>
              </a:extLst>
            </p:cNvPr>
            <p:cNvCxnSpPr>
              <a:cxnSpLocks/>
            </p:cNvCxnSpPr>
            <p:nvPr/>
          </p:nvCxnSpPr>
          <p:spPr bwMode="ltGray">
            <a:xfrm>
              <a:off x="512590" y="4097873"/>
              <a:ext cx="182033" cy="182033"/>
            </a:xfrm>
            <a:prstGeom prst="line">
              <a:avLst/>
            </a:prstGeom>
            <a:ln w="12700" cap="rnd">
              <a:solidFill>
                <a:sysClr val="window" lastClr="FFFFFF"/>
              </a:solidFill>
            </a:ln>
          </p:spPr>
        </p:cxnSp>
      </p:grpSp>
      <p:sp>
        <p:nvSpPr>
          <p:cNvPr id="72" name="Rectangle: Rounded Corners 71">
            <a:extLst>
              <a:ext uri="{FF2B5EF4-FFF2-40B4-BE49-F238E27FC236}">
                <a16:creationId xmlns:a16="http://schemas.microsoft.com/office/drawing/2014/main" id="{DEA36FF4-EF37-4AC3-9714-0C532B317CC0}"/>
              </a:ext>
            </a:extLst>
          </p:cNvPr>
          <p:cNvSpPr/>
          <p:nvPr/>
        </p:nvSpPr>
        <p:spPr bwMode="ltGray">
          <a:xfrm>
            <a:off x="937259" y="5892596"/>
            <a:ext cx="2689861" cy="420338"/>
          </a:xfrm>
          <a:prstGeom prst="roundRect">
            <a:avLst>
              <a:gd name="adj" fmla="val 50000"/>
            </a:avLst>
          </a:prstGeom>
          <a:gradFill flip="none" rotWithShape="1">
            <a:gsLst>
              <a:gs pos="76000">
                <a:sysClr val="windowText" lastClr="000000">
                  <a:alpha val="0"/>
                </a:sysClr>
              </a:gs>
              <a:gs pos="3000">
                <a:sysClr val="windowText" lastClr="000000">
                  <a:alpha val="47000"/>
                </a:sysClr>
              </a:gs>
            </a:gsLst>
            <a:path path="shape">
              <a:fillToRect l="50000" t="50000" r="50000" b="50000"/>
            </a:path>
            <a:tileRect/>
          </a:gra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lt"/>
              <a:ea typeface="+mn-ea"/>
              <a:cs typeface="+mn-cs"/>
            </a:endParaRPr>
          </a:p>
        </p:txBody>
      </p:sp>
      <p:pic>
        <p:nvPicPr>
          <p:cNvPr id="23" name="Graphic 22">
            <a:extLst>
              <a:ext uri="{FF2B5EF4-FFF2-40B4-BE49-F238E27FC236}">
                <a16:creationId xmlns:a16="http://schemas.microsoft.com/office/drawing/2014/main" id="{BE536D72-92C1-417E-8464-F950EC8B20F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68417" y="6398745"/>
            <a:ext cx="1737783" cy="232711"/>
          </a:xfrm>
          <a:prstGeom prst="rect">
            <a:avLst/>
          </a:prstGeom>
        </p:spPr>
      </p:pic>
      <p:grpSp>
        <p:nvGrpSpPr>
          <p:cNvPr id="2" name="Group 1">
            <a:extLst>
              <a:ext uri="{FF2B5EF4-FFF2-40B4-BE49-F238E27FC236}">
                <a16:creationId xmlns:a16="http://schemas.microsoft.com/office/drawing/2014/main" id="{DB70C055-6BF9-4306-83F0-67B42D31CA73}"/>
              </a:ext>
            </a:extLst>
          </p:cNvPr>
          <p:cNvGrpSpPr/>
          <p:nvPr/>
        </p:nvGrpSpPr>
        <p:grpSpPr>
          <a:xfrm>
            <a:off x="914398" y="670560"/>
            <a:ext cx="2692402" cy="5486400"/>
            <a:chOff x="914398" y="670560"/>
            <a:chExt cx="2692402" cy="5486400"/>
          </a:xfrm>
        </p:grpSpPr>
        <p:sp>
          <p:nvSpPr>
            <p:cNvPr id="70" name="Rectangle 69">
              <a:extLst>
                <a:ext uri="{FF2B5EF4-FFF2-40B4-BE49-F238E27FC236}">
                  <a16:creationId xmlns:a16="http://schemas.microsoft.com/office/drawing/2014/main" id="{0DD10F64-DFE5-4E24-B058-2D24F881B221}"/>
                </a:ext>
              </a:extLst>
            </p:cNvPr>
            <p:cNvSpPr/>
            <p:nvPr/>
          </p:nvSpPr>
          <p:spPr bwMode="ltGray">
            <a:xfrm>
              <a:off x="1071410" y="1353866"/>
              <a:ext cx="2378378" cy="4207707"/>
            </a:xfrm>
            <a:prstGeom prst="rect">
              <a:avLst/>
            </a:prstGeom>
            <a:solidFill>
              <a:srgbClr val="E6E6E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00" cap="none" spc="20" normalizeH="0" baseline="0" noProof="0" dirty="0">
                <a:ln>
                  <a:noFill/>
                </a:ln>
                <a:solidFill>
                  <a:prstClr val="white"/>
                </a:solidFill>
                <a:effectLst/>
                <a:uLnTx/>
                <a:uFillTx/>
                <a:latin typeface="+mn-lt"/>
                <a:ea typeface="+mn-ea"/>
                <a:cs typeface="+mn-cs"/>
              </a:endParaRPr>
            </a:p>
          </p:txBody>
        </p:sp>
        <p:pic>
          <p:nvPicPr>
            <p:cNvPr id="25" name="Picture 24" descr="A screen shot of a computer&#10;&#10;Description automatically generated">
              <a:extLst>
                <a:ext uri="{FF2B5EF4-FFF2-40B4-BE49-F238E27FC236}">
                  <a16:creationId xmlns:a16="http://schemas.microsoft.com/office/drawing/2014/main" id="{2E866011-C7F1-4081-823E-C848E5D1BE0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4398" y="670560"/>
              <a:ext cx="2692402" cy="5486400"/>
            </a:xfrm>
            <a:prstGeom prst="rect">
              <a:avLst/>
            </a:prstGeom>
          </p:spPr>
        </p:pic>
      </p:grpSp>
      <p:sp>
        <p:nvSpPr>
          <p:cNvPr id="74" name="Picture Placeholder 62">
            <a:extLst>
              <a:ext uri="{FF2B5EF4-FFF2-40B4-BE49-F238E27FC236}">
                <a16:creationId xmlns:a16="http://schemas.microsoft.com/office/drawing/2014/main" id="{38D02FC2-55C6-4221-89DC-D6A59D0B9001}"/>
              </a:ext>
            </a:extLst>
          </p:cNvPr>
          <p:cNvSpPr>
            <a:spLocks noGrp="1"/>
          </p:cNvSpPr>
          <p:nvPr>
            <p:ph type="pic" sz="quarter" idx="14" hasCustomPrompt="1"/>
          </p:nvPr>
        </p:nvSpPr>
        <p:spPr bwMode="ltGray">
          <a:xfrm>
            <a:off x="1104103" y="1376869"/>
            <a:ext cx="2316959" cy="4109531"/>
          </a:xfrm>
          <a:prstGeom prst="roundRect">
            <a:avLst>
              <a:gd name="adj" fmla="val 0"/>
            </a:avLst>
          </a:prstGeom>
          <a:solidFill>
            <a:schemeClr val="bg2"/>
          </a:solidFill>
          <a:ln>
            <a:noFill/>
          </a:ln>
        </p:spPr>
        <p:style>
          <a:lnRef idx="2">
            <a:schemeClr val="dk1"/>
          </a:lnRef>
          <a:fillRef idx="1">
            <a:schemeClr val="lt1"/>
          </a:fillRef>
          <a:effectRef idx="0">
            <a:schemeClr val="dk1"/>
          </a:effectRef>
          <a:fontRef idx="minor">
            <a:schemeClr val="dk1"/>
          </a:fontRef>
        </p:style>
        <p:txBody>
          <a:bodyPr/>
          <a:lstStyle>
            <a:lvl1pPr>
              <a:defRPr>
                <a:latin typeface="+mn-lt"/>
              </a:defRPr>
            </a:lvl1pPr>
          </a:lstStyle>
          <a:p>
            <a:r>
              <a:rPr lang="en-US" dirty="0"/>
              <a:t> </a:t>
            </a:r>
          </a:p>
        </p:txBody>
      </p:sp>
      <p:sp>
        <p:nvSpPr>
          <p:cNvPr id="24" name="Rectangle 23">
            <a:extLst>
              <a:ext uri="{FF2B5EF4-FFF2-40B4-BE49-F238E27FC236}">
                <a16:creationId xmlns:a16="http://schemas.microsoft.com/office/drawing/2014/main" id="{612EA6E6-B8DB-FC43-A799-E8ED095F8965}"/>
              </a:ext>
            </a:extLst>
          </p:cNvPr>
          <p:cNvSpPr/>
          <p:nvPr/>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3386974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p:cSld name="Laptop with Content">
    <p:spTree>
      <p:nvGrpSpPr>
        <p:cNvPr id="1" name=""/>
        <p:cNvGrpSpPr/>
        <p:nvPr/>
      </p:nvGrpSpPr>
      <p:grpSpPr>
        <a:xfrm>
          <a:off x="0" y="0"/>
          <a:ext cx="0" cy="0"/>
          <a:chOff x="0" y="0"/>
          <a:chExt cx="0" cy="0"/>
        </a:xfrm>
      </p:grpSpPr>
      <p:sp>
        <p:nvSpPr>
          <p:cNvPr id="20" name="Text Placeholder 2">
            <a:extLst>
              <a:ext uri="{FF2B5EF4-FFF2-40B4-BE49-F238E27FC236}">
                <a16:creationId xmlns:a16="http://schemas.microsoft.com/office/drawing/2014/main" id="{F4824E2D-51C8-4E73-B954-9C903B285031}"/>
              </a:ext>
            </a:extLst>
          </p:cNvPr>
          <p:cNvSpPr>
            <a:spLocks noGrp="1"/>
          </p:cNvSpPr>
          <p:nvPr>
            <p:ph idx="13"/>
          </p:nvPr>
        </p:nvSpPr>
        <p:spPr>
          <a:xfrm>
            <a:off x="685799" y="812801"/>
            <a:ext cx="3149601" cy="536416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4200" b="1" spc="-150" baseline="0">
                <a:latin typeface="+mj-lt"/>
              </a:defRPr>
            </a:lvl1pPr>
            <a:lvl2pPr marL="0" indent="0">
              <a:lnSpc>
                <a:spcPct val="83000"/>
              </a:lnSpc>
              <a:spcBef>
                <a:spcPts val="300"/>
              </a:spcBef>
              <a:spcAft>
                <a:spcPts val="3000"/>
              </a:spcAft>
              <a:buFont typeface="Arial" panose="020B0604020202020204" pitchFamily="34" charset="0"/>
              <a:buChar char="​"/>
              <a:defRPr sz="2200" spc="-30" baseline="0">
                <a:solidFill>
                  <a:schemeClr val="accent1"/>
                </a:solidFill>
                <a:latin typeface="+mn-lt"/>
              </a:defRPr>
            </a:lvl2pPr>
            <a:lvl3pPr marL="0" indent="0">
              <a:lnSpc>
                <a:spcPct val="120000"/>
              </a:lnSpc>
              <a:spcBef>
                <a:spcPts val="1200"/>
              </a:spcBef>
              <a:spcAft>
                <a:spcPts val="200"/>
              </a:spcAft>
              <a:buFont typeface="Arial" panose="020B0604020202020204" pitchFamily="34" charset="0"/>
              <a:buChar char="​"/>
              <a:defRPr sz="1800" kern="100" spc="-30" baseline="0">
                <a:solidFill>
                  <a:schemeClr val="tx1"/>
                </a:solidFill>
                <a:latin typeface="+mn-lt"/>
              </a:defRPr>
            </a:lvl3pPr>
            <a:lvl4pPr marL="173038" indent="-173038">
              <a:lnSpc>
                <a:spcPct val="90000"/>
              </a:lnSpc>
              <a:spcBef>
                <a:spcPts val="400"/>
              </a:spcBef>
              <a:spcAft>
                <a:spcPts val="400"/>
              </a:spcAft>
              <a:buClr>
                <a:schemeClr val="accent1"/>
              </a:buClr>
              <a:buFont typeface="Arial" panose="020B0604020202020204" pitchFamily="34" charset="0"/>
              <a:buChar char="•"/>
              <a:defRPr sz="1400" b="0" kern="100" spc="-30" baseline="0">
                <a:solidFill>
                  <a:schemeClr val="tx1"/>
                </a:solidFill>
                <a:latin typeface="+mn-lt"/>
              </a:defRPr>
            </a:lvl4pPr>
            <a:lvl5pPr marL="342900" indent="-169863">
              <a:lnSpc>
                <a:spcPct val="85000"/>
              </a:lnSpc>
              <a:spcBef>
                <a:spcPts val="200"/>
              </a:spcBef>
              <a:spcAft>
                <a:spcPts val="200"/>
              </a:spcAft>
              <a:buFont typeface="Arial" panose="020B0604020202020204" pitchFamily="34" charset="0"/>
              <a:buChar char="–"/>
              <a:defRPr sz="1200" kern="100" spc="-30" baseline="0">
                <a:solidFill>
                  <a:schemeClr val="tx1"/>
                </a:solidFill>
                <a:latin typeface="+mn-lt"/>
              </a:defRPr>
            </a:lvl5pPr>
            <a:lvl6pPr marL="0" indent="0">
              <a:lnSpc>
                <a:spcPct val="90000"/>
              </a:lnSpc>
              <a:spcBef>
                <a:spcPts val="1200"/>
              </a:spcBef>
              <a:spcAft>
                <a:spcPts val="0"/>
              </a:spcAft>
              <a:buFont typeface="Arial" panose="020B0604020202020204" pitchFamily="34" charset="0"/>
              <a:buChar char="​"/>
              <a:defRPr sz="2000" b="1" kern="100" spc="-50" baseline="0">
                <a:solidFill>
                  <a:schemeClr val="tx1"/>
                </a:solidFill>
                <a:latin typeface="Arial" panose="020B0604020202020204" pitchFamily="34" charset="0"/>
              </a:defRPr>
            </a:lvl6pPr>
            <a:lvl7pPr marL="0" indent="0">
              <a:lnSpc>
                <a:spcPct val="90000"/>
              </a:lnSpc>
              <a:spcBef>
                <a:spcPts val="0"/>
              </a:spcBef>
              <a:spcAft>
                <a:spcPts val="400"/>
              </a:spcAft>
              <a:buFont typeface="Arial" panose="020B0604020202020204" pitchFamily="34" charset="0"/>
              <a:buChar char="​"/>
              <a:defRPr sz="1400" kern="100" spc="-30" baseline="0">
                <a:solidFill>
                  <a:schemeClr val="accent1"/>
                </a:solidFill>
                <a:latin typeface="+mn-lt"/>
              </a:defRPr>
            </a:lvl7pPr>
            <a:lvl8pPr marL="0" indent="0">
              <a:lnSpc>
                <a:spcPct val="120000"/>
              </a:lnSpc>
              <a:spcBef>
                <a:spcPts val="400"/>
              </a:spcBef>
              <a:spcAft>
                <a:spcPts val="400"/>
              </a:spcAft>
              <a:buFont typeface="Arial" panose="020B0604020202020204" pitchFamily="34" charset="0"/>
              <a:buChar char="​"/>
              <a:defRPr sz="1400" kern="100" spc="-30" baseline="0">
                <a:solidFill>
                  <a:schemeClr val="tx1"/>
                </a:solidFill>
                <a:latin typeface="+mn-lt"/>
              </a:defRPr>
            </a:lvl8pPr>
            <a:lvl9pPr marL="114300" indent="-114300">
              <a:lnSpc>
                <a:spcPct val="80000"/>
              </a:lnSpc>
              <a:spcBef>
                <a:spcPts val="600"/>
              </a:spcBef>
              <a:spcAft>
                <a:spcPts val="0"/>
              </a:spcAft>
              <a:buClr>
                <a:schemeClr val="accent4"/>
              </a:buClr>
              <a:buFont typeface="Arial" panose="020B0604020202020204" pitchFamily="34" charset="0"/>
              <a:buChar char="•"/>
              <a:defRPr sz="1200" b="0" kern="100" spc="-30" baseline="0">
                <a:solidFill>
                  <a:schemeClr val="tx1"/>
                </a:solidFill>
                <a:latin typeface="+mn-lt"/>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5" name="Right Triangle 44">
            <a:extLst>
              <a:ext uri="{FF2B5EF4-FFF2-40B4-BE49-F238E27FC236}">
                <a16:creationId xmlns:a16="http://schemas.microsoft.com/office/drawing/2014/main" id="{194862F8-D4C2-43AF-B4B5-69293FA895C8}"/>
              </a:ext>
            </a:extLst>
          </p:cNvPr>
          <p:cNvSpPr/>
          <p:nvPr/>
        </p:nvSpPr>
        <p:spPr bwMode="ltGray">
          <a:xfrm flipH="1">
            <a:off x="5333726" y="0"/>
            <a:ext cx="6858000" cy="6858000"/>
          </a:xfrm>
          <a:prstGeom prst="rtTriangle">
            <a:avLst/>
          </a:prstGeom>
          <a:gradFill>
            <a:gsLst>
              <a:gs pos="76000">
                <a:srgbClr val="EC008C"/>
              </a:gs>
              <a:gs pos="1000">
                <a:srgbClr val="F67E32"/>
              </a:gs>
            </a:gsLst>
            <a:path path="circle">
              <a:fillToRect r="100000" b="100000"/>
            </a:path>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lt"/>
              <a:ea typeface="+mn-ea"/>
              <a:cs typeface="+mn-cs"/>
            </a:endParaRPr>
          </a:p>
        </p:txBody>
      </p:sp>
      <p:sp>
        <p:nvSpPr>
          <p:cNvPr id="46" name="Freeform: Shape 45">
            <a:extLst>
              <a:ext uri="{FF2B5EF4-FFF2-40B4-BE49-F238E27FC236}">
                <a16:creationId xmlns:a16="http://schemas.microsoft.com/office/drawing/2014/main" id="{3328CDE3-6D6B-4536-A11C-04DD8C6B8DE0}"/>
              </a:ext>
            </a:extLst>
          </p:cNvPr>
          <p:cNvSpPr/>
          <p:nvPr/>
        </p:nvSpPr>
        <p:spPr bwMode="ltGray">
          <a:xfrm flipH="1">
            <a:off x="4556226" y="0"/>
            <a:ext cx="7635500" cy="6858001"/>
          </a:xfrm>
          <a:custGeom>
            <a:avLst/>
            <a:gdLst>
              <a:gd name="connsiteX0" fmla="*/ 0 w 7635500"/>
              <a:gd name="connsiteY0" fmla="*/ 0 h 6858001"/>
              <a:gd name="connsiteX1" fmla="*/ 777499 w 7635500"/>
              <a:gd name="connsiteY1" fmla="*/ 0 h 6858001"/>
              <a:gd name="connsiteX2" fmla="*/ 7635500 w 7635500"/>
              <a:gd name="connsiteY2" fmla="*/ 6858001 h 6858001"/>
              <a:gd name="connsiteX3" fmla="*/ 0 w 7635500"/>
              <a:gd name="connsiteY3" fmla="*/ 6858001 h 6858001"/>
              <a:gd name="connsiteX4" fmla="*/ 0 w 7635500"/>
              <a:gd name="connsiteY4" fmla="*/ 0 h 6858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35500" h="6858001">
                <a:moveTo>
                  <a:pt x="0" y="0"/>
                </a:moveTo>
                <a:lnTo>
                  <a:pt x="777499" y="0"/>
                </a:lnTo>
                <a:lnTo>
                  <a:pt x="7635500" y="6858001"/>
                </a:lnTo>
                <a:lnTo>
                  <a:pt x="0" y="6858001"/>
                </a:lnTo>
                <a:lnTo>
                  <a:pt x="0" y="0"/>
                </a:lnTo>
                <a:close/>
              </a:path>
            </a:pathLst>
          </a:custGeom>
          <a:gradFill>
            <a:gsLst>
              <a:gs pos="99000">
                <a:srgbClr val="F99D1C"/>
              </a:gs>
              <a:gs pos="8000">
                <a:srgbClr val="EC008C">
                  <a:alpha val="0"/>
                </a:srgbClr>
              </a:gs>
              <a:gs pos="67000">
                <a:srgbClr val="F99D1C">
                  <a:alpha val="34000"/>
                </a:srgbClr>
              </a:gs>
            </a:gsLst>
            <a:lin ang="16200000" scaled="0"/>
          </a:gra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white"/>
              </a:solidFill>
              <a:effectLst/>
              <a:uLnTx/>
              <a:uFillTx/>
              <a:latin typeface="+mn-lt"/>
              <a:ea typeface="+mn-ea"/>
              <a:cs typeface="+mn-cs"/>
            </a:endParaRPr>
          </a:p>
        </p:txBody>
      </p:sp>
      <p:sp>
        <p:nvSpPr>
          <p:cNvPr id="47" name="Right Triangle 46">
            <a:extLst>
              <a:ext uri="{FF2B5EF4-FFF2-40B4-BE49-F238E27FC236}">
                <a16:creationId xmlns:a16="http://schemas.microsoft.com/office/drawing/2014/main" id="{A3C1F19D-930B-4956-9990-B2556D1E9481}"/>
              </a:ext>
            </a:extLst>
          </p:cNvPr>
          <p:cNvSpPr/>
          <p:nvPr/>
        </p:nvSpPr>
        <p:spPr bwMode="ltGray">
          <a:xfrm flipH="1">
            <a:off x="7871186" y="2537461"/>
            <a:ext cx="4320540" cy="4320540"/>
          </a:xfrm>
          <a:prstGeom prst="rtTriangle">
            <a:avLst/>
          </a:prstGeom>
          <a:gradFill>
            <a:gsLst>
              <a:gs pos="98000">
                <a:srgbClr val="F99D1C">
                  <a:alpha val="45000"/>
                </a:srgbClr>
              </a:gs>
              <a:gs pos="0">
                <a:srgbClr val="F25949">
                  <a:alpha val="1000"/>
                </a:srgbClr>
              </a:gs>
              <a:gs pos="53000">
                <a:srgbClr val="F25949">
                  <a:alpha val="66000"/>
                </a:srgbClr>
              </a:gs>
            </a:gsLst>
            <a:lin ang="19200000" scaled="0"/>
          </a:gra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white"/>
              </a:solidFill>
              <a:effectLst/>
              <a:uLnTx/>
              <a:uFillTx/>
              <a:latin typeface="+mn-lt"/>
              <a:ea typeface="+mn-ea"/>
              <a:cs typeface="+mn-cs"/>
            </a:endParaRPr>
          </a:p>
        </p:txBody>
      </p:sp>
      <p:sp>
        <p:nvSpPr>
          <p:cNvPr id="64" name="Rectangle 63">
            <a:extLst>
              <a:ext uri="{FF2B5EF4-FFF2-40B4-BE49-F238E27FC236}">
                <a16:creationId xmlns:a16="http://schemas.microsoft.com/office/drawing/2014/main" id="{CDD4E03D-FAB6-42A6-B8A8-618441066734}"/>
              </a:ext>
            </a:extLst>
          </p:cNvPr>
          <p:cNvSpPr/>
          <p:nvPr/>
        </p:nvSpPr>
        <p:spPr bwMode="ltGray">
          <a:xfrm>
            <a:off x="4795520" y="1064416"/>
            <a:ext cx="6558280" cy="4139133"/>
          </a:xfrm>
          <a:prstGeom prst="rect">
            <a:avLst/>
          </a:prstGeom>
          <a:solidFill>
            <a:schemeClr val="bg2"/>
          </a:solidFill>
          <a:ln w="152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a:latin typeface="+mn-lt"/>
            </a:endParaRPr>
          </a:p>
        </p:txBody>
      </p:sp>
      <p:sp>
        <p:nvSpPr>
          <p:cNvPr id="65" name="Rectangle: Rounded Corners 64">
            <a:extLst>
              <a:ext uri="{FF2B5EF4-FFF2-40B4-BE49-F238E27FC236}">
                <a16:creationId xmlns:a16="http://schemas.microsoft.com/office/drawing/2014/main" id="{CCD5C3BF-F30B-43A1-8F47-60CDF4352861}"/>
              </a:ext>
            </a:extLst>
          </p:cNvPr>
          <p:cNvSpPr/>
          <p:nvPr/>
        </p:nvSpPr>
        <p:spPr bwMode="ltGray">
          <a:xfrm>
            <a:off x="3835400" y="5455434"/>
            <a:ext cx="8468360" cy="420338"/>
          </a:xfrm>
          <a:prstGeom prst="roundRect">
            <a:avLst>
              <a:gd name="adj" fmla="val 50000"/>
            </a:avLst>
          </a:prstGeom>
          <a:gradFill flip="none" rotWithShape="1">
            <a:gsLst>
              <a:gs pos="76000">
                <a:schemeClr val="tx1">
                  <a:alpha val="0"/>
                </a:schemeClr>
              </a:gs>
              <a:gs pos="3000">
                <a:schemeClr val="tx1">
                  <a:alpha val="4700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a:latin typeface="+mn-lt"/>
            </a:endParaRPr>
          </a:p>
        </p:txBody>
      </p:sp>
      <p:sp>
        <p:nvSpPr>
          <p:cNvPr id="67" name="Picture Placeholder 62">
            <a:extLst>
              <a:ext uri="{FF2B5EF4-FFF2-40B4-BE49-F238E27FC236}">
                <a16:creationId xmlns:a16="http://schemas.microsoft.com/office/drawing/2014/main" id="{1DAA5382-6FA1-4966-87E5-01D22CA938E0}"/>
              </a:ext>
            </a:extLst>
          </p:cNvPr>
          <p:cNvSpPr>
            <a:spLocks noGrp="1"/>
          </p:cNvSpPr>
          <p:nvPr>
            <p:ph type="pic" sz="quarter" idx="14" hasCustomPrompt="1"/>
          </p:nvPr>
        </p:nvSpPr>
        <p:spPr bwMode="ltGray">
          <a:xfrm>
            <a:off x="4842933" y="1118183"/>
            <a:ext cx="6453717" cy="4036059"/>
          </a:xfrm>
          <a:prstGeom prst="roundRect">
            <a:avLst>
              <a:gd name="adj" fmla="val 0"/>
            </a:avLst>
          </a:prstGeom>
          <a:solidFill>
            <a:schemeClr val="bg2"/>
          </a:solidFill>
          <a:ln>
            <a:noFill/>
          </a:ln>
        </p:spPr>
        <p:style>
          <a:lnRef idx="2">
            <a:schemeClr val="dk1"/>
          </a:lnRef>
          <a:fillRef idx="1">
            <a:schemeClr val="lt1"/>
          </a:fillRef>
          <a:effectRef idx="0">
            <a:schemeClr val="dk1"/>
          </a:effectRef>
          <a:fontRef idx="minor">
            <a:schemeClr val="dk1"/>
          </a:fontRef>
        </p:style>
        <p:txBody>
          <a:bodyPr vert="horz" lIns="0" tIns="0" rIns="0" bIns="0" rtlCol="0">
            <a:noAutofit/>
          </a:bodyPr>
          <a:lstStyle>
            <a:lvl1pPr>
              <a:defRPr lang="en-US">
                <a:latin typeface="+mn-lt"/>
              </a:defRPr>
            </a:lvl1pPr>
          </a:lstStyle>
          <a:p>
            <a:pPr lvl="0"/>
            <a:r>
              <a:rPr lang="en-US" dirty="0"/>
              <a:t> </a:t>
            </a:r>
          </a:p>
        </p:txBody>
      </p:sp>
      <p:grpSp>
        <p:nvGrpSpPr>
          <p:cNvPr id="68" name="Group 67">
            <a:extLst>
              <a:ext uri="{FF2B5EF4-FFF2-40B4-BE49-F238E27FC236}">
                <a16:creationId xmlns:a16="http://schemas.microsoft.com/office/drawing/2014/main" id="{81684344-E8CC-4488-9DF4-ACC551368190}"/>
              </a:ext>
            </a:extLst>
          </p:cNvPr>
          <p:cNvGrpSpPr/>
          <p:nvPr/>
        </p:nvGrpSpPr>
        <p:grpSpPr bwMode="ltGray">
          <a:xfrm flipH="1">
            <a:off x="12059482" y="1888067"/>
            <a:ext cx="142404" cy="1871133"/>
            <a:chOff x="512590" y="1888067"/>
            <a:chExt cx="182033" cy="2391839"/>
          </a:xfrm>
        </p:grpSpPr>
        <p:cxnSp>
          <p:nvCxnSpPr>
            <p:cNvPr id="69" name="Straight Connector 68">
              <a:extLst>
                <a:ext uri="{FF2B5EF4-FFF2-40B4-BE49-F238E27FC236}">
                  <a16:creationId xmlns:a16="http://schemas.microsoft.com/office/drawing/2014/main" id="{2DE362C1-307A-4D77-8BD5-970F080D516D}"/>
                </a:ext>
              </a:extLst>
            </p:cNvPr>
            <p:cNvCxnSpPr>
              <a:cxnSpLocks/>
            </p:cNvCxnSpPr>
            <p:nvPr/>
          </p:nvCxnSpPr>
          <p:spPr bwMode="ltGray">
            <a:xfrm>
              <a:off x="512590" y="1888067"/>
              <a:ext cx="182033" cy="182033"/>
            </a:xfrm>
            <a:prstGeom prst="line">
              <a:avLst/>
            </a:prstGeom>
            <a:ln w="12700" cap="rnd">
              <a:solidFill>
                <a:schemeClr val="bg1"/>
              </a:solidFill>
            </a:ln>
          </p:spPr>
        </p:cxnSp>
        <p:cxnSp>
          <p:nvCxnSpPr>
            <p:cNvPr id="70" name="Straight Connector 69">
              <a:extLst>
                <a:ext uri="{FF2B5EF4-FFF2-40B4-BE49-F238E27FC236}">
                  <a16:creationId xmlns:a16="http://schemas.microsoft.com/office/drawing/2014/main" id="{149F9B0F-8E8C-425F-A5F3-7474B5C57058}"/>
                </a:ext>
              </a:extLst>
            </p:cNvPr>
            <p:cNvCxnSpPr>
              <a:cxnSpLocks/>
            </p:cNvCxnSpPr>
            <p:nvPr/>
          </p:nvCxnSpPr>
          <p:spPr bwMode="ltGray">
            <a:xfrm>
              <a:off x="512590" y="2133601"/>
              <a:ext cx="182033" cy="182033"/>
            </a:xfrm>
            <a:prstGeom prst="line">
              <a:avLst/>
            </a:prstGeom>
            <a:ln w="12700" cap="rnd">
              <a:solidFill>
                <a:schemeClr val="bg1"/>
              </a:solidFill>
            </a:ln>
          </p:spPr>
        </p:cxnSp>
        <p:cxnSp>
          <p:nvCxnSpPr>
            <p:cNvPr id="71" name="Straight Connector 70">
              <a:extLst>
                <a:ext uri="{FF2B5EF4-FFF2-40B4-BE49-F238E27FC236}">
                  <a16:creationId xmlns:a16="http://schemas.microsoft.com/office/drawing/2014/main" id="{96BE77E0-9686-4217-86DC-0933C14A9472}"/>
                </a:ext>
              </a:extLst>
            </p:cNvPr>
            <p:cNvCxnSpPr>
              <a:cxnSpLocks/>
            </p:cNvCxnSpPr>
            <p:nvPr/>
          </p:nvCxnSpPr>
          <p:spPr bwMode="ltGray">
            <a:xfrm>
              <a:off x="512590" y="2379135"/>
              <a:ext cx="182033" cy="182033"/>
            </a:xfrm>
            <a:prstGeom prst="line">
              <a:avLst/>
            </a:prstGeom>
            <a:ln w="12700" cap="rnd">
              <a:solidFill>
                <a:schemeClr val="bg1"/>
              </a:solidFill>
            </a:ln>
          </p:spPr>
        </p:cxnSp>
        <p:cxnSp>
          <p:nvCxnSpPr>
            <p:cNvPr id="72" name="Straight Connector 71">
              <a:extLst>
                <a:ext uri="{FF2B5EF4-FFF2-40B4-BE49-F238E27FC236}">
                  <a16:creationId xmlns:a16="http://schemas.microsoft.com/office/drawing/2014/main" id="{C698DFAD-7056-4E94-BF68-6300D2883572}"/>
                </a:ext>
              </a:extLst>
            </p:cNvPr>
            <p:cNvCxnSpPr>
              <a:cxnSpLocks/>
            </p:cNvCxnSpPr>
            <p:nvPr/>
          </p:nvCxnSpPr>
          <p:spPr bwMode="ltGray">
            <a:xfrm>
              <a:off x="512590" y="2624669"/>
              <a:ext cx="182033" cy="182033"/>
            </a:xfrm>
            <a:prstGeom prst="line">
              <a:avLst/>
            </a:prstGeom>
            <a:ln w="12700" cap="rnd">
              <a:solidFill>
                <a:schemeClr val="bg1"/>
              </a:solidFill>
            </a:ln>
          </p:spPr>
        </p:cxnSp>
        <p:cxnSp>
          <p:nvCxnSpPr>
            <p:cNvPr id="73" name="Straight Connector 72">
              <a:extLst>
                <a:ext uri="{FF2B5EF4-FFF2-40B4-BE49-F238E27FC236}">
                  <a16:creationId xmlns:a16="http://schemas.microsoft.com/office/drawing/2014/main" id="{EE0D69A6-A999-46B9-A71F-AD70B42EEA6F}"/>
                </a:ext>
              </a:extLst>
            </p:cNvPr>
            <p:cNvCxnSpPr>
              <a:cxnSpLocks/>
            </p:cNvCxnSpPr>
            <p:nvPr/>
          </p:nvCxnSpPr>
          <p:spPr bwMode="ltGray">
            <a:xfrm>
              <a:off x="512590" y="2870203"/>
              <a:ext cx="182033" cy="182033"/>
            </a:xfrm>
            <a:prstGeom prst="line">
              <a:avLst/>
            </a:prstGeom>
            <a:ln w="12700" cap="rnd">
              <a:solidFill>
                <a:schemeClr val="bg1"/>
              </a:solidFill>
            </a:ln>
          </p:spPr>
        </p:cxnSp>
        <p:cxnSp>
          <p:nvCxnSpPr>
            <p:cNvPr id="74" name="Straight Connector 73">
              <a:extLst>
                <a:ext uri="{FF2B5EF4-FFF2-40B4-BE49-F238E27FC236}">
                  <a16:creationId xmlns:a16="http://schemas.microsoft.com/office/drawing/2014/main" id="{D2F74245-29A1-4E2F-8651-4FBF8E8DBC07}"/>
                </a:ext>
              </a:extLst>
            </p:cNvPr>
            <p:cNvCxnSpPr>
              <a:cxnSpLocks/>
            </p:cNvCxnSpPr>
            <p:nvPr/>
          </p:nvCxnSpPr>
          <p:spPr bwMode="ltGray">
            <a:xfrm>
              <a:off x="512590" y="3115737"/>
              <a:ext cx="182033" cy="182033"/>
            </a:xfrm>
            <a:prstGeom prst="line">
              <a:avLst/>
            </a:prstGeom>
            <a:ln w="12700" cap="rnd">
              <a:solidFill>
                <a:schemeClr val="bg1"/>
              </a:solidFill>
            </a:ln>
          </p:spPr>
        </p:cxnSp>
        <p:cxnSp>
          <p:nvCxnSpPr>
            <p:cNvPr id="75" name="Straight Connector 74">
              <a:extLst>
                <a:ext uri="{FF2B5EF4-FFF2-40B4-BE49-F238E27FC236}">
                  <a16:creationId xmlns:a16="http://schemas.microsoft.com/office/drawing/2014/main" id="{C26193D2-8596-4A1B-A822-B70037351992}"/>
                </a:ext>
              </a:extLst>
            </p:cNvPr>
            <p:cNvCxnSpPr>
              <a:cxnSpLocks/>
            </p:cNvCxnSpPr>
            <p:nvPr/>
          </p:nvCxnSpPr>
          <p:spPr bwMode="ltGray">
            <a:xfrm>
              <a:off x="512590" y="3361271"/>
              <a:ext cx="182033" cy="182033"/>
            </a:xfrm>
            <a:prstGeom prst="line">
              <a:avLst/>
            </a:prstGeom>
            <a:ln w="12700" cap="rnd">
              <a:solidFill>
                <a:schemeClr val="bg1"/>
              </a:solidFill>
            </a:ln>
          </p:spPr>
        </p:cxnSp>
        <p:cxnSp>
          <p:nvCxnSpPr>
            <p:cNvPr id="76" name="Straight Connector 75">
              <a:extLst>
                <a:ext uri="{FF2B5EF4-FFF2-40B4-BE49-F238E27FC236}">
                  <a16:creationId xmlns:a16="http://schemas.microsoft.com/office/drawing/2014/main" id="{4007602F-5870-4CCD-BD43-03E78B77E396}"/>
                </a:ext>
              </a:extLst>
            </p:cNvPr>
            <p:cNvCxnSpPr>
              <a:cxnSpLocks/>
            </p:cNvCxnSpPr>
            <p:nvPr/>
          </p:nvCxnSpPr>
          <p:spPr bwMode="ltGray">
            <a:xfrm>
              <a:off x="512590" y="3606805"/>
              <a:ext cx="182033" cy="182033"/>
            </a:xfrm>
            <a:prstGeom prst="line">
              <a:avLst/>
            </a:prstGeom>
            <a:ln w="12700" cap="rnd">
              <a:solidFill>
                <a:schemeClr val="bg1"/>
              </a:solidFill>
            </a:ln>
          </p:spPr>
        </p:cxnSp>
        <p:cxnSp>
          <p:nvCxnSpPr>
            <p:cNvPr id="77" name="Straight Connector 76">
              <a:extLst>
                <a:ext uri="{FF2B5EF4-FFF2-40B4-BE49-F238E27FC236}">
                  <a16:creationId xmlns:a16="http://schemas.microsoft.com/office/drawing/2014/main" id="{252B8404-FB1D-431F-AD2F-ACE605812230}"/>
                </a:ext>
              </a:extLst>
            </p:cNvPr>
            <p:cNvCxnSpPr>
              <a:cxnSpLocks/>
            </p:cNvCxnSpPr>
            <p:nvPr/>
          </p:nvCxnSpPr>
          <p:spPr bwMode="ltGray">
            <a:xfrm>
              <a:off x="512590" y="3852339"/>
              <a:ext cx="182033" cy="182033"/>
            </a:xfrm>
            <a:prstGeom prst="line">
              <a:avLst/>
            </a:prstGeom>
            <a:ln w="12700" cap="rnd">
              <a:solidFill>
                <a:schemeClr val="bg1"/>
              </a:solidFill>
            </a:ln>
          </p:spPr>
        </p:cxnSp>
        <p:cxnSp>
          <p:nvCxnSpPr>
            <p:cNvPr id="78" name="Straight Connector 77">
              <a:extLst>
                <a:ext uri="{FF2B5EF4-FFF2-40B4-BE49-F238E27FC236}">
                  <a16:creationId xmlns:a16="http://schemas.microsoft.com/office/drawing/2014/main" id="{7CE5E771-50CA-48F2-A157-193ED7D1280E}"/>
                </a:ext>
              </a:extLst>
            </p:cNvPr>
            <p:cNvCxnSpPr>
              <a:cxnSpLocks/>
            </p:cNvCxnSpPr>
            <p:nvPr/>
          </p:nvCxnSpPr>
          <p:spPr bwMode="ltGray">
            <a:xfrm>
              <a:off x="512590" y="4097873"/>
              <a:ext cx="182033" cy="182033"/>
            </a:xfrm>
            <a:prstGeom prst="line">
              <a:avLst/>
            </a:prstGeom>
            <a:ln w="12700" cap="rnd">
              <a:solidFill>
                <a:schemeClr val="bg1"/>
              </a:solidFill>
            </a:ln>
          </p:spPr>
        </p:cxnSp>
      </p:grpSp>
      <p:pic>
        <p:nvPicPr>
          <p:cNvPr id="24" name="Graphic 23">
            <a:extLst>
              <a:ext uri="{FF2B5EF4-FFF2-40B4-BE49-F238E27FC236}">
                <a16:creationId xmlns:a16="http://schemas.microsoft.com/office/drawing/2014/main" id="{729F8298-97FB-4C1A-B38E-091B4589C6B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68417" y="6398745"/>
            <a:ext cx="1737783" cy="232711"/>
          </a:xfrm>
          <a:prstGeom prst="rect">
            <a:avLst/>
          </a:prstGeom>
        </p:spPr>
      </p:pic>
      <p:pic>
        <p:nvPicPr>
          <p:cNvPr id="26" name="Picture 25" descr="A screen shot of a computer&#10;&#10;Description automatically generated">
            <a:extLst>
              <a:ext uri="{FF2B5EF4-FFF2-40B4-BE49-F238E27FC236}">
                <a16:creationId xmlns:a16="http://schemas.microsoft.com/office/drawing/2014/main" id="{61C3B974-496F-424F-8E2C-9909D40B0697}"/>
              </a:ext>
            </a:extLst>
          </p:cNvPr>
          <p:cNvPicPr>
            <a:picLocks noChangeAspect="1"/>
          </p:cNvPicPr>
          <p:nvPr/>
        </p:nvPicPr>
        <p:blipFill rotWithShape="1">
          <a:blip r:embed="rId4">
            <a:extLst>
              <a:ext uri="{28A0092B-C50C-407E-A947-70E740481C1C}">
                <a14:useLocalDpi xmlns:a14="http://schemas.microsoft.com/office/drawing/2010/main" val="0"/>
              </a:ext>
            </a:extLst>
          </a:blip>
          <a:srcRect r="1311"/>
          <a:stretch/>
        </p:blipFill>
        <p:spPr>
          <a:xfrm>
            <a:off x="3835400" y="716597"/>
            <a:ext cx="8356326" cy="5077585"/>
          </a:xfrm>
          <a:prstGeom prst="rect">
            <a:avLst/>
          </a:prstGeom>
        </p:spPr>
      </p:pic>
      <p:sp>
        <p:nvSpPr>
          <p:cNvPr id="22" name="Rectangle 21">
            <a:extLst>
              <a:ext uri="{FF2B5EF4-FFF2-40B4-BE49-F238E27FC236}">
                <a16:creationId xmlns:a16="http://schemas.microsoft.com/office/drawing/2014/main" id="{EB872B65-81FF-F84A-A14A-1322A5256602}"/>
              </a:ext>
            </a:extLst>
          </p:cNvPr>
          <p:cNvSpPr/>
          <p:nvPr/>
        </p:nvSpPr>
        <p:spPr>
          <a:xfrm>
            <a:off x="28121" y="661988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2683215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p:cSld name="macOS Desktop Only">
    <p:bg>
      <p:bgPr>
        <a:solidFill>
          <a:schemeClr val="bg1"/>
        </a:solidFill>
        <a:effectLst/>
      </p:bgPr>
    </p:bg>
    <p:spTree>
      <p:nvGrpSpPr>
        <p:cNvPr id="1" name=""/>
        <p:cNvGrpSpPr/>
        <p:nvPr/>
      </p:nvGrpSpPr>
      <p:grpSpPr>
        <a:xfrm>
          <a:off x="0" y="0"/>
          <a:ext cx="0" cy="0"/>
          <a:chOff x="0" y="0"/>
          <a:chExt cx="0" cy="0"/>
        </a:xfrm>
      </p:grpSpPr>
      <p:pic>
        <p:nvPicPr>
          <p:cNvPr id="35" name="Picture 34">
            <a:extLst>
              <a:ext uri="{FF2B5EF4-FFF2-40B4-BE49-F238E27FC236}">
                <a16:creationId xmlns:a16="http://schemas.microsoft.com/office/drawing/2014/main" id="{1253DD76-070D-4987-AD0C-91CA6092C254}"/>
              </a:ext>
            </a:extLst>
          </p:cNvPr>
          <p:cNvPicPr>
            <a:picLocks noChangeAspect="1"/>
          </p:cNvPicPr>
          <p:nvPr/>
        </p:nvPicPr>
        <p:blipFill rotWithShape="1">
          <a:blip r:embed="rId2"/>
          <a:srcRect t="34450" b="1"/>
          <a:stretch/>
        </p:blipFill>
        <p:spPr bwMode="ltGray">
          <a:xfrm>
            <a:off x="0" y="2362708"/>
            <a:ext cx="12191998" cy="4495293"/>
          </a:xfrm>
          <a:custGeom>
            <a:avLst/>
            <a:gdLst>
              <a:gd name="connsiteX0" fmla="*/ 12191998 w 12191998"/>
              <a:gd name="connsiteY0" fmla="*/ 0 h 4495293"/>
              <a:gd name="connsiteX1" fmla="*/ 12191998 w 12191998"/>
              <a:gd name="connsiteY1" fmla="*/ 858101 h 4495293"/>
              <a:gd name="connsiteX2" fmla="*/ 12191998 w 12191998"/>
              <a:gd name="connsiteY2" fmla="*/ 2227773 h 4495293"/>
              <a:gd name="connsiteX3" fmla="*/ 12191998 w 12191998"/>
              <a:gd name="connsiteY3" fmla="*/ 4495293 h 4495293"/>
              <a:gd name="connsiteX4" fmla="*/ 0 w 12191998"/>
              <a:gd name="connsiteY4" fmla="*/ 4495293 h 4495293"/>
              <a:gd name="connsiteX5" fmla="*/ 0 w 12191998"/>
              <a:gd name="connsiteY5" fmla="*/ 793901 h 4495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8" h="4495293">
                <a:moveTo>
                  <a:pt x="12191998" y="0"/>
                </a:moveTo>
                <a:lnTo>
                  <a:pt x="12191998" y="858101"/>
                </a:lnTo>
                <a:lnTo>
                  <a:pt x="12191998" y="2227773"/>
                </a:lnTo>
                <a:lnTo>
                  <a:pt x="12191998" y="4495293"/>
                </a:lnTo>
                <a:lnTo>
                  <a:pt x="0" y="4495293"/>
                </a:lnTo>
                <a:lnTo>
                  <a:pt x="0" y="793901"/>
                </a:lnTo>
                <a:close/>
              </a:path>
            </a:pathLst>
          </a:custGeom>
        </p:spPr>
      </p:pic>
      <p:sp>
        <p:nvSpPr>
          <p:cNvPr id="42" name="Freeform: Shape 41">
            <a:extLst>
              <a:ext uri="{FF2B5EF4-FFF2-40B4-BE49-F238E27FC236}">
                <a16:creationId xmlns:a16="http://schemas.microsoft.com/office/drawing/2014/main" id="{41EA82E0-2191-4E99-9368-D716059674C5}"/>
              </a:ext>
            </a:extLst>
          </p:cNvPr>
          <p:cNvSpPr/>
          <p:nvPr/>
        </p:nvSpPr>
        <p:spPr bwMode="ltGray">
          <a:xfrm rot="16200000" flipH="1">
            <a:off x="9519875" y="2257009"/>
            <a:ext cx="2277983" cy="2580965"/>
          </a:xfrm>
          <a:custGeom>
            <a:avLst/>
            <a:gdLst>
              <a:gd name="connsiteX0" fmla="*/ 0 w 2277983"/>
              <a:gd name="connsiteY0" fmla="*/ 2120371 h 2580965"/>
              <a:gd name="connsiteX1" fmla="*/ 86004 w 2277983"/>
              <a:gd name="connsiteY1" fmla="*/ 2213873 h 2580965"/>
              <a:gd name="connsiteX2" fmla="*/ 987501 w 2277983"/>
              <a:gd name="connsiteY2" fmla="*/ 2580965 h 2580965"/>
              <a:gd name="connsiteX3" fmla="*/ 2277983 w 2277983"/>
              <a:gd name="connsiteY3" fmla="*/ 1290483 h 2580965"/>
              <a:gd name="connsiteX4" fmla="*/ 987501 w 2277983"/>
              <a:gd name="connsiteY4" fmla="*/ 0 h 2580965"/>
              <a:gd name="connsiteX5" fmla="*/ 166634 w 2277983"/>
              <a:gd name="connsiteY5" fmla="*/ 294684 h 2580965"/>
              <a:gd name="connsiteX6" fmla="*/ 115879 w 2277983"/>
              <a:gd name="connsiteY6" fmla="*/ 340813 h 2580965"/>
              <a:gd name="connsiteX7" fmla="*/ 0 w 2277983"/>
              <a:gd name="connsiteY7" fmla="*/ 2120371 h 258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77983" h="2580965">
                <a:moveTo>
                  <a:pt x="0" y="2120371"/>
                </a:moveTo>
                <a:lnTo>
                  <a:pt x="86004" y="2213873"/>
                </a:lnTo>
                <a:cubicBezTo>
                  <a:pt x="318614" y="2441001"/>
                  <a:pt x="636711" y="2580965"/>
                  <a:pt x="987501" y="2580965"/>
                </a:cubicBezTo>
                <a:cubicBezTo>
                  <a:pt x="1700214" y="2580965"/>
                  <a:pt x="2277983" y="2003196"/>
                  <a:pt x="2277983" y="1290483"/>
                </a:cubicBezTo>
                <a:cubicBezTo>
                  <a:pt x="2277983" y="577769"/>
                  <a:pt x="1700214" y="0"/>
                  <a:pt x="987501" y="0"/>
                </a:cubicBezTo>
                <a:cubicBezTo>
                  <a:pt x="675688" y="0"/>
                  <a:pt x="389705" y="110589"/>
                  <a:pt x="166634" y="294684"/>
                </a:cubicBezTo>
                <a:lnTo>
                  <a:pt x="115879" y="340813"/>
                </a:lnTo>
                <a:lnTo>
                  <a:pt x="0" y="2120371"/>
                </a:lnTo>
                <a:close/>
              </a:path>
            </a:pathLst>
          </a:custGeom>
          <a:gradFill flip="none" rotWithShape="0">
            <a:gsLst>
              <a:gs pos="100000">
                <a:srgbClr val="EC008C"/>
              </a:gs>
              <a:gs pos="1000">
                <a:srgbClr val="F67E32"/>
              </a:gs>
            </a:gsLst>
            <a:lin ang="6000000" scaled="0"/>
            <a:tileRect/>
          </a:gra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fontAlgn="auto">
              <a:lnSpc>
                <a:spcPct val="100000"/>
              </a:lnSpc>
              <a:spcBef>
                <a:spcPts val="0"/>
              </a:spcBef>
              <a:spcAft>
                <a:spcPts val="0"/>
              </a:spcAft>
              <a:buClrTx/>
              <a:buSzTx/>
              <a:buFontTx/>
              <a:buNone/>
              <a:tabLst/>
            </a:pPr>
            <a:endParaRPr kumimoji="0" lang="en-US" b="0" i="0" u="none" strike="noStrike" kern="0" cap="none" spc="0" normalizeH="0" baseline="0" dirty="0">
              <a:ln>
                <a:noFill/>
              </a:ln>
              <a:solidFill>
                <a:prstClr val="white"/>
              </a:solidFill>
              <a:effectLst/>
              <a:uLnTx/>
              <a:uFillTx/>
              <a:latin typeface="+mn-lt"/>
            </a:endParaRPr>
          </a:p>
        </p:txBody>
      </p:sp>
      <p:pic>
        <p:nvPicPr>
          <p:cNvPr id="30" name="Graphic 29">
            <a:extLst>
              <a:ext uri="{FF2B5EF4-FFF2-40B4-BE49-F238E27FC236}">
                <a16:creationId xmlns:a16="http://schemas.microsoft.com/office/drawing/2014/main" id="{9329F426-76B9-49B9-BC67-C4E71BE641C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768417" y="6398745"/>
            <a:ext cx="1737783" cy="232711"/>
          </a:xfrm>
          <a:prstGeom prst="rect">
            <a:avLst/>
          </a:prstGeom>
        </p:spPr>
      </p:pic>
      <p:sp>
        <p:nvSpPr>
          <p:cNvPr id="38" name="Freeform: Shape 37">
            <a:extLst>
              <a:ext uri="{FF2B5EF4-FFF2-40B4-BE49-F238E27FC236}">
                <a16:creationId xmlns:a16="http://schemas.microsoft.com/office/drawing/2014/main" id="{3F686FC2-6779-4207-AE0A-3C8A178CA0B7}"/>
              </a:ext>
            </a:extLst>
          </p:cNvPr>
          <p:cNvSpPr/>
          <p:nvPr/>
        </p:nvSpPr>
        <p:spPr>
          <a:xfrm rot="16200000" flipH="1">
            <a:off x="1539107" y="1621179"/>
            <a:ext cx="4112575" cy="6361068"/>
          </a:xfrm>
          <a:custGeom>
            <a:avLst/>
            <a:gdLst>
              <a:gd name="connsiteX0" fmla="*/ 0 w 4112575"/>
              <a:gd name="connsiteY0" fmla="*/ 5899702 h 6361068"/>
              <a:gd name="connsiteX1" fmla="*/ 127558 w 4112575"/>
              <a:gd name="connsiteY1" fmla="*/ 5977195 h 6361068"/>
              <a:gd name="connsiteX2" fmla="*/ 1643589 w 4112575"/>
              <a:gd name="connsiteY2" fmla="*/ 6361068 h 6361068"/>
              <a:gd name="connsiteX3" fmla="*/ 4097843 w 4112575"/>
              <a:gd name="connsiteY3" fmla="*/ 5203649 h 6361068"/>
              <a:gd name="connsiteX4" fmla="*/ 4112575 w 4112575"/>
              <a:gd name="connsiteY4" fmla="*/ 5183948 h 6361068"/>
              <a:gd name="connsiteX5" fmla="*/ 4112574 w 4112575"/>
              <a:gd name="connsiteY5" fmla="*/ 1177120 h 6361068"/>
              <a:gd name="connsiteX6" fmla="*/ 4097842 w 4112575"/>
              <a:gd name="connsiteY6" fmla="*/ 1157419 h 6361068"/>
              <a:gd name="connsiteX7" fmla="*/ 1643588 w 4112575"/>
              <a:gd name="connsiteY7" fmla="*/ 0 h 6361068"/>
              <a:gd name="connsiteX8" fmla="*/ 405580 w 4112575"/>
              <a:gd name="connsiteY8" fmla="*/ 249943 h 6361068"/>
              <a:gd name="connsiteX9" fmla="*/ 366672 w 4112575"/>
              <a:gd name="connsiteY9" fmla="*/ 268686 h 6361068"/>
              <a:gd name="connsiteX10" fmla="*/ 0 w 4112575"/>
              <a:gd name="connsiteY10" fmla="*/ 5899702 h 6361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12575" h="6361068">
                <a:moveTo>
                  <a:pt x="0" y="5899702"/>
                </a:moveTo>
                <a:lnTo>
                  <a:pt x="127558" y="5977195"/>
                </a:lnTo>
                <a:cubicBezTo>
                  <a:pt x="578218" y="6222009"/>
                  <a:pt x="1094664" y="6361068"/>
                  <a:pt x="1643589" y="6361068"/>
                </a:cubicBezTo>
                <a:cubicBezTo>
                  <a:pt x="2631653" y="6361068"/>
                  <a:pt x="3514486" y="5910514"/>
                  <a:pt x="4097843" y="5203649"/>
                </a:cubicBezTo>
                <a:lnTo>
                  <a:pt x="4112575" y="5183948"/>
                </a:lnTo>
                <a:lnTo>
                  <a:pt x="4112574" y="1177120"/>
                </a:lnTo>
                <a:lnTo>
                  <a:pt x="4097842" y="1157419"/>
                </a:lnTo>
                <a:cubicBezTo>
                  <a:pt x="3514485" y="450554"/>
                  <a:pt x="2631652" y="0"/>
                  <a:pt x="1643588" y="0"/>
                </a:cubicBezTo>
                <a:cubicBezTo>
                  <a:pt x="1204448" y="0"/>
                  <a:pt x="786094" y="88998"/>
                  <a:pt x="405580" y="249943"/>
                </a:cubicBezTo>
                <a:lnTo>
                  <a:pt x="366672" y="268686"/>
                </a:lnTo>
                <a:lnTo>
                  <a:pt x="0" y="5899702"/>
                </a:lnTo>
                <a:close/>
              </a:path>
            </a:pathLst>
          </a:custGeom>
          <a:gradFill flip="none" rotWithShape="1">
            <a:gsLst>
              <a:gs pos="0">
                <a:srgbClr val="F99D1C">
                  <a:alpha val="83000"/>
                </a:srgbClr>
              </a:gs>
              <a:gs pos="100000">
                <a:srgbClr val="EC008C">
                  <a:alpha val="11000"/>
                </a:srgbClr>
              </a:gs>
              <a:gs pos="30000">
                <a:srgbClr val="F99D1C">
                  <a:alpha val="43000"/>
                </a:srgbClr>
              </a:gs>
            </a:gsLst>
            <a:lin ang="2700000" scaled="1"/>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black"/>
              </a:solidFill>
              <a:effectLst/>
              <a:uLnTx/>
              <a:uFillTx/>
              <a:latin typeface="+mn-lt"/>
            </a:endParaRPr>
          </a:p>
        </p:txBody>
      </p:sp>
      <p:grpSp>
        <p:nvGrpSpPr>
          <p:cNvPr id="60" name="Group 59">
            <a:extLst>
              <a:ext uri="{FF2B5EF4-FFF2-40B4-BE49-F238E27FC236}">
                <a16:creationId xmlns:a16="http://schemas.microsoft.com/office/drawing/2014/main" id="{E3DE1A9A-2721-4766-AEE6-E2E21B23CEC7}"/>
              </a:ext>
            </a:extLst>
          </p:cNvPr>
          <p:cNvGrpSpPr/>
          <p:nvPr/>
        </p:nvGrpSpPr>
        <p:grpSpPr bwMode="ltGray">
          <a:xfrm>
            <a:off x="872699" y="6560004"/>
            <a:ext cx="1460636" cy="312557"/>
            <a:chOff x="7938716" y="6332538"/>
            <a:chExt cx="2523626" cy="540023"/>
          </a:xfrm>
        </p:grpSpPr>
        <p:cxnSp>
          <p:nvCxnSpPr>
            <p:cNvPr id="62" name="Straight Connector 61">
              <a:extLst>
                <a:ext uri="{FF2B5EF4-FFF2-40B4-BE49-F238E27FC236}">
                  <a16:creationId xmlns:a16="http://schemas.microsoft.com/office/drawing/2014/main" id="{8098FF6A-80E1-4F34-9780-513506E1A069}"/>
                </a:ext>
              </a:extLst>
            </p:cNvPr>
            <p:cNvCxnSpPr>
              <a:cxnSpLocks/>
            </p:cNvCxnSpPr>
            <p:nvPr/>
          </p:nvCxnSpPr>
          <p:spPr bwMode="ltGray">
            <a:xfrm flipH="1">
              <a:off x="7938716" y="6332538"/>
              <a:ext cx="540023" cy="540023"/>
            </a:xfrm>
            <a:prstGeom prst="line">
              <a:avLst/>
            </a:prstGeom>
            <a:ln w="12700" cap="rnd">
              <a:solidFill>
                <a:sysClr val="window" lastClr="FFFFFF"/>
              </a:solidFill>
            </a:ln>
          </p:spPr>
        </p:cxnSp>
        <p:cxnSp>
          <p:nvCxnSpPr>
            <p:cNvPr id="63" name="Straight Connector 62">
              <a:extLst>
                <a:ext uri="{FF2B5EF4-FFF2-40B4-BE49-F238E27FC236}">
                  <a16:creationId xmlns:a16="http://schemas.microsoft.com/office/drawing/2014/main" id="{ED3B4DC1-C00D-4FEF-9320-C76E232B73BF}"/>
                </a:ext>
              </a:extLst>
            </p:cNvPr>
            <p:cNvCxnSpPr>
              <a:cxnSpLocks/>
            </p:cNvCxnSpPr>
            <p:nvPr/>
          </p:nvCxnSpPr>
          <p:spPr bwMode="ltGray">
            <a:xfrm flipH="1">
              <a:off x="8269317" y="6332538"/>
              <a:ext cx="540023" cy="540023"/>
            </a:xfrm>
            <a:prstGeom prst="line">
              <a:avLst/>
            </a:prstGeom>
            <a:ln w="12700" cap="rnd">
              <a:solidFill>
                <a:sysClr val="window" lastClr="FFFFFF"/>
              </a:solidFill>
            </a:ln>
          </p:spPr>
        </p:cxnSp>
        <p:cxnSp>
          <p:nvCxnSpPr>
            <p:cNvPr id="64" name="Straight Connector 63">
              <a:extLst>
                <a:ext uri="{FF2B5EF4-FFF2-40B4-BE49-F238E27FC236}">
                  <a16:creationId xmlns:a16="http://schemas.microsoft.com/office/drawing/2014/main" id="{398B8AA2-EAA9-4E7F-B0BD-DC6044025555}"/>
                </a:ext>
              </a:extLst>
            </p:cNvPr>
            <p:cNvCxnSpPr>
              <a:cxnSpLocks/>
            </p:cNvCxnSpPr>
            <p:nvPr/>
          </p:nvCxnSpPr>
          <p:spPr bwMode="ltGray">
            <a:xfrm flipH="1">
              <a:off x="8599918" y="6332538"/>
              <a:ext cx="540023" cy="540023"/>
            </a:xfrm>
            <a:prstGeom prst="line">
              <a:avLst/>
            </a:prstGeom>
            <a:ln w="12700" cap="rnd">
              <a:solidFill>
                <a:sysClr val="window" lastClr="FFFFFF"/>
              </a:solidFill>
            </a:ln>
          </p:spPr>
        </p:cxnSp>
        <p:cxnSp>
          <p:nvCxnSpPr>
            <p:cNvPr id="65" name="Straight Connector 64">
              <a:extLst>
                <a:ext uri="{FF2B5EF4-FFF2-40B4-BE49-F238E27FC236}">
                  <a16:creationId xmlns:a16="http://schemas.microsoft.com/office/drawing/2014/main" id="{473C3E57-190E-4842-B862-29FC20B97A26}"/>
                </a:ext>
              </a:extLst>
            </p:cNvPr>
            <p:cNvCxnSpPr>
              <a:cxnSpLocks/>
            </p:cNvCxnSpPr>
            <p:nvPr/>
          </p:nvCxnSpPr>
          <p:spPr bwMode="ltGray">
            <a:xfrm flipH="1">
              <a:off x="8930519" y="6332538"/>
              <a:ext cx="540023" cy="540023"/>
            </a:xfrm>
            <a:prstGeom prst="line">
              <a:avLst/>
            </a:prstGeom>
            <a:ln w="12700" cap="rnd">
              <a:solidFill>
                <a:sysClr val="window" lastClr="FFFFFF"/>
              </a:solidFill>
            </a:ln>
          </p:spPr>
        </p:cxnSp>
        <p:cxnSp>
          <p:nvCxnSpPr>
            <p:cNvPr id="66" name="Straight Connector 65">
              <a:extLst>
                <a:ext uri="{FF2B5EF4-FFF2-40B4-BE49-F238E27FC236}">
                  <a16:creationId xmlns:a16="http://schemas.microsoft.com/office/drawing/2014/main" id="{ED9E649A-DF9F-41CD-B9A0-748FB22E88C3}"/>
                </a:ext>
              </a:extLst>
            </p:cNvPr>
            <p:cNvCxnSpPr>
              <a:cxnSpLocks/>
            </p:cNvCxnSpPr>
            <p:nvPr/>
          </p:nvCxnSpPr>
          <p:spPr bwMode="ltGray">
            <a:xfrm flipH="1">
              <a:off x="9261120" y="6332538"/>
              <a:ext cx="540023" cy="540023"/>
            </a:xfrm>
            <a:prstGeom prst="line">
              <a:avLst/>
            </a:prstGeom>
            <a:ln w="12700" cap="rnd">
              <a:solidFill>
                <a:sysClr val="window" lastClr="FFFFFF"/>
              </a:solidFill>
            </a:ln>
          </p:spPr>
        </p:cxnSp>
        <p:cxnSp>
          <p:nvCxnSpPr>
            <p:cNvPr id="67" name="Straight Connector 66">
              <a:extLst>
                <a:ext uri="{FF2B5EF4-FFF2-40B4-BE49-F238E27FC236}">
                  <a16:creationId xmlns:a16="http://schemas.microsoft.com/office/drawing/2014/main" id="{CDE1F806-C4F6-442F-A508-3D35A32D0AA9}"/>
                </a:ext>
              </a:extLst>
            </p:cNvPr>
            <p:cNvCxnSpPr>
              <a:cxnSpLocks/>
            </p:cNvCxnSpPr>
            <p:nvPr/>
          </p:nvCxnSpPr>
          <p:spPr bwMode="ltGray">
            <a:xfrm flipH="1">
              <a:off x="9591721" y="6332538"/>
              <a:ext cx="540023" cy="540023"/>
            </a:xfrm>
            <a:prstGeom prst="line">
              <a:avLst/>
            </a:prstGeom>
            <a:ln w="12700" cap="rnd">
              <a:solidFill>
                <a:sysClr val="window" lastClr="FFFFFF"/>
              </a:solidFill>
            </a:ln>
          </p:spPr>
        </p:cxnSp>
        <p:cxnSp>
          <p:nvCxnSpPr>
            <p:cNvPr id="68" name="Straight Connector 67">
              <a:extLst>
                <a:ext uri="{FF2B5EF4-FFF2-40B4-BE49-F238E27FC236}">
                  <a16:creationId xmlns:a16="http://schemas.microsoft.com/office/drawing/2014/main" id="{97CFC87A-8DF7-4EF8-97B7-AD138D55D3E1}"/>
                </a:ext>
              </a:extLst>
            </p:cNvPr>
            <p:cNvCxnSpPr>
              <a:cxnSpLocks/>
            </p:cNvCxnSpPr>
            <p:nvPr/>
          </p:nvCxnSpPr>
          <p:spPr bwMode="ltGray">
            <a:xfrm flipH="1">
              <a:off x="9922319" y="6332538"/>
              <a:ext cx="540023" cy="540023"/>
            </a:xfrm>
            <a:prstGeom prst="line">
              <a:avLst/>
            </a:prstGeom>
            <a:ln w="12700" cap="rnd">
              <a:solidFill>
                <a:sysClr val="window" lastClr="FFFFFF"/>
              </a:solidFill>
            </a:ln>
          </p:spPr>
        </p:cxnSp>
      </p:grpSp>
      <p:grpSp>
        <p:nvGrpSpPr>
          <p:cNvPr id="2" name="Group 1">
            <a:extLst>
              <a:ext uri="{FF2B5EF4-FFF2-40B4-BE49-F238E27FC236}">
                <a16:creationId xmlns:a16="http://schemas.microsoft.com/office/drawing/2014/main" id="{EFAE2696-20CA-4387-ADBB-CCAC35F8D233}"/>
              </a:ext>
            </a:extLst>
          </p:cNvPr>
          <p:cNvGrpSpPr/>
          <p:nvPr/>
        </p:nvGrpSpPr>
        <p:grpSpPr>
          <a:xfrm>
            <a:off x="1682750" y="774237"/>
            <a:ext cx="8826500" cy="6083763"/>
            <a:chOff x="1682750" y="774237"/>
            <a:chExt cx="8826500" cy="6083763"/>
          </a:xfrm>
        </p:grpSpPr>
        <p:sp>
          <p:nvSpPr>
            <p:cNvPr id="76" name="Rectangle 75">
              <a:extLst>
                <a:ext uri="{FF2B5EF4-FFF2-40B4-BE49-F238E27FC236}">
                  <a16:creationId xmlns:a16="http://schemas.microsoft.com/office/drawing/2014/main" id="{AA4CFB93-EDFC-42A1-AABA-5EF02C1DA059}"/>
                </a:ext>
              </a:extLst>
            </p:cNvPr>
            <p:cNvSpPr/>
            <p:nvPr/>
          </p:nvSpPr>
          <p:spPr>
            <a:xfrm>
              <a:off x="1875272" y="1041400"/>
              <a:ext cx="8441456" cy="4831080"/>
            </a:xfrm>
            <a:prstGeom prst="rect">
              <a:avLst/>
            </a:prstGeom>
            <a:solidFill>
              <a:schemeClr val="bg2"/>
            </a:solidFill>
            <a:ln w="152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a:latin typeface="+mn-lt"/>
              </a:endParaRPr>
            </a:p>
          </p:txBody>
        </p:sp>
        <p:pic>
          <p:nvPicPr>
            <p:cNvPr id="32" name="Content Placeholder 5">
              <a:extLst>
                <a:ext uri="{FF2B5EF4-FFF2-40B4-BE49-F238E27FC236}">
                  <a16:creationId xmlns:a16="http://schemas.microsoft.com/office/drawing/2014/main" id="{0F20AD01-A6F3-4AA5-9AC8-1BEE7EAAC44A}"/>
                </a:ext>
              </a:extLst>
            </p:cNvPr>
            <p:cNvPicPr>
              <a:picLocks noChangeAspect="1"/>
            </p:cNvPicPr>
            <p:nvPr/>
          </p:nvPicPr>
          <p:blipFill rotWithShape="1">
            <a:blip r:embed="rId5">
              <a:extLst>
                <a:ext uri="{28A0092B-C50C-407E-A947-70E740481C1C}">
                  <a14:useLocalDpi xmlns:a14="http://schemas.microsoft.com/office/drawing/2010/main" val="0"/>
                </a:ext>
              </a:extLst>
            </a:blip>
            <a:srcRect b="9677"/>
            <a:stretch/>
          </p:blipFill>
          <p:spPr>
            <a:xfrm>
              <a:off x="1682750" y="774237"/>
              <a:ext cx="8826500" cy="6083763"/>
            </a:xfrm>
            <a:prstGeom prst="rect">
              <a:avLst/>
            </a:prstGeom>
          </p:spPr>
        </p:pic>
      </p:grpSp>
      <p:sp>
        <p:nvSpPr>
          <p:cNvPr id="34" name="Picture Placeholder 62">
            <a:extLst>
              <a:ext uri="{FF2B5EF4-FFF2-40B4-BE49-F238E27FC236}">
                <a16:creationId xmlns:a16="http://schemas.microsoft.com/office/drawing/2014/main" id="{5A57DB8E-2557-419A-956E-5AB1CBA2F73D}"/>
              </a:ext>
            </a:extLst>
          </p:cNvPr>
          <p:cNvSpPr>
            <a:spLocks noGrp="1"/>
          </p:cNvSpPr>
          <p:nvPr>
            <p:ph type="pic" sz="quarter" idx="14" hasCustomPrompt="1"/>
          </p:nvPr>
        </p:nvSpPr>
        <p:spPr bwMode="ltGray">
          <a:xfrm>
            <a:off x="2038351" y="1132417"/>
            <a:ext cx="8125882" cy="4586288"/>
          </a:xfrm>
          <a:prstGeom prst="roundRect">
            <a:avLst>
              <a:gd name="adj" fmla="val 0"/>
            </a:avLst>
          </a:prstGeom>
          <a:solidFill>
            <a:schemeClr val="bg2"/>
          </a:solidFill>
          <a:ln>
            <a:noFill/>
          </a:ln>
        </p:spPr>
        <p:style>
          <a:lnRef idx="2">
            <a:schemeClr val="dk1"/>
          </a:lnRef>
          <a:fillRef idx="1">
            <a:schemeClr val="lt1"/>
          </a:fillRef>
          <a:effectRef idx="0">
            <a:schemeClr val="dk1"/>
          </a:effectRef>
          <a:fontRef idx="minor">
            <a:schemeClr val="dk1"/>
          </a:fontRef>
        </p:style>
        <p:txBody>
          <a:bodyPr vert="horz" lIns="0" tIns="0" rIns="0" bIns="0" rtlCol="0">
            <a:noAutofit/>
          </a:bodyPr>
          <a:lstStyle>
            <a:lvl1pPr>
              <a:defRPr lang="en-US">
                <a:latin typeface="+mn-lt"/>
              </a:defRPr>
            </a:lvl1pPr>
          </a:lstStyle>
          <a:p>
            <a:pPr lvl="0"/>
            <a:r>
              <a:rPr lang="en-US" dirty="0"/>
              <a:t> </a:t>
            </a:r>
          </a:p>
        </p:txBody>
      </p:sp>
      <p:sp>
        <p:nvSpPr>
          <p:cNvPr id="18" name="Rectangle 17">
            <a:extLst>
              <a:ext uri="{FF2B5EF4-FFF2-40B4-BE49-F238E27FC236}">
                <a16:creationId xmlns:a16="http://schemas.microsoft.com/office/drawing/2014/main" id="{52BB4B5C-0739-1A48-A61B-61DDCF3F501B}"/>
              </a:ext>
            </a:extLst>
          </p:cNvPr>
          <p:cNvSpPr/>
          <p:nvPr/>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11731544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p:cSld name="PC Desktop Only">
    <p:bg>
      <p:bgPr>
        <a:solidFill>
          <a:schemeClr val="bg1"/>
        </a:solidFill>
        <a:effectLst/>
      </p:bgPr>
    </p:bg>
    <p:spTree>
      <p:nvGrpSpPr>
        <p:cNvPr id="1" name=""/>
        <p:cNvGrpSpPr/>
        <p:nvPr/>
      </p:nvGrpSpPr>
      <p:grpSpPr>
        <a:xfrm>
          <a:off x="0" y="0"/>
          <a:ext cx="0" cy="0"/>
          <a:chOff x="0" y="0"/>
          <a:chExt cx="0" cy="0"/>
        </a:xfrm>
      </p:grpSpPr>
      <p:pic>
        <p:nvPicPr>
          <p:cNvPr id="39" name="Picture 38">
            <a:extLst>
              <a:ext uri="{FF2B5EF4-FFF2-40B4-BE49-F238E27FC236}">
                <a16:creationId xmlns:a16="http://schemas.microsoft.com/office/drawing/2014/main" id="{8740CA57-5040-4834-A7F1-233FF24C8464}"/>
              </a:ext>
            </a:extLst>
          </p:cNvPr>
          <p:cNvPicPr>
            <a:picLocks noChangeAspect="1"/>
          </p:cNvPicPr>
          <p:nvPr/>
        </p:nvPicPr>
        <p:blipFill rotWithShape="1">
          <a:blip r:embed="rId2"/>
          <a:srcRect t="34450" b="1"/>
          <a:stretch/>
        </p:blipFill>
        <p:spPr bwMode="ltGray">
          <a:xfrm>
            <a:off x="0" y="2362708"/>
            <a:ext cx="12191998" cy="4495293"/>
          </a:xfrm>
          <a:custGeom>
            <a:avLst/>
            <a:gdLst>
              <a:gd name="connsiteX0" fmla="*/ 12191998 w 12191998"/>
              <a:gd name="connsiteY0" fmla="*/ 0 h 4495293"/>
              <a:gd name="connsiteX1" fmla="*/ 12191998 w 12191998"/>
              <a:gd name="connsiteY1" fmla="*/ 858101 h 4495293"/>
              <a:gd name="connsiteX2" fmla="*/ 12191998 w 12191998"/>
              <a:gd name="connsiteY2" fmla="*/ 2227773 h 4495293"/>
              <a:gd name="connsiteX3" fmla="*/ 12191998 w 12191998"/>
              <a:gd name="connsiteY3" fmla="*/ 4495293 h 4495293"/>
              <a:gd name="connsiteX4" fmla="*/ 0 w 12191998"/>
              <a:gd name="connsiteY4" fmla="*/ 4495293 h 4495293"/>
              <a:gd name="connsiteX5" fmla="*/ 0 w 12191998"/>
              <a:gd name="connsiteY5" fmla="*/ 793901 h 4495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8" h="4495293">
                <a:moveTo>
                  <a:pt x="12191998" y="0"/>
                </a:moveTo>
                <a:lnTo>
                  <a:pt x="12191998" y="858101"/>
                </a:lnTo>
                <a:lnTo>
                  <a:pt x="12191998" y="2227773"/>
                </a:lnTo>
                <a:lnTo>
                  <a:pt x="12191998" y="4495293"/>
                </a:lnTo>
                <a:lnTo>
                  <a:pt x="0" y="4495293"/>
                </a:lnTo>
                <a:lnTo>
                  <a:pt x="0" y="793901"/>
                </a:lnTo>
                <a:close/>
              </a:path>
            </a:pathLst>
          </a:custGeom>
        </p:spPr>
      </p:pic>
      <p:sp>
        <p:nvSpPr>
          <p:cNvPr id="41" name="Freeform: Shape 40">
            <a:extLst>
              <a:ext uri="{FF2B5EF4-FFF2-40B4-BE49-F238E27FC236}">
                <a16:creationId xmlns:a16="http://schemas.microsoft.com/office/drawing/2014/main" id="{E0AC8022-F11F-4013-A70A-7B4EBC38FA16}"/>
              </a:ext>
            </a:extLst>
          </p:cNvPr>
          <p:cNvSpPr/>
          <p:nvPr/>
        </p:nvSpPr>
        <p:spPr bwMode="ltGray">
          <a:xfrm rot="16200000" flipH="1">
            <a:off x="9519875" y="2257009"/>
            <a:ext cx="2277983" cy="2580965"/>
          </a:xfrm>
          <a:custGeom>
            <a:avLst/>
            <a:gdLst>
              <a:gd name="connsiteX0" fmla="*/ 0 w 2277983"/>
              <a:gd name="connsiteY0" fmla="*/ 2120371 h 2580965"/>
              <a:gd name="connsiteX1" fmla="*/ 86004 w 2277983"/>
              <a:gd name="connsiteY1" fmla="*/ 2213873 h 2580965"/>
              <a:gd name="connsiteX2" fmla="*/ 987501 w 2277983"/>
              <a:gd name="connsiteY2" fmla="*/ 2580965 h 2580965"/>
              <a:gd name="connsiteX3" fmla="*/ 2277983 w 2277983"/>
              <a:gd name="connsiteY3" fmla="*/ 1290483 h 2580965"/>
              <a:gd name="connsiteX4" fmla="*/ 987501 w 2277983"/>
              <a:gd name="connsiteY4" fmla="*/ 0 h 2580965"/>
              <a:gd name="connsiteX5" fmla="*/ 166634 w 2277983"/>
              <a:gd name="connsiteY5" fmla="*/ 294684 h 2580965"/>
              <a:gd name="connsiteX6" fmla="*/ 115879 w 2277983"/>
              <a:gd name="connsiteY6" fmla="*/ 340813 h 2580965"/>
              <a:gd name="connsiteX7" fmla="*/ 0 w 2277983"/>
              <a:gd name="connsiteY7" fmla="*/ 2120371 h 258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77983" h="2580965">
                <a:moveTo>
                  <a:pt x="0" y="2120371"/>
                </a:moveTo>
                <a:lnTo>
                  <a:pt x="86004" y="2213873"/>
                </a:lnTo>
                <a:cubicBezTo>
                  <a:pt x="318614" y="2441001"/>
                  <a:pt x="636711" y="2580965"/>
                  <a:pt x="987501" y="2580965"/>
                </a:cubicBezTo>
                <a:cubicBezTo>
                  <a:pt x="1700214" y="2580965"/>
                  <a:pt x="2277983" y="2003196"/>
                  <a:pt x="2277983" y="1290483"/>
                </a:cubicBezTo>
                <a:cubicBezTo>
                  <a:pt x="2277983" y="577769"/>
                  <a:pt x="1700214" y="0"/>
                  <a:pt x="987501" y="0"/>
                </a:cubicBezTo>
                <a:cubicBezTo>
                  <a:pt x="675688" y="0"/>
                  <a:pt x="389705" y="110589"/>
                  <a:pt x="166634" y="294684"/>
                </a:cubicBezTo>
                <a:lnTo>
                  <a:pt x="115879" y="340813"/>
                </a:lnTo>
                <a:lnTo>
                  <a:pt x="0" y="2120371"/>
                </a:lnTo>
                <a:close/>
              </a:path>
            </a:pathLst>
          </a:custGeom>
          <a:gradFill flip="none" rotWithShape="0">
            <a:gsLst>
              <a:gs pos="100000">
                <a:srgbClr val="EC008C"/>
              </a:gs>
              <a:gs pos="1000">
                <a:srgbClr val="F67E32"/>
              </a:gs>
            </a:gsLst>
            <a:lin ang="6000000" scaled="0"/>
            <a:tileRect/>
          </a:gra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fontAlgn="auto">
              <a:lnSpc>
                <a:spcPct val="100000"/>
              </a:lnSpc>
              <a:spcBef>
                <a:spcPts val="0"/>
              </a:spcBef>
              <a:spcAft>
                <a:spcPts val="0"/>
              </a:spcAft>
              <a:buClrTx/>
              <a:buSzTx/>
              <a:buFontTx/>
              <a:buNone/>
              <a:tabLst/>
            </a:pPr>
            <a:endParaRPr kumimoji="0" lang="en-US" b="0" i="0" u="none" strike="noStrike" kern="0" cap="none" spc="0" normalizeH="0" baseline="0" dirty="0">
              <a:ln>
                <a:noFill/>
              </a:ln>
              <a:solidFill>
                <a:prstClr val="white"/>
              </a:solidFill>
              <a:effectLst/>
              <a:uLnTx/>
              <a:uFillTx/>
              <a:latin typeface="+mn-lt"/>
            </a:endParaRPr>
          </a:p>
        </p:txBody>
      </p:sp>
      <p:pic>
        <p:nvPicPr>
          <p:cNvPr id="42" name="Graphic 41">
            <a:extLst>
              <a:ext uri="{FF2B5EF4-FFF2-40B4-BE49-F238E27FC236}">
                <a16:creationId xmlns:a16="http://schemas.microsoft.com/office/drawing/2014/main" id="{35BB36C1-7C7A-4CB1-AE4B-A0C571F3265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768417" y="6398745"/>
            <a:ext cx="1737783" cy="232711"/>
          </a:xfrm>
          <a:prstGeom prst="rect">
            <a:avLst/>
          </a:prstGeom>
        </p:spPr>
      </p:pic>
      <p:sp>
        <p:nvSpPr>
          <p:cNvPr id="43" name="Freeform: Shape 42">
            <a:extLst>
              <a:ext uri="{FF2B5EF4-FFF2-40B4-BE49-F238E27FC236}">
                <a16:creationId xmlns:a16="http://schemas.microsoft.com/office/drawing/2014/main" id="{FBE1AC6D-ACF1-457C-A6D0-A3A9CBE4AE30}"/>
              </a:ext>
            </a:extLst>
          </p:cNvPr>
          <p:cNvSpPr/>
          <p:nvPr/>
        </p:nvSpPr>
        <p:spPr>
          <a:xfrm rot="16200000" flipH="1">
            <a:off x="1539107" y="1621179"/>
            <a:ext cx="4112575" cy="6361068"/>
          </a:xfrm>
          <a:custGeom>
            <a:avLst/>
            <a:gdLst>
              <a:gd name="connsiteX0" fmla="*/ 0 w 4112575"/>
              <a:gd name="connsiteY0" fmla="*/ 5899702 h 6361068"/>
              <a:gd name="connsiteX1" fmla="*/ 127558 w 4112575"/>
              <a:gd name="connsiteY1" fmla="*/ 5977195 h 6361068"/>
              <a:gd name="connsiteX2" fmla="*/ 1643589 w 4112575"/>
              <a:gd name="connsiteY2" fmla="*/ 6361068 h 6361068"/>
              <a:gd name="connsiteX3" fmla="*/ 4097843 w 4112575"/>
              <a:gd name="connsiteY3" fmla="*/ 5203649 h 6361068"/>
              <a:gd name="connsiteX4" fmla="*/ 4112575 w 4112575"/>
              <a:gd name="connsiteY4" fmla="*/ 5183948 h 6361068"/>
              <a:gd name="connsiteX5" fmla="*/ 4112574 w 4112575"/>
              <a:gd name="connsiteY5" fmla="*/ 1177120 h 6361068"/>
              <a:gd name="connsiteX6" fmla="*/ 4097842 w 4112575"/>
              <a:gd name="connsiteY6" fmla="*/ 1157419 h 6361068"/>
              <a:gd name="connsiteX7" fmla="*/ 1643588 w 4112575"/>
              <a:gd name="connsiteY7" fmla="*/ 0 h 6361068"/>
              <a:gd name="connsiteX8" fmla="*/ 405580 w 4112575"/>
              <a:gd name="connsiteY8" fmla="*/ 249943 h 6361068"/>
              <a:gd name="connsiteX9" fmla="*/ 366672 w 4112575"/>
              <a:gd name="connsiteY9" fmla="*/ 268686 h 6361068"/>
              <a:gd name="connsiteX10" fmla="*/ 0 w 4112575"/>
              <a:gd name="connsiteY10" fmla="*/ 5899702 h 6361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12575" h="6361068">
                <a:moveTo>
                  <a:pt x="0" y="5899702"/>
                </a:moveTo>
                <a:lnTo>
                  <a:pt x="127558" y="5977195"/>
                </a:lnTo>
                <a:cubicBezTo>
                  <a:pt x="578218" y="6222009"/>
                  <a:pt x="1094664" y="6361068"/>
                  <a:pt x="1643589" y="6361068"/>
                </a:cubicBezTo>
                <a:cubicBezTo>
                  <a:pt x="2631653" y="6361068"/>
                  <a:pt x="3514486" y="5910514"/>
                  <a:pt x="4097843" y="5203649"/>
                </a:cubicBezTo>
                <a:lnTo>
                  <a:pt x="4112575" y="5183948"/>
                </a:lnTo>
                <a:lnTo>
                  <a:pt x="4112574" y="1177120"/>
                </a:lnTo>
                <a:lnTo>
                  <a:pt x="4097842" y="1157419"/>
                </a:lnTo>
                <a:cubicBezTo>
                  <a:pt x="3514485" y="450554"/>
                  <a:pt x="2631652" y="0"/>
                  <a:pt x="1643588" y="0"/>
                </a:cubicBezTo>
                <a:cubicBezTo>
                  <a:pt x="1204448" y="0"/>
                  <a:pt x="786094" y="88998"/>
                  <a:pt x="405580" y="249943"/>
                </a:cubicBezTo>
                <a:lnTo>
                  <a:pt x="366672" y="268686"/>
                </a:lnTo>
                <a:lnTo>
                  <a:pt x="0" y="5899702"/>
                </a:lnTo>
                <a:close/>
              </a:path>
            </a:pathLst>
          </a:custGeom>
          <a:gradFill flip="none" rotWithShape="1">
            <a:gsLst>
              <a:gs pos="0">
                <a:srgbClr val="F99D1C">
                  <a:alpha val="83000"/>
                </a:srgbClr>
              </a:gs>
              <a:gs pos="100000">
                <a:srgbClr val="EC008C">
                  <a:alpha val="11000"/>
                </a:srgbClr>
              </a:gs>
              <a:gs pos="30000">
                <a:srgbClr val="F99D1C">
                  <a:alpha val="43000"/>
                </a:srgbClr>
              </a:gs>
            </a:gsLst>
            <a:lin ang="2700000" scaled="1"/>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black"/>
              </a:solidFill>
              <a:effectLst/>
              <a:uLnTx/>
              <a:uFillTx/>
              <a:latin typeface="+mn-lt"/>
            </a:endParaRPr>
          </a:p>
        </p:txBody>
      </p:sp>
      <p:grpSp>
        <p:nvGrpSpPr>
          <p:cNvPr id="44" name="Group 43">
            <a:extLst>
              <a:ext uri="{FF2B5EF4-FFF2-40B4-BE49-F238E27FC236}">
                <a16:creationId xmlns:a16="http://schemas.microsoft.com/office/drawing/2014/main" id="{9085E5DF-03F9-438B-A82A-CD036FD1BC73}"/>
              </a:ext>
            </a:extLst>
          </p:cNvPr>
          <p:cNvGrpSpPr/>
          <p:nvPr/>
        </p:nvGrpSpPr>
        <p:grpSpPr bwMode="ltGray">
          <a:xfrm>
            <a:off x="872699" y="6560004"/>
            <a:ext cx="1460636" cy="312557"/>
            <a:chOff x="7938716" y="6332538"/>
            <a:chExt cx="2523626" cy="540023"/>
          </a:xfrm>
        </p:grpSpPr>
        <p:cxnSp>
          <p:nvCxnSpPr>
            <p:cNvPr id="45" name="Straight Connector 44">
              <a:extLst>
                <a:ext uri="{FF2B5EF4-FFF2-40B4-BE49-F238E27FC236}">
                  <a16:creationId xmlns:a16="http://schemas.microsoft.com/office/drawing/2014/main" id="{FCCD2484-9520-4F25-8510-C29118D68A7A}"/>
                </a:ext>
              </a:extLst>
            </p:cNvPr>
            <p:cNvCxnSpPr>
              <a:cxnSpLocks/>
            </p:cNvCxnSpPr>
            <p:nvPr/>
          </p:nvCxnSpPr>
          <p:spPr bwMode="ltGray">
            <a:xfrm flipH="1">
              <a:off x="7938716" y="6332538"/>
              <a:ext cx="540023" cy="540023"/>
            </a:xfrm>
            <a:prstGeom prst="line">
              <a:avLst/>
            </a:prstGeom>
            <a:ln w="12700" cap="rnd">
              <a:solidFill>
                <a:sysClr val="window" lastClr="FFFFFF"/>
              </a:solidFill>
            </a:ln>
          </p:spPr>
        </p:cxnSp>
        <p:cxnSp>
          <p:nvCxnSpPr>
            <p:cNvPr id="46" name="Straight Connector 45">
              <a:extLst>
                <a:ext uri="{FF2B5EF4-FFF2-40B4-BE49-F238E27FC236}">
                  <a16:creationId xmlns:a16="http://schemas.microsoft.com/office/drawing/2014/main" id="{7EEBBD16-EC20-48D7-A806-E1DBF9D56A25}"/>
                </a:ext>
              </a:extLst>
            </p:cNvPr>
            <p:cNvCxnSpPr>
              <a:cxnSpLocks/>
            </p:cNvCxnSpPr>
            <p:nvPr/>
          </p:nvCxnSpPr>
          <p:spPr bwMode="ltGray">
            <a:xfrm flipH="1">
              <a:off x="8269317" y="6332538"/>
              <a:ext cx="540023" cy="540023"/>
            </a:xfrm>
            <a:prstGeom prst="line">
              <a:avLst/>
            </a:prstGeom>
            <a:ln w="12700" cap="rnd">
              <a:solidFill>
                <a:sysClr val="window" lastClr="FFFFFF"/>
              </a:solidFill>
            </a:ln>
          </p:spPr>
        </p:cxnSp>
        <p:cxnSp>
          <p:nvCxnSpPr>
            <p:cNvPr id="47" name="Straight Connector 46">
              <a:extLst>
                <a:ext uri="{FF2B5EF4-FFF2-40B4-BE49-F238E27FC236}">
                  <a16:creationId xmlns:a16="http://schemas.microsoft.com/office/drawing/2014/main" id="{4BBD0E55-7B43-4AA6-96EB-3B077F26C425}"/>
                </a:ext>
              </a:extLst>
            </p:cNvPr>
            <p:cNvCxnSpPr>
              <a:cxnSpLocks/>
            </p:cNvCxnSpPr>
            <p:nvPr/>
          </p:nvCxnSpPr>
          <p:spPr bwMode="ltGray">
            <a:xfrm flipH="1">
              <a:off x="8599918" y="6332538"/>
              <a:ext cx="540023" cy="540023"/>
            </a:xfrm>
            <a:prstGeom prst="line">
              <a:avLst/>
            </a:prstGeom>
            <a:ln w="12700" cap="rnd">
              <a:solidFill>
                <a:sysClr val="window" lastClr="FFFFFF"/>
              </a:solidFill>
            </a:ln>
          </p:spPr>
        </p:cxnSp>
        <p:cxnSp>
          <p:nvCxnSpPr>
            <p:cNvPr id="48" name="Straight Connector 47">
              <a:extLst>
                <a:ext uri="{FF2B5EF4-FFF2-40B4-BE49-F238E27FC236}">
                  <a16:creationId xmlns:a16="http://schemas.microsoft.com/office/drawing/2014/main" id="{6B678C62-D7F3-4929-BFC5-D21E0C9F46E7}"/>
                </a:ext>
              </a:extLst>
            </p:cNvPr>
            <p:cNvCxnSpPr>
              <a:cxnSpLocks/>
            </p:cNvCxnSpPr>
            <p:nvPr/>
          </p:nvCxnSpPr>
          <p:spPr bwMode="ltGray">
            <a:xfrm flipH="1">
              <a:off x="8930519" y="6332538"/>
              <a:ext cx="540023" cy="540023"/>
            </a:xfrm>
            <a:prstGeom prst="line">
              <a:avLst/>
            </a:prstGeom>
            <a:ln w="12700" cap="rnd">
              <a:solidFill>
                <a:sysClr val="window" lastClr="FFFFFF"/>
              </a:solidFill>
            </a:ln>
          </p:spPr>
        </p:cxnSp>
        <p:cxnSp>
          <p:nvCxnSpPr>
            <p:cNvPr id="50" name="Straight Connector 49">
              <a:extLst>
                <a:ext uri="{FF2B5EF4-FFF2-40B4-BE49-F238E27FC236}">
                  <a16:creationId xmlns:a16="http://schemas.microsoft.com/office/drawing/2014/main" id="{6E4813D3-B02C-484E-9FF7-5F4D1B199A32}"/>
                </a:ext>
              </a:extLst>
            </p:cNvPr>
            <p:cNvCxnSpPr>
              <a:cxnSpLocks/>
            </p:cNvCxnSpPr>
            <p:nvPr/>
          </p:nvCxnSpPr>
          <p:spPr bwMode="ltGray">
            <a:xfrm flipH="1">
              <a:off x="9261120" y="6332538"/>
              <a:ext cx="540023" cy="540023"/>
            </a:xfrm>
            <a:prstGeom prst="line">
              <a:avLst/>
            </a:prstGeom>
            <a:ln w="12700" cap="rnd">
              <a:solidFill>
                <a:sysClr val="window" lastClr="FFFFFF"/>
              </a:solidFill>
            </a:ln>
          </p:spPr>
        </p:cxnSp>
        <p:cxnSp>
          <p:nvCxnSpPr>
            <p:cNvPr id="51" name="Straight Connector 50">
              <a:extLst>
                <a:ext uri="{FF2B5EF4-FFF2-40B4-BE49-F238E27FC236}">
                  <a16:creationId xmlns:a16="http://schemas.microsoft.com/office/drawing/2014/main" id="{79AA50E4-A39B-4F85-BD4C-C6D8CDC28BB4}"/>
                </a:ext>
              </a:extLst>
            </p:cNvPr>
            <p:cNvCxnSpPr>
              <a:cxnSpLocks/>
            </p:cNvCxnSpPr>
            <p:nvPr/>
          </p:nvCxnSpPr>
          <p:spPr bwMode="ltGray">
            <a:xfrm flipH="1">
              <a:off x="9591721" y="6332538"/>
              <a:ext cx="540023" cy="540023"/>
            </a:xfrm>
            <a:prstGeom prst="line">
              <a:avLst/>
            </a:prstGeom>
            <a:ln w="12700" cap="rnd">
              <a:solidFill>
                <a:sysClr val="window" lastClr="FFFFFF"/>
              </a:solidFill>
            </a:ln>
          </p:spPr>
        </p:cxnSp>
        <p:cxnSp>
          <p:nvCxnSpPr>
            <p:cNvPr id="52" name="Straight Connector 51">
              <a:extLst>
                <a:ext uri="{FF2B5EF4-FFF2-40B4-BE49-F238E27FC236}">
                  <a16:creationId xmlns:a16="http://schemas.microsoft.com/office/drawing/2014/main" id="{35E17B72-25CF-4619-9776-B5CD39AE2D21}"/>
                </a:ext>
              </a:extLst>
            </p:cNvPr>
            <p:cNvCxnSpPr>
              <a:cxnSpLocks/>
            </p:cNvCxnSpPr>
            <p:nvPr/>
          </p:nvCxnSpPr>
          <p:spPr bwMode="ltGray">
            <a:xfrm flipH="1">
              <a:off x="9922319" y="6332538"/>
              <a:ext cx="540023" cy="540023"/>
            </a:xfrm>
            <a:prstGeom prst="line">
              <a:avLst/>
            </a:prstGeom>
            <a:ln w="12700" cap="rnd">
              <a:solidFill>
                <a:sysClr val="window" lastClr="FFFFFF"/>
              </a:solidFill>
            </a:ln>
          </p:spPr>
        </p:cxnSp>
      </p:grpSp>
      <p:sp>
        <p:nvSpPr>
          <p:cNvPr id="76" name="Rectangle 75">
            <a:extLst>
              <a:ext uri="{FF2B5EF4-FFF2-40B4-BE49-F238E27FC236}">
                <a16:creationId xmlns:a16="http://schemas.microsoft.com/office/drawing/2014/main" id="{AA4CFB93-EDFC-42A1-AABA-5EF02C1DA059}"/>
              </a:ext>
            </a:extLst>
          </p:cNvPr>
          <p:cNvSpPr/>
          <p:nvPr/>
        </p:nvSpPr>
        <p:spPr>
          <a:xfrm>
            <a:off x="1905000" y="1041400"/>
            <a:ext cx="8441456" cy="4831080"/>
          </a:xfrm>
          <a:prstGeom prst="rect">
            <a:avLst/>
          </a:prstGeom>
          <a:solidFill>
            <a:schemeClr val="bg2"/>
          </a:solidFill>
          <a:ln w="152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a:latin typeface="+mn-lt"/>
            </a:endParaRPr>
          </a:p>
        </p:txBody>
      </p:sp>
      <p:pic>
        <p:nvPicPr>
          <p:cNvPr id="40" name="Picture 39">
            <a:extLst>
              <a:ext uri="{FF2B5EF4-FFF2-40B4-BE49-F238E27FC236}">
                <a16:creationId xmlns:a16="http://schemas.microsoft.com/office/drawing/2014/main" id="{5FDB73E3-0C09-4934-A321-4EDC642A4ACA}"/>
              </a:ext>
            </a:extLst>
          </p:cNvPr>
          <p:cNvPicPr>
            <a:picLocks noChangeAspect="1"/>
          </p:cNvPicPr>
          <p:nvPr/>
        </p:nvPicPr>
        <p:blipFill rotWithShape="1">
          <a:blip r:embed="rId5"/>
          <a:srcRect b="13974"/>
          <a:stretch/>
        </p:blipFill>
        <p:spPr>
          <a:xfrm>
            <a:off x="1676400" y="770301"/>
            <a:ext cx="8839200" cy="6087699"/>
          </a:xfrm>
          <a:prstGeom prst="rect">
            <a:avLst/>
          </a:prstGeom>
        </p:spPr>
      </p:pic>
      <p:sp>
        <p:nvSpPr>
          <p:cNvPr id="80" name="Picture Placeholder 62">
            <a:extLst>
              <a:ext uri="{FF2B5EF4-FFF2-40B4-BE49-F238E27FC236}">
                <a16:creationId xmlns:a16="http://schemas.microsoft.com/office/drawing/2014/main" id="{CDFD7D4B-8CD7-4444-8C99-62715D07D0E2}"/>
              </a:ext>
            </a:extLst>
          </p:cNvPr>
          <p:cNvSpPr>
            <a:spLocks noGrp="1"/>
          </p:cNvSpPr>
          <p:nvPr>
            <p:ph type="pic" sz="quarter" idx="14" hasCustomPrompt="1"/>
          </p:nvPr>
        </p:nvSpPr>
        <p:spPr bwMode="ltGray">
          <a:xfrm>
            <a:off x="1943629" y="1059873"/>
            <a:ext cx="8304743" cy="4663594"/>
          </a:xfrm>
          <a:prstGeom prst="roundRect">
            <a:avLst>
              <a:gd name="adj" fmla="val 0"/>
            </a:avLst>
          </a:prstGeom>
          <a:solidFill>
            <a:schemeClr val="bg2"/>
          </a:solidFill>
          <a:ln>
            <a:noFill/>
          </a:ln>
        </p:spPr>
        <p:style>
          <a:lnRef idx="2">
            <a:schemeClr val="dk1"/>
          </a:lnRef>
          <a:fillRef idx="1">
            <a:schemeClr val="lt1"/>
          </a:fillRef>
          <a:effectRef idx="0">
            <a:schemeClr val="dk1"/>
          </a:effectRef>
          <a:fontRef idx="minor">
            <a:schemeClr val="dk1"/>
          </a:fontRef>
        </p:style>
        <p:txBody>
          <a:bodyPr vert="horz" lIns="0" tIns="0" rIns="0" bIns="0" rtlCol="0">
            <a:noAutofit/>
          </a:bodyPr>
          <a:lstStyle>
            <a:lvl1pPr>
              <a:defRPr lang="en-US">
                <a:latin typeface="+mn-lt"/>
              </a:defRPr>
            </a:lvl1pPr>
          </a:lstStyle>
          <a:p>
            <a:pPr lvl="0"/>
            <a:r>
              <a:rPr lang="en-US" dirty="0"/>
              <a:t> </a:t>
            </a:r>
          </a:p>
        </p:txBody>
      </p:sp>
      <p:sp>
        <p:nvSpPr>
          <p:cNvPr id="17" name="Rectangle 16">
            <a:extLst>
              <a:ext uri="{FF2B5EF4-FFF2-40B4-BE49-F238E27FC236}">
                <a16:creationId xmlns:a16="http://schemas.microsoft.com/office/drawing/2014/main" id="{79859552-4093-DD41-A9E5-21BD0D57D9F4}"/>
              </a:ext>
            </a:extLst>
          </p:cNvPr>
          <p:cNvSpPr/>
          <p:nvPr/>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9774101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Bullets and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6062" y="2090911"/>
            <a:ext cx="5349240" cy="381296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7"/>
          <p:cNvSpPr>
            <a:spLocks noGrp="1"/>
          </p:cNvSpPr>
          <p:nvPr>
            <p:ph type="title" hasCustomPrompt="1"/>
          </p:nvPr>
        </p:nvSpPr>
        <p:spPr>
          <a:xfrm>
            <a:off x="456063" y="310393"/>
            <a:ext cx="5349239" cy="899929"/>
          </a:xfrm>
        </p:spPr>
        <p:txBody>
          <a:bodyPr>
            <a:noAutofit/>
          </a:bodyPr>
          <a:lstStyle/>
          <a:p>
            <a:r>
              <a:rPr lang="en-US"/>
              <a:t>Subject: Slide Title</a:t>
            </a:r>
            <a:endParaRPr lang="en-US" dirty="0"/>
          </a:p>
        </p:txBody>
      </p:sp>
      <p:sp>
        <p:nvSpPr>
          <p:cNvPr id="6" name="Subtitle 2"/>
          <p:cNvSpPr>
            <a:spLocks noGrp="1"/>
          </p:cNvSpPr>
          <p:nvPr>
            <p:ph type="subTitle" idx="11" hasCustomPrompt="1"/>
          </p:nvPr>
        </p:nvSpPr>
        <p:spPr>
          <a:xfrm>
            <a:off x="456063" y="1305388"/>
            <a:ext cx="5349239" cy="30206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A Subhead Would Help </a:t>
            </a:r>
            <a:br>
              <a:rPr lang="en-US"/>
            </a:br>
            <a:r>
              <a:rPr lang="en-US"/>
              <a:t>Explain Context and Topic</a:t>
            </a:r>
            <a:endParaRPr lang="en-US" dirty="0"/>
          </a:p>
        </p:txBody>
      </p:sp>
      <p:sp>
        <p:nvSpPr>
          <p:cNvPr id="7" name="Content Placeholder 2"/>
          <p:cNvSpPr>
            <a:spLocks noGrp="1"/>
          </p:cNvSpPr>
          <p:nvPr>
            <p:ph sz="half" idx="12" hasCustomPrompt="1"/>
          </p:nvPr>
        </p:nvSpPr>
        <p:spPr>
          <a:xfrm>
            <a:off x="6386697" y="310393"/>
            <a:ext cx="5349240" cy="5593483"/>
          </a:xfrm>
          <a:prstGeom prst="rect">
            <a:avLst/>
          </a:prstGeom>
          <a:ln w="25400" cap="rnd">
            <a:solidFill>
              <a:schemeClr val="accent2"/>
            </a:solidFill>
          </a:ln>
        </p:spPr>
        <p:txBody>
          <a:bodyPr/>
          <a:lstStyle>
            <a:lvl1pPr>
              <a:defRPr baseline="0"/>
            </a:lvl1pPr>
          </a:lstStyle>
          <a:p>
            <a:pPr lvl="0"/>
            <a:r>
              <a:rPr lang="en-US" dirty="0"/>
              <a:t>Click on any of the icons below to insert a table, chart, smart graphic or image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Three Icons">
    <p:spTree>
      <p:nvGrpSpPr>
        <p:cNvPr id="1" name=""/>
        <p:cNvGrpSpPr/>
        <p:nvPr/>
      </p:nvGrpSpPr>
      <p:grpSpPr>
        <a:xfrm>
          <a:off x="0" y="0"/>
          <a:ext cx="0" cy="0"/>
          <a:chOff x="0" y="0"/>
          <a:chExt cx="0" cy="0"/>
        </a:xfrm>
      </p:grpSpPr>
      <p:sp>
        <p:nvSpPr>
          <p:cNvPr id="36" name="Title 6">
            <a:extLst>
              <a:ext uri="{FF2B5EF4-FFF2-40B4-BE49-F238E27FC236}">
                <a16:creationId xmlns:a16="http://schemas.microsoft.com/office/drawing/2014/main" id="{CCDC26BD-88F2-41D6-9A4A-21EFDFA3405B}"/>
              </a:ext>
            </a:extLst>
          </p:cNvPr>
          <p:cNvSpPr>
            <a:spLocks noGrp="1"/>
          </p:cNvSpPr>
          <p:nvPr>
            <p:ph type="title"/>
          </p:nvPr>
        </p:nvSpPr>
        <p:spPr>
          <a:xfrm>
            <a:off x="685800" y="1034165"/>
            <a:ext cx="10820400" cy="517065"/>
          </a:xfrm>
        </p:spPr>
        <p:txBody>
          <a:bodyPr/>
          <a:lstStyle>
            <a:lvl1pPr algn="l">
              <a:defRPr/>
            </a:lvl1pPr>
          </a:lstStyle>
          <a:p>
            <a:r>
              <a:rPr lang="en-US"/>
              <a:t>Click to edit Master title style</a:t>
            </a:r>
            <a:endParaRPr lang="en-US" dirty="0"/>
          </a:p>
        </p:txBody>
      </p:sp>
      <p:sp>
        <p:nvSpPr>
          <p:cNvPr id="18" name="Picture Placeholder 17">
            <a:extLst>
              <a:ext uri="{FF2B5EF4-FFF2-40B4-BE49-F238E27FC236}">
                <a16:creationId xmlns:a16="http://schemas.microsoft.com/office/drawing/2014/main" id="{AA9A1606-3BBF-4934-A866-39887A1592B9}"/>
              </a:ext>
            </a:extLst>
          </p:cNvPr>
          <p:cNvSpPr>
            <a:spLocks noGrp="1" noChangeAspect="1"/>
          </p:cNvSpPr>
          <p:nvPr>
            <p:ph type="pic" sz="quarter" idx="17" hasCustomPrompt="1"/>
          </p:nvPr>
        </p:nvSpPr>
        <p:spPr>
          <a:xfrm>
            <a:off x="1834365" y="3781722"/>
            <a:ext cx="852471" cy="850392"/>
          </a:xfrm>
        </p:spPr>
        <p:txBody>
          <a:bodyPr/>
          <a:lstStyle>
            <a:lvl1pPr algn="ctr">
              <a:defRPr sz="1800">
                <a:solidFill>
                  <a:schemeClr val="bg2">
                    <a:lumMod val="50000"/>
                  </a:schemeClr>
                </a:solidFill>
                <a:latin typeface="+mn-lt"/>
              </a:defRPr>
            </a:lvl1pPr>
          </a:lstStyle>
          <a:p>
            <a:r>
              <a:rPr lang="en-US" dirty="0"/>
              <a:t>Icon</a:t>
            </a:r>
          </a:p>
        </p:txBody>
      </p:sp>
      <p:sp>
        <p:nvSpPr>
          <p:cNvPr id="209" name="Picture Placeholder 17">
            <a:extLst>
              <a:ext uri="{FF2B5EF4-FFF2-40B4-BE49-F238E27FC236}">
                <a16:creationId xmlns:a16="http://schemas.microsoft.com/office/drawing/2014/main" id="{39846354-ABAE-4593-81D2-A98C11A1E202}"/>
              </a:ext>
            </a:extLst>
          </p:cNvPr>
          <p:cNvSpPr>
            <a:spLocks noGrp="1" noChangeAspect="1"/>
          </p:cNvSpPr>
          <p:nvPr>
            <p:ph type="pic" sz="quarter" idx="18" hasCustomPrompt="1"/>
          </p:nvPr>
        </p:nvSpPr>
        <p:spPr>
          <a:xfrm>
            <a:off x="5669765" y="3781722"/>
            <a:ext cx="852471" cy="850392"/>
          </a:xfrm>
        </p:spPr>
        <p:txBody>
          <a:bodyPr/>
          <a:lstStyle>
            <a:lvl1pPr algn="ctr">
              <a:defRPr sz="1800">
                <a:solidFill>
                  <a:schemeClr val="bg2">
                    <a:lumMod val="50000"/>
                  </a:schemeClr>
                </a:solidFill>
                <a:latin typeface="+mn-lt"/>
              </a:defRPr>
            </a:lvl1pPr>
          </a:lstStyle>
          <a:p>
            <a:r>
              <a:rPr lang="en-US" dirty="0"/>
              <a:t>Icon</a:t>
            </a:r>
          </a:p>
        </p:txBody>
      </p:sp>
      <p:sp>
        <p:nvSpPr>
          <p:cNvPr id="210" name="Picture Placeholder 17">
            <a:extLst>
              <a:ext uri="{FF2B5EF4-FFF2-40B4-BE49-F238E27FC236}">
                <a16:creationId xmlns:a16="http://schemas.microsoft.com/office/drawing/2014/main" id="{DE23C4D1-FB16-405A-B585-860C1B7CDAA9}"/>
              </a:ext>
            </a:extLst>
          </p:cNvPr>
          <p:cNvSpPr>
            <a:spLocks noGrp="1" noChangeAspect="1"/>
          </p:cNvSpPr>
          <p:nvPr>
            <p:ph type="pic" sz="quarter" idx="19" hasCustomPrompt="1"/>
          </p:nvPr>
        </p:nvSpPr>
        <p:spPr>
          <a:xfrm>
            <a:off x="9505163" y="3781722"/>
            <a:ext cx="852471" cy="850392"/>
          </a:xfrm>
        </p:spPr>
        <p:txBody>
          <a:bodyPr/>
          <a:lstStyle>
            <a:lvl1pPr algn="ctr">
              <a:defRPr sz="1800">
                <a:solidFill>
                  <a:schemeClr val="bg2">
                    <a:lumMod val="50000"/>
                  </a:schemeClr>
                </a:solidFill>
                <a:latin typeface="+mn-lt"/>
              </a:defRPr>
            </a:lvl1pPr>
          </a:lstStyle>
          <a:p>
            <a:r>
              <a:rPr lang="en-US" dirty="0"/>
              <a:t>Icon</a:t>
            </a:r>
          </a:p>
        </p:txBody>
      </p:sp>
      <p:sp>
        <p:nvSpPr>
          <p:cNvPr id="24" name="Text Placeholder 3">
            <a:extLst>
              <a:ext uri="{FF2B5EF4-FFF2-40B4-BE49-F238E27FC236}">
                <a16:creationId xmlns:a16="http://schemas.microsoft.com/office/drawing/2014/main" id="{88F34020-B4B2-4F00-9AEB-BD9D4EF9652D}"/>
              </a:ext>
            </a:extLst>
          </p:cNvPr>
          <p:cNvSpPr>
            <a:spLocks noGrp="1"/>
          </p:cNvSpPr>
          <p:nvPr>
            <p:ph type="body" sz="half" idx="2" hasCustomPrompt="1"/>
          </p:nvPr>
        </p:nvSpPr>
        <p:spPr>
          <a:xfrm>
            <a:off x="909320" y="5352261"/>
            <a:ext cx="2702560" cy="819938"/>
          </a:xfrm>
        </p:spPr>
        <p:txBody>
          <a:bodyPr anchor="t">
            <a:noAutofit/>
          </a:bodyPr>
          <a:lstStyle>
            <a:lvl1pPr marL="0" indent="0" algn="ctr">
              <a:lnSpc>
                <a:spcPct val="80000"/>
              </a:lnSpc>
              <a:spcBef>
                <a:spcPts val="0"/>
              </a:spcBef>
              <a:spcAft>
                <a:spcPts val="0"/>
              </a:spcAft>
              <a:buNone/>
              <a:defRPr lang="en-US" sz="1800" kern="100" spc="-30" baseline="0" dirty="0">
                <a:solidFill>
                  <a:schemeClr val="bg2">
                    <a:lumMod val="50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25" name="Text Placeholder 3">
            <a:extLst>
              <a:ext uri="{FF2B5EF4-FFF2-40B4-BE49-F238E27FC236}">
                <a16:creationId xmlns:a16="http://schemas.microsoft.com/office/drawing/2014/main" id="{8D11B652-4D9A-40C3-BBD0-DDC8AD6D02A8}"/>
              </a:ext>
            </a:extLst>
          </p:cNvPr>
          <p:cNvSpPr>
            <a:spLocks noGrp="1"/>
          </p:cNvSpPr>
          <p:nvPr>
            <p:ph type="body" sz="half" idx="14" hasCustomPrompt="1"/>
          </p:nvPr>
        </p:nvSpPr>
        <p:spPr>
          <a:xfrm>
            <a:off x="4744721" y="5352261"/>
            <a:ext cx="2702560" cy="819938"/>
          </a:xfrm>
        </p:spPr>
        <p:txBody>
          <a:bodyPr anchor="t">
            <a:noAutofit/>
          </a:bodyPr>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1800" kern="100" spc="-30" baseline="0" dirty="0">
                <a:solidFill>
                  <a:schemeClr val="bg2">
                    <a:lumMod val="50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26" name="Text Placeholder 3">
            <a:extLst>
              <a:ext uri="{FF2B5EF4-FFF2-40B4-BE49-F238E27FC236}">
                <a16:creationId xmlns:a16="http://schemas.microsoft.com/office/drawing/2014/main" id="{84E4269D-AA57-4666-A115-6F4E849A9DA7}"/>
              </a:ext>
            </a:extLst>
          </p:cNvPr>
          <p:cNvSpPr>
            <a:spLocks noGrp="1"/>
          </p:cNvSpPr>
          <p:nvPr>
            <p:ph type="body" sz="half" idx="15" hasCustomPrompt="1"/>
          </p:nvPr>
        </p:nvSpPr>
        <p:spPr>
          <a:xfrm>
            <a:off x="8580120" y="5352261"/>
            <a:ext cx="2702560" cy="819938"/>
          </a:xfrm>
        </p:spPr>
        <p:txBody>
          <a:bodyPr anchor="t">
            <a:noAutofit/>
          </a:bodyPr>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1800" kern="100" spc="-30" baseline="0" dirty="0">
                <a:solidFill>
                  <a:schemeClr val="bg2">
                    <a:lumMod val="50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27" name="Text Placeholder 3">
            <a:extLst>
              <a:ext uri="{FF2B5EF4-FFF2-40B4-BE49-F238E27FC236}">
                <a16:creationId xmlns:a16="http://schemas.microsoft.com/office/drawing/2014/main" id="{C300ABDE-36DC-4BEE-BB9C-60E2F773EA6C}"/>
              </a:ext>
            </a:extLst>
          </p:cNvPr>
          <p:cNvSpPr>
            <a:spLocks noGrp="1"/>
          </p:cNvSpPr>
          <p:nvPr>
            <p:ph type="body" sz="half" idx="16" hasCustomPrompt="1"/>
          </p:nvPr>
        </p:nvSpPr>
        <p:spPr>
          <a:xfrm>
            <a:off x="909320" y="2372155"/>
            <a:ext cx="2702560" cy="689420"/>
          </a:xfrm>
        </p:spPr>
        <p:txBody>
          <a:bodyPr anchor="b"/>
          <a:lstStyle>
            <a:lvl1pPr marL="0" indent="0" algn="ctr">
              <a:lnSpc>
                <a:spcPct val="80000"/>
              </a:lnSpc>
              <a:spcBef>
                <a:spcPts val="0"/>
              </a:spcBef>
              <a:spcAft>
                <a:spcPts val="0"/>
              </a:spcAft>
              <a:buNone/>
              <a:defRPr lang="en-US" sz="2400" b="1" kern="100" spc="-50" baseline="0" dirty="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Title</a:t>
            </a:r>
          </a:p>
        </p:txBody>
      </p:sp>
      <p:sp>
        <p:nvSpPr>
          <p:cNvPr id="28" name="Text Placeholder 3">
            <a:extLst>
              <a:ext uri="{FF2B5EF4-FFF2-40B4-BE49-F238E27FC236}">
                <a16:creationId xmlns:a16="http://schemas.microsoft.com/office/drawing/2014/main" id="{2EC6930F-0A1E-4B25-8E37-7BC7B814C66B}"/>
              </a:ext>
            </a:extLst>
          </p:cNvPr>
          <p:cNvSpPr>
            <a:spLocks noGrp="1"/>
          </p:cNvSpPr>
          <p:nvPr>
            <p:ph type="body" sz="half" idx="20" hasCustomPrompt="1"/>
          </p:nvPr>
        </p:nvSpPr>
        <p:spPr>
          <a:xfrm>
            <a:off x="4744719" y="2372155"/>
            <a:ext cx="2702560" cy="689420"/>
          </a:xfrm>
        </p:spPr>
        <p:txBody>
          <a:bodyPr anchor="b"/>
          <a:lstStyle>
            <a:lvl1pPr marL="0" indent="0" algn="ctr">
              <a:lnSpc>
                <a:spcPct val="80000"/>
              </a:lnSpc>
              <a:spcBef>
                <a:spcPts val="0"/>
              </a:spcBef>
              <a:spcAft>
                <a:spcPts val="0"/>
              </a:spcAft>
              <a:buNone/>
              <a:defRPr lang="en-US" sz="2400" b="1" kern="100" spc="-50" baseline="0" dirty="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Title</a:t>
            </a:r>
          </a:p>
        </p:txBody>
      </p:sp>
      <p:sp>
        <p:nvSpPr>
          <p:cNvPr id="29" name="Text Placeholder 3">
            <a:extLst>
              <a:ext uri="{FF2B5EF4-FFF2-40B4-BE49-F238E27FC236}">
                <a16:creationId xmlns:a16="http://schemas.microsoft.com/office/drawing/2014/main" id="{1647FB5B-8A31-4C47-9952-18A2C508D7FD}"/>
              </a:ext>
            </a:extLst>
          </p:cNvPr>
          <p:cNvSpPr>
            <a:spLocks noGrp="1"/>
          </p:cNvSpPr>
          <p:nvPr>
            <p:ph type="body" sz="half" idx="21" hasCustomPrompt="1"/>
          </p:nvPr>
        </p:nvSpPr>
        <p:spPr>
          <a:xfrm>
            <a:off x="8580118" y="2372155"/>
            <a:ext cx="2702560" cy="689420"/>
          </a:xfrm>
        </p:spPr>
        <p:txBody>
          <a:bodyPr anchor="b"/>
          <a:lstStyle>
            <a:lvl1pPr marL="0" indent="0" algn="ctr">
              <a:lnSpc>
                <a:spcPct val="80000"/>
              </a:lnSpc>
              <a:spcBef>
                <a:spcPts val="0"/>
              </a:spcBef>
              <a:spcAft>
                <a:spcPts val="0"/>
              </a:spcAft>
              <a:buNone/>
              <a:defRPr lang="en-US" sz="2400" b="1" kern="100" spc="-50" baseline="0" dirty="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Title</a:t>
            </a:r>
          </a:p>
        </p:txBody>
      </p:sp>
      <p:sp>
        <p:nvSpPr>
          <p:cNvPr id="33" name="Circle: Hollow 32">
            <a:extLst>
              <a:ext uri="{FF2B5EF4-FFF2-40B4-BE49-F238E27FC236}">
                <a16:creationId xmlns:a16="http://schemas.microsoft.com/office/drawing/2014/main" id="{4BE64142-B90F-47F1-8BAA-03EF8C62A658}"/>
              </a:ext>
            </a:extLst>
          </p:cNvPr>
          <p:cNvSpPr/>
          <p:nvPr/>
        </p:nvSpPr>
        <p:spPr bwMode="ltGray">
          <a:xfrm>
            <a:off x="1357376" y="3303694"/>
            <a:ext cx="1806448" cy="1806448"/>
          </a:xfrm>
          <a:prstGeom prst="donut">
            <a:avLst>
              <a:gd name="adj" fmla="val 4877"/>
            </a:avLst>
          </a:prstGeom>
          <a:gradFill flip="none" rotWithShape="1">
            <a:gsLst>
              <a:gs pos="100000">
                <a:schemeClr val="accent4"/>
              </a:gs>
              <a:gs pos="0">
                <a:schemeClr val="accent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34" name="Circle: Hollow 33">
            <a:extLst>
              <a:ext uri="{FF2B5EF4-FFF2-40B4-BE49-F238E27FC236}">
                <a16:creationId xmlns:a16="http://schemas.microsoft.com/office/drawing/2014/main" id="{ABAF950F-9D9F-4B2D-A46D-F6BC74E1ABD5}"/>
              </a:ext>
            </a:extLst>
          </p:cNvPr>
          <p:cNvSpPr/>
          <p:nvPr/>
        </p:nvSpPr>
        <p:spPr bwMode="ltGray">
          <a:xfrm>
            <a:off x="5192776" y="3303694"/>
            <a:ext cx="1806448" cy="1806448"/>
          </a:xfrm>
          <a:prstGeom prst="donut">
            <a:avLst>
              <a:gd name="adj" fmla="val 4877"/>
            </a:avLst>
          </a:prstGeom>
          <a:gradFill flip="none" rotWithShape="1">
            <a:gsLst>
              <a:gs pos="100000">
                <a:schemeClr val="accent5"/>
              </a:gs>
              <a:gs pos="0">
                <a:schemeClr val="accent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35" name="Circle: Hollow 34">
            <a:extLst>
              <a:ext uri="{FF2B5EF4-FFF2-40B4-BE49-F238E27FC236}">
                <a16:creationId xmlns:a16="http://schemas.microsoft.com/office/drawing/2014/main" id="{E18B2375-1C40-4716-9D48-80820613580D}"/>
              </a:ext>
            </a:extLst>
          </p:cNvPr>
          <p:cNvSpPr/>
          <p:nvPr/>
        </p:nvSpPr>
        <p:spPr bwMode="ltGray">
          <a:xfrm>
            <a:off x="9028176" y="3303694"/>
            <a:ext cx="1806448" cy="1806448"/>
          </a:xfrm>
          <a:prstGeom prst="donut">
            <a:avLst>
              <a:gd name="adj" fmla="val 4877"/>
            </a:avLst>
          </a:prstGeom>
          <a:gradFill flip="none" rotWithShape="1">
            <a:gsLst>
              <a:gs pos="100000">
                <a:schemeClr val="accent6"/>
              </a:gs>
              <a:gs pos="0">
                <a:schemeClr val="accent3"/>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31" name="Text Placeholder 2">
            <a:extLst>
              <a:ext uri="{FF2B5EF4-FFF2-40B4-BE49-F238E27FC236}">
                <a16:creationId xmlns:a16="http://schemas.microsoft.com/office/drawing/2014/main" id="{5467C4A7-A9AE-48C0-95C3-464CBA8ADC67}"/>
              </a:ext>
            </a:extLst>
          </p:cNvPr>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2553752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Four Icons">
    <p:spTree>
      <p:nvGrpSpPr>
        <p:cNvPr id="1" name=""/>
        <p:cNvGrpSpPr/>
        <p:nvPr/>
      </p:nvGrpSpPr>
      <p:grpSpPr>
        <a:xfrm>
          <a:off x="0" y="0"/>
          <a:ext cx="0" cy="0"/>
          <a:chOff x="0" y="0"/>
          <a:chExt cx="0" cy="0"/>
        </a:xfrm>
      </p:grpSpPr>
      <p:sp>
        <p:nvSpPr>
          <p:cNvPr id="36" name="Title 6">
            <a:extLst>
              <a:ext uri="{FF2B5EF4-FFF2-40B4-BE49-F238E27FC236}">
                <a16:creationId xmlns:a16="http://schemas.microsoft.com/office/drawing/2014/main" id="{CCDC26BD-88F2-41D6-9A4A-21EFDFA3405B}"/>
              </a:ext>
            </a:extLst>
          </p:cNvPr>
          <p:cNvSpPr>
            <a:spLocks noGrp="1"/>
          </p:cNvSpPr>
          <p:nvPr>
            <p:ph type="title"/>
          </p:nvPr>
        </p:nvSpPr>
        <p:spPr>
          <a:xfrm>
            <a:off x="685800" y="1034165"/>
            <a:ext cx="10820400" cy="517065"/>
          </a:xfrm>
        </p:spPr>
        <p:txBody>
          <a:bodyPr/>
          <a:lstStyle>
            <a:lvl1pPr algn="l">
              <a:defRPr/>
            </a:lvl1pPr>
          </a:lstStyle>
          <a:p>
            <a:r>
              <a:rPr lang="en-US"/>
              <a:t>Click to edit Master title style</a:t>
            </a:r>
            <a:endParaRPr lang="en-US" dirty="0"/>
          </a:p>
        </p:txBody>
      </p:sp>
      <p:sp>
        <p:nvSpPr>
          <p:cNvPr id="104" name="Circle: Hollow 103">
            <a:extLst>
              <a:ext uri="{FF2B5EF4-FFF2-40B4-BE49-F238E27FC236}">
                <a16:creationId xmlns:a16="http://schemas.microsoft.com/office/drawing/2014/main" id="{E4D425BB-BEA3-4BE6-A321-5059FDEC4A3E}"/>
              </a:ext>
            </a:extLst>
          </p:cNvPr>
          <p:cNvSpPr/>
          <p:nvPr/>
        </p:nvSpPr>
        <p:spPr bwMode="ltGray">
          <a:xfrm>
            <a:off x="877951" y="3303694"/>
            <a:ext cx="1806448" cy="1806448"/>
          </a:xfrm>
          <a:prstGeom prst="donut">
            <a:avLst>
              <a:gd name="adj" fmla="val 4877"/>
            </a:avLst>
          </a:prstGeom>
          <a:gradFill flip="none" rotWithShape="1">
            <a:gsLst>
              <a:gs pos="100000">
                <a:schemeClr val="accent4"/>
              </a:gs>
              <a:gs pos="0">
                <a:schemeClr val="accent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107" name="Circle: Hollow 106">
            <a:extLst>
              <a:ext uri="{FF2B5EF4-FFF2-40B4-BE49-F238E27FC236}">
                <a16:creationId xmlns:a16="http://schemas.microsoft.com/office/drawing/2014/main" id="{CB0692FA-013F-46BE-A689-D7D169EF9498}"/>
              </a:ext>
            </a:extLst>
          </p:cNvPr>
          <p:cNvSpPr/>
          <p:nvPr/>
        </p:nvSpPr>
        <p:spPr bwMode="ltGray">
          <a:xfrm>
            <a:off x="3730751" y="3303694"/>
            <a:ext cx="1806448" cy="1806448"/>
          </a:xfrm>
          <a:prstGeom prst="donut">
            <a:avLst>
              <a:gd name="adj" fmla="val 4877"/>
            </a:avLst>
          </a:prstGeom>
          <a:gradFill flip="none" rotWithShape="1">
            <a:gsLst>
              <a:gs pos="100000">
                <a:schemeClr val="accent5"/>
              </a:gs>
              <a:gs pos="0">
                <a:schemeClr val="accent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110" name="Circle: Hollow 109">
            <a:extLst>
              <a:ext uri="{FF2B5EF4-FFF2-40B4-BE49-F238E27FC236}">
                <a16:creationId xmlns:a16="http://schemas.microsoft.com/office/drawing/2014/main" id="{5E41A512-D45E-423F-86EC-547C320CA3AA}"/>
              </a:ext>
            </a:extLst>
          </p:cNvPr>
          <p:cNvSpPr/>
          <p:nvPr/>
        </p:nvSpPr>
        <p:spPr bwMode="ltGray">
          <a:xfrm>
            <a:off x="6607302" y="3303694"/>
            <a:ext cx="1806448" cy="1806448"/>
          </a:xfrm>
          <a:prstGeom prst="donut">
            <a:avLst>
              <a:gd name="adj" fmla="val 4877"/>
            </a:avLst>
          </a:prstGeom>
          <a:gradFill flip="none" rotWithShape="1">
            <a:gsLst>
              <a:gs pos="100000">
                <a:schemeClr val="accent6"/>
              </a:gs>
              <a:gs pos="0">
                <a:schemeClr val="accent3"/>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113" name="Circle: Hollow 112">
            <a:extLst>
              <a:ext uri="{FF2B5EF4-FFF2-40B4-BE49-F238E27FC236}">
                <a16:creationId xmlns:a16="http://schemas.microsoft.com/office/drawing/2014/main" id="{D8D8EB4C-A570-4CFF-8762-D49C796B4E81}"/>
              </a:ext>
            </a:extLst>
          </p:cNvPr>
          <p:cNvSpPr/>
          <p:nvPr/>
        </p:nvSpPr>
        <p:spPr bwMode="ltGray">
          <a:xfrm>
            <a:off x="9483852" y="3303694"/>
            <a:ext cx="1806448" cy="1806448"/>
          </a:xfrm>
          <a:prstGeom prst="donut">
            <a:avLst>
              <a:gd name="adj" fmla="val 4877"/>
            </a:avLst>
          </a:prstGeom>
          <a:gradFill flip="none" rotWithShape="1">
            <a:gsLst>
              <a:gs pos="100000">
                <a:srgbClr val="0096A1"/>
              </a:gs>
              <a:gs pos="0">
                <a:srgbClr val="02C7A9"/>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116" name="Text Placeholder 3">
            <a:extLst>
              <a:ext uri="{FF2B5EF4-FFF2-40B4-BE49-F238E27FC236}">
                <a16:creationId xmlns:a16="http://schemas.microsoft.com/office/drawing/2014/main" id="{9DC1DDFE-1C56-4F61-B9D5-7B11B63D8940}"/>
              </a:ext>
            </a:extLst>
          </p:cNvPr>
          <p:cNvSpPr>
            <a:spLocks noGrp="1"/>
          </p:cNvSpPr>
          <p:nvPr>
            <p:ph type="body" sz="half" idx="2" hasCustomPrompt="1"/>
          </p:nvPr>
        </p:nvSpPr>
        <p:spPr>
          <a:xfrm>
            <a:off x="685800" y="5352261"/>
            <a:ext cx="2190750" cy="819938"/>
          </a:xfrm>
        </p:spPr>
        <p:txBody>
          <a:bodyPr anchor="t">
            <a:noAutofit/>
          </a:bodyPr>
          <a:lstStyle>
            <a:lvl1pPr marL="0" indent="0" algn="ctr">
              <a:lnSpc>
                <a:spcPct val="80000"/>
              </a:lnSpc>
              <a:spcBef>
                <a:spcPts val="0"/>
              </a:spcBef>
              <a:spcAft>
                <a:spcPts val="0"/>
              </a:spcAft>
              <a:buNone/>
              <a:defRPr lang="en-US" sz="1800" kern="100" spc="-30" baseline="0" dirty="0">
                <a:solidFill>
                  <a:schemeClr val="bg2">
                    <a:lumMod val="50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117" name="Text Placeholder 3">
            <a:extLst>
              <a:ext uri="{FF2B5EF4-FFF2-40B4-BE49-F238E27FC236}">
                <a16:creationId xmlns:a16="http://schemas.microsoft.com/office/drawing/2014/main" id="{1374D2A2-7A84-4C21-B8A3-1A73254996A9}"/>
              </a:ext>
            </a:extLst>
          </p:cNvPr>
          <p:cNvSpPr>
            <a:spLocks noGrp="1"/>
          </p:cNvSpPr>
          <p:nvPr>
            <p:ph type="body" sz="half" idx="14" hasCustomPrompt="1"/>
          </p:nvPr>
        </p:nvSpPr>
        <p:spPr>
          <a:xfrm>
            <a:off x="3562351" y="5352261"/>
            <a:ext cx="2190750" cy="819938"/>
          </a:xfrm>
        </p:spPr>
        <p:txBody>
          <a:bodyPr anchor="t">
            <a:noAutofit/>
          </a:bodyPr>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1800" kern="100" spc="-30" baseline="0" dirty="0">
                <a:solidFill>
                  <a:schemeClr val="bg2">
                    <a:lumMod val="50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118" name="Text Placeholder 3">
            <a:extLst>
              <a:ext uri="{FF2B5EF4-FFF2-40B4-BE49-F238E27FC236}">
                <a16:creationId xmlns:a16="http://schemas.microsoft.com/office/drawing/2014/main" id="{A3D647A0-941E-49F8-8623-F3E8FA52F1AF}"/>
              </a:ext>
            </a:extLst>
          </p:cNvPr>
          <p:cNvSpPr>
            <a:spLocks noGrp="1"/>
          </p:cNvSpPr>
          <p:nvPr>
            <p:ph type="body" sz="half" idx="15" hasCustomPrompt="1"/>
          </p:nvPr>
        </p:nvSpPr>
        <p:spPr>
          <a:xfrm>
            <a:off x="6438900" y="5352261"/>
            <a:ext cx="2190750" cy="819938"/>
          </a:xfrm>
        </p:spPr>
        <p:txBody>
          <a:bodyPr anchor="t">
            <a:noAutofit/>
          </a:bodyPr>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1800" kern="100" spc="-30" baseline="0" dirty="0">
                <a:solidFill>
                  <a:schemeClr val="bg2">
                    <a:lumMod val="50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119" name="Text Placeholder 3">
            <a:extLst>
              <a:ext uri="{FF2B5EF4-FFF2-40B4-BE49-F238E27FC236}">
                <a16:creationId xmlns:a16="http://schemas.microsoft.com/office/drawing/2014/main" id="{4D2CE1E5-AC02-4FC1-83EB-CB6871314406}"/>
              </a:ext>
            </a:extLst>
          </p:cNvPr>
          <p:cNvSpPr>
            <a:spLocks noGrp="1"/>
          </p:cNvSpPr>
          <p:nvPr>
            <p:ph type="body" sz="half" idx="16" hasCustomPrompt="1"/>
          </p:nvPr>
        </p:nvSpPr>
        <p:spPr>
          <a:xfrm>
            <a:off x="685800" y="2372155"/>
            <a:ext cx="2190749" cy="689420"/>
          </a:xfrm>
        </p:spPr>
        <p:txBody>
          <a:bodyPr anchor="b"/>
          <a:lstStyle>
            <a:lvl1pPr marL="0" indent="0" algn="ctr">
              <a:lnSpc>
                <a:spcPct val="80000"/>
              </a:lnSpc>
              <a:spcBef>
                <a:spcPts val="0"/>
              </a:spcBef>
              <a:spcAft>
                <a:spcPts val="0"/>
              </a:spcAft>
              <a:buNone/>
              <a:defRPr lang="en-US" sz="2400" b="1" kern="100" spc="-50" baseline="0" dirty="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a:t>
            </a:r>
            <a:br>
              <a:rPr lang="en-US" dirty="0"/>
            </a:br>
            <a:r>
              <a:rPr lang="en-US" dirty="0"/>
              <a:t>Title</a:t>
            </a:r>
          </a:p>
        </p:txBody>
      </p:sp>
      <p:sp>
        <p:nvSpPr>
          <p:cNvPr id="120" name="Text Placeholder 3">
            <a:extLst>
              <a:ext uri="{FF2B5EF4-FFF2-40B4-BE49-F238E27FC236}">
                <a16:creationId xmlns:a16="http://schemas.microsoft.com/office/drawing/2014/main" id="{13D0BD23-BA70-4377-B934-067041BBDBE3}"/>
              </a:ext>
            </a:extLst>
          </p:cNvPr>
          <p:cNvSpPr>
            <a:spLocks noGrp="1"/>
          </p:cNvSpPr>
          <p:nvPr>
            <p:ph type="body" sz="half" idx="17" hasCustomPrompt="1"/>
          </p:nvPr>
        </p:nvSpPr>
        <p:spPr>
          <a:xfrm>
            <a:off x="3562351" y="2372155"/>
            <a:ext cx="2190749" cy="689420"/>
          </a:xfrm>
        </p:spPr>
        <p:txBody>
          <a:bodyPr anchor="b"/>
          <a:lstStyle>
            <a:lvl1pPr marL="0" indent="0" algn="ctr">
              <a:lnSpc>
                <a:spcPct val="80000"/>
              </a:lnSpc>
              <a:spcBef>
                <a:spcPts val="0"/>
              </a:spcBef>
              <a:spcAft>
                <a:spcPts val="0"/>
              </a:spcAft>
              <a:buNone/>
              <a:defRPr lang="en-US" sz="2400" b="1" kern="100" spc="-50" baseline="0" dirty="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a:t>
            </a:r>
            <a:br>
              <a:rPr lang="en-US" dirty="0"/>
            </a:br>
            <a:r>
              <a:rPr lang="en-US" dirty="0"/>
              <a:t>Title</a:t>
            </a:r>
          </a:p>
        </p:txBody>
      </p:sp>
      <p:sp>
        <p:nvSpPr>
          <p:cNvPr id="121" name="Text Placeholder 3">
            <a:extLst>
              <a:ext uri="{FF2B5EF4-FFF2-40B4-BE49-F238E27FC236}">
                <a16:creationId xmlns:a16="http://schemas.microsoft.com/office/drawing/2014/main" id="{199D1D8F-9712-43C5-BA98-5ED51592E3D5}"/>
              </a:ext>
            </a:extLst>
          </p:cNvPr>
          <p:cNvSpPr>
            <a:spLocks noGrp="1"/>
          </p:cNvSpPr>
          <p:nvPr>
            <p:ph type="body" sz="half" idx="18" hasCustomPrompt="1"/>
          </p:nvPr>
        </p:nvSpPr>
        <p:spPr>
          <a:xfrm>
            <a:off x="6438900" y="2372155"/>
            <a:ext cx="2190749" cy="689420"/>
          </a:xfrm>
        </p:spPr>
        <p:txBody>
          <a:bodyPr anchor="b"/>
          <a:lstStyle>
            <a:lvl1pPr marL="0" indent="0" algn="ctr">
              <a:lnSpc>
                <a:spcPct val="80000"/>
              </a:lnSpc>
              <a:spcBef>
                <a:spcPts val="0"/>
              </a:spcBef>
              <a:spcAft>
                <a:spcPts val="0"/>
              </a:spcAft>
              <a:buNone/>
              <a:defRPr lang="en-US" sz="2400" b="1" kern="100" spc="-50" baseline="0" dirty="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a:t>
            </a:r>
            <a:br>
              <a:rPr lang="en-US" dirty="0"/>
            </a:br>
            <a:r>
              <a:rPr lang="en-US" dirty="0"/>
              <a:t>Title</a:t>
            </a:r>
          </a:p>
        </p:txBody>
      </p:sp>
      <p:sp>
        <p:nvSpPr>
          <p:cNvPr id="122" name="Text Placeholder 3">
            <a:extLst>
              <a:ext uri="{FF2B5EF4-FFF2-40B4-BE49-F238E27FC236}">
                <a16:creationId xmlns:a16="http://schemas.microsoft.com/office/drawing/2014/main" id="{2928B1AE-3DD0-4A87-ABC3-44586857B0FE}"/>
              </a:ext>
            </a:extLst>
          </p:cNvPr>
          <p:cNvSpPr>
            <a:spLocks noGrp="1"/>
          </p:cNvSpPr>
          <p:nvPr>
            <p:ph type="body" sz="half" idx="19" hasCustomPrompt="1"/>
          </p:nvPr>
        </p:nvSpPr>
        <p:spPr>
          <a:xfrm>
            <a:off x="9315450" y="5352261"/>
            <a:ext cx="2190750" cy="819938"/>
          </a:xfrm>
        </p:spPr>
        <p:txBody>
          <a:bodyPr anchor="t">
            <a:noAutofit/>
          </a:bodyPr>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1800" kern="100" spc="-30" baseline="0" dirty="0">
                <a:solidFill>
                  <a:schemeClr val="bg2">
                    <a:lumMod val="50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123" name="Text Placeholder 3">
            <a:extLst>
              <a:ext uri="{FF2B5EF4-FFF2-40B4-BE49-F238E27FC236}">
                <a16:creationId xmlns:a16="http://schemas.microsoft.com/office/drawing/2014/main" id="{C5993C71-1F9F-4C0F-A345-0635094A279E}"/>
              </a:ext>
            </a:extLst>
          </p:cNvPr>
          <p:cNvSpPr>
            <a:spLocks noGrp="1"/>
          </p:cNvSpPr>
          <p:nvPr>
            <p:ph type="body" sz="half" idx="20" hasCustomPrompt="1"/>
          </p:nvPr>
        </p:nvSpPr>
        <p:spPr>
          <a:xfrm>
            <a:off x="9315451" y="2372155"/>
            <a:ext cx="2190749" cy="689420"/>
          </a:xfrm>
        </p:spPr>
        <p:txBody>
          <a:bodyPr anchor="b"/>
          <a:lstStyle>
            <a:lvl1pPr marL="0" indent="0" algn="ctr">
              <a:lnSpc>
                <a:spcPct val="80000"/>
              </a:lnSpc>
              <a:spcBef>
                <a:spcPts val="0"/>
              </a:spcBef>
              <a:spcAft>
                <a:spcPts val="0"/>
              </a:spcAft>
              <a:buNone/>
              <a:defRPr lang="en-US" sz="2400" b="1" kern="100" spc="-50" baseline="0" dirty="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a:t>
            </a:r>
            <a:br>
              <a:rPr lang="en-US" dirty="0"/>
            </a:br>
            <a:r>
              <a:rPr lang="en-US" dirty="0"/>
              <a:t>Title</a:t>
            </a:r>
          </a:p>
        </p:txBody>
      </p:sp>
      <p:sp>
        <p:nvSpPr>
          <p:cNvPr id="134" name="Picture Placeholder 17">
            <a:extLst>
              <a:ext uri="{FF2B5EF4-FFF2-40B4-BE49-F238E27FC236}">
                <a16:creationId xmlns:a16="http://schemas.microsoft.com/office/drawing/2014/main" id="{0DEC8E90-6C18-45A4-A09B-452E4D435FA2}"/>
              </a:ext>
            </a:extLst>
          </p:cNvPr>
          <p:cNvSpPr>
            <a:spLocks noGrp="1" noChangeAspect="1"/>
          </p:cNvSpPr>
          <p:nvPr>
            <p:ph type="pic" sz="quarter" idx="21" hasCustomPrompt="1"/>
          </p:nvPr>
        </p:nvSpPr>
        <p:spPr>
          <a:xfrm>
            <a:off x="1354940" y="3781722"/>
            <a:ext cx="852471" cy="850392"/>
          </a:xfrm>
        </p:spPr>
        <p:txBody>
          <a:bodyPr/>
          <a:lstStyle>
            <a:lvl1pPr algn="ctr">
              <a:defRPr sz="1800">
                <a:solidFill>
                  <a:schemeClr val="bg2">
                    <a:lumMod val="50000"/>
                  </a:schemeClr>
                </a:solidFill>
                <a:latin typeface="+mn-lt"/>
              </a:defRPr>
            </a:lvl1pPr>
          </a:lstStyle>
          <a:p>
            <a:r>
              <a:rPr lang="en-US" dirty="0"/>
              <a:t>Icon</a:t>
            </a:r>
          </a:p>
        </p:txBody>
      </p:sp>
      <p:sp>
        <p:nvSpPr>
          <p:cNvPr id="135" name="Picture Placeholder 17">
            <a:extLst>
              <a:ext uri="{FF2B5EF4-FFF2-40B4-BE49-F238E27FC236}">
                <a16:creationId xmlns:a16="http://schemas.microsoft.com/office/drawing/2014/main" id="{B526C294-4E4B-48B9-9B89-1662155E4861}"/>
              </a:ext>
            </a:extLst>
          </p:cNvPr>
          <p:cNvSpPr>
            <a:spLocks noGrp="1" noChangeAspect="1"/>
          </p:cNvSpPr>
          <p:nvPr>
            <p:ph type="pic" sz="quarter" idx="22" hasCustomPrompt="1"/>
          </p:nvPr>
        </p:nvSpPr>
        <p:spPr>
          <a:xfrm>
            <a:off x="4207740" y="3781722"/>
            <a:ext cx="852471" cy="850392"/>
          </a:xfrm>
        </p:spPr>
        <p:txBody>
          <a:bodyPr/>
          <a:lstStyle>
            <a:lvl1pPr algn="ctr">
              <a:defRPr sz="1800">
                <a:solidFill>
                  <a:schemeClr val="bg2">
                    <a:lumMod val="50000"/>
                  </a:schemeClr>
                </a:solidFill>
                <a:latin typeface="+mn-lt"/>
              </a:defRPr>
            </a:lvl1pPr>
          </a:lstStyle>
          <a:p>
            <a:r>
              <a:rPr lang="en-US" dirty="0"/>
              <a:t>Icon</a:t>
            </a:r>
          </a:p>
        </p:txBody>
      </p:sp>
      <p:sp>
        <p:nvSpPr>
          <p:cNvPr id="136" name="Picture Placeholder 17">
            <a:extLst>
              <a:ext uri="{FF2B5EF4-FFF2-40B4-BE49-F238E27FC236}">
                <a16:creationId xmlns:a16="http://schemas.microsoft.com/office/drawing/2014/main" id="{317DA5A7-C9CD-4E57-A99C-E3138CF67C4C}"/>
              </a:ext>
            </a:extLst>
          </p:cNvPr>
          <p:cNvSpPr>
            <a:spLocks noGrp="1" noChangeAspect="1"/>
          </p:cNvSpPr>
          <p:nvPr>
            <p:ph type="pic" sz="quarter" idx="23" hasCustomPrompt="1"/>
          </p:nvPr>
        </p:nvSpPr>
        <p:spPr>
          <a:xfrm>
            <a:off x="7084291" y="3781722"/>
            <a:ext cx="852471" cy="850392"/>
          </a:xfrm>
        </p:spPr>
        <p:txBody>
          <a:bodyPr/>
          <a:lstStyle>
            <a:lvl1pPr algn="ctr">
              <a:defRPr sz="1800">
                <a:solidFill>
                  <a:schemeClr val="bg2">
                    <a:lumMod val="50000"/>
                  </a:schemeClr>
                </a:solidFill>
                <a:latin typeface="+mn-lt"/>
              </a:defRPr>
            </a:lvl1pPr>
          </a:lstStyle>
          <a:p>
            <a:r>
              <a:rPr lang="en-US" dirty="0"/>
              <a:t>Icon</a:t>
            </a:r>
          </a:p>
        </p:txBody>
      </p:sp>
      <p:sp>
        <p:nvSpPr>
          <p:cNvPr id="137" name="Picture Placeholder 17">
            <a:extLst>
              <a:ext uri="{FF2B5EF4-FFF2-40B4-BE49-F238E27FC236}">
                <a16:creationId xmlns:a16="http://schemas.microsoft.com/office/drawing/2014/main" id="{EFA016FB-2972-4BBA-BC15-241FE75D79CD}"/>
              </a:ext>
            </a:extLst>
          </p:cNvPr>
          <p:cNvSpPr>
            <a:spLocks noGrp="1" noChangeAspect="1"/>
          </p:cNvSpPr>
          <p:nvPr>
            <p:ph type="pic" sz="quarter" idx="24" hasCustomPrompt="1"/>
          </p:nvPr>
        </p:nvSpPr>
        <p:spPr>
          <a:xfrm>
            <a:off x="9960841" y="3781722"/>
            <a:ext cx="852471" cy="850392"/>
          </a:xfrm>
        </p:spPr>
        <p:txBody>
          <a:bodyPr/>
          <a:lstStyle>
            <a:lvl1pPr algn="ctr">
              <a:defRPr sz="1800">
                <a:solidFill>
                  <a:schemeClr val="bg2">
                    <a:lumMod val="50000"/>
                  </a:schemeClr>
                </a:solidFill>
                <a:latin typeface="+mn-lt"/>
              </a:defRPr>
            </a:lvl1pPr>
          </a:lstStyle>
          <a:p>
            <a:r>
              <a:rPr lang="en-US" dirty="0"/>
              <a:t>Icon</a:t>
            </a:r>
          </a:p>
        </p:txBody>
      </p:sp>
      <p:sp>
        <p:nvSpPr>
          <p:cNvPr id="27" name="Text Placeholder 2">
            <a:extLst>
              <a:ext uri="{FF2B5EF4-FFF2-40B4-BE49-F238E27FC236}">
                <a16:creationId xmlns:a16="http://schemas.microsoft.com/office/drawing/2014/main" id="{B5A30497-EF49-41E0-9C0A-4832F5A3510D}"/>
              </a:ext>
            </a:extLst>
          </p:cNvPr>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8791800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Five Icons">
    <p:spTree>
      <p:nvGrpSpPr>
        <p:cNvPr id="1" name=""/>
        <p:cNvGrpSpPr/>
        <p:nvPr/>
      </p:nvGrpSpPr>
      <p:grpSpPr>
        <a:xfrm>
          <a:off x="0" y="0"/>
          <a:ext cx="0" cy="0"/>
          <a:chOff x="0" y="0"/>
          <a:chExt cx="0" cy="0"/>
        </a:xfrm>
      </p:grpSpPr>
      <p:sp>
        <p:nvSpPr>
          <p:cNvPr id="12" name="Title 6">
            <a:extLst>
              <a:ext uri="{FF2B5EF4-FFF2-40B4-BE49-F238E27FC236}">
                <a16:creationId xmlns:a16="http://schemas.microsoft.com/office/drawing/2014/main" id="{7F5BB712-B3C5-4BA5-8614-846F6BB518D2}"/>
              </a:ext>
            </a:extLst>
          </p:cNvPr>
          <p:cNvSpPr>
            <a:spLocks noGrp="1"/>
          </p:cNvSpPr>
          <p:nvPr>
            <p:ph type="title"/>
          </p:nvPr>
        </p:nvSpPr>
        <p:spPr>
          <a:xfrm>
            <a:off x="685800" y="1034165"/>
            <a:ext cx="10820400" cy="517065"/>
          </a:xfrm>
        </p:spPr>
        <p:txBody>
          <a:bodyPr/>
          <a:lstStyle>
            <a:lvl1pPr algn="l">
              <a:defRPr/>
            </a:lvl1pPr>
          </a:lstStyle>
          <a:p>
            <a:r>
              <a:rPr lang="en-US"/>
              <a:t>Click to edit Master title style</a:t>
            </a:r>
            <a:endParaRPr lang="en-US" dirty="0"/>
          </a:p>
        </p:txBody>
      </p:sp>
      <p:sp>
        <p:nvSpPr>
          <p:cNvPr id="84" name="Circle: Hollow 83">
            <a:extLst>
              <a:ext uri="{FF2B5EF4-FFF2-40B4-BE49-F238E27FC236}">
                <a16:creationId xmlns:a16="http://schemas.microsoft.com/office/drawing/2014/main" id="{14F5B57B-43A0-4745-A733-05A791543E79}"/>
              </a:ext>
            </a:extLst>
          </p:cNvPr>
          <p:cNvSpPr/>
          <p:nvPr/>
        </p:nvSpPr>
        <p:spPr bwMode="ltGray">
          <a:xfrm>
            <a:off x="763390" y="3259890"/>
            <a:ext cx="1460261" cy="1460261"/>
          </a:xfrm>
          <a:prstGeom prst="donut">
            <a:avLst>
              <a:gd name="adj" fmla="val 4877"/>
            </a:avLst>
          </a:prstGeom>
          <a:gradFill flip="none" rotWithShape="1">
            <a:gsLst>
              <a:gs pos="100000">
                <a:schemeClr val="accent4"/>
              </a:gs>
              <a:gs pos="0">
                <a:schemeClr val="accent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87" name="Circle: Hollow 86">
            <a:extLst>
              <a:ext uri="{FF2B5EF4-FFF2-40B4-BE49-F238E27FC236}">
                <a16:creationId xmlns:a16="http://schemas.microsoft.com/office/drawing/2014/main" id="{0586841A-ADB4-4BF7-9383-C184137ADD31}"/>
              </a:ext>
            </a:extLst>
          </p:cNvPr>
          <p:cNvSpPr/>
          <p:nvPr/>
        </p:nvSpPr>
        <p:spPr bwMode="ltGray">
          <a:xfrm>
            <a:off x="3064630" y="3259890"/>
            <a:ext cx="1460261" cy="1460261"/>
          </a:xfrm>
          <a:prstGeom prst="donut">
            <a:avLst>
              <a:gd name="adj" fmla="val 4877"/>
            </a:avLst>
          </a:prstGeom>
          <a:gradFill flip="none" rotWithShape="1">
            <a:gsLst>
              <a:gs pos="100000">
                <a:schemeClr val="accent5"/>
              </a:gs>
              <a:gs pos="0">
                <a:schemeClr val="accent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90" name="Circle: Hollow 89">
            <a:extLst>
              <a:ext uri="{FF2B5EF4-FFF2-40B4-BE49-F238E27FC236}">
                <a16:creationId xmlns:a16="http://schemas.microsoft.com/office/drawing/2014/main" id="{F9BC439F-0FD6-4C14-8A36-E4F8FA301014}"/>
              </a:ext>
            </a:extLst>
          </p:cNvPr>
          <p:cNvSpPr/>
          <p:nvPr/>
        </p:nvSpPr>
        <p:spPr bwMode="ltGray">
          <a:xfrm>
            <a:off x="5357157" y="3259890"/>
            <a:ext cx="1477686" cy="1477686"/>
          </a:xfrm>
          <a:prstGeom prst="donut">
            <a:avLst>
              <a:gd name="adj" fmla="val 4877"/>
            </a:avLst>
          </a:prstGeom>
          <a:gradFill flip="none" rotWithShape="1">
            <a:gsLst>
              <a:gs pos="100000">
                <a:schemeClr val="accent6"/>
              </a:gs>
              <a:gs pos="0">
                <a:schemeClr val="accent3"/>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93" name="Circle: Hollow 92">
            <a:extLst>
              <a:ext uri="{FF2B5EF4-FFF2-40B4-BE49-F238E27FC236}">
                <a16:creationId xmlns:a16="http://schemas.microsoft.com/office/drawing/2014/main" id="{B1383934-C5D5-4D78-95DD-F12A16D746B1}"/>
              </a:ext>
            </a:extLst>
          </p:cNvPr>
          <p:cNvSpPr/>
          <p:nvPr/>
        </p:nvSpPr>
        <p:spPr bwMode="ltGray">
          <a:xfrm>
            <a:off x="7658397" y="3259890"/>
            <a:ext cx="1477686" cy="1477686"/>
          </a:xfrm>
          <a:prstGeom prst="donut">
            <a:avLst>
              <a:gd name="adj" fmla="val 4877"/>
            </a:avLst>
          </a:prstGeom>
          <a:gradFill flip="none" rotWithShape="1">
            <a:gsLst>
              <a:gs pos="100000">
                <a:srgbClr val="0096A1"/>
              </a:gs>
              <a:gs pos="0">
                <a:srgbClr val="02C7A9"/>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96" name="Circle: Hollow 95">
            <a:extLst>
              <a:ext uri="{FF2B5EF4-FFF2-40B4-BE49-F238E27FC236}">
                <a16:creationId xmlns:a16="http://schemas.microsoft.com/office/drawing/2014/main" id="{9D3AD961-14C0-412A-8C5A-41E08C45D047}"/>
              </a:ext>
            </a:extLst>
          </p:cNvPr>
          <p:cNvSpPr/>
          <p:nvPr/>
        </p:nvSpPr>
        <p:spPr bwMode="ltGray">
          <a:xfrm>
            <a:off x="9959637" y="3259890"/>
            <a:ext cx="1477686" cy="1477686"/>
          </a:xfrm>
          <a:prstGeom prst="donut">
            <a:avLst>
              <a:gd name="adj" fmla="val 4877"/>
            </a:avLst>
          </a:prstGeom>
          <a:gradFill flip="none" rotWithShape="1">
            <a:gsLst>
              <a:gs pos="100000">
                <a:srgbClr val="006AAD"/>
              </a:gs>
              <a:gs pos="0">
                <a:srgbClr val="00ACD9"/>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108" name="Text Placeholder 3">
            <a:extLst>
              <a:ext uri="{FF2B5EF4-FFF2-40B4-BE49-F238E27FC236}">
                <a16:creationId xmlns:a16="http://schemas.microsoft.com/office/drawing/2014/main" id="{11671A09-4EF2-4A4D-B079-3BF41C0D77AE}"/>
              </a:ext>
            </a:extLst>
          </p:cNvPr>
          <p:cNvSpPr>
            <a:spLocks noGrp="1"/>
          </p:cNvSpPr>
          <p:nvPr>
            <p:ph type="body" sz="half" idx="2" hasCustomPrompt="1"/>
          </p:nvPr>
        </p:nvSpPr>
        <p:spPr>
          <a:xfrm>
            <a:off x="685800" y="5032615"/>
            <a:ext cx="1615440" cy="1139584"/>
          </a:xfrm>
        </p:spPr>
        <p:txBody>
          <a:bodyPr anchor="t">
            <a:noAutofit/>
          </a:bodyPr>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1600" kern="100" spc="-30" baseline="0" dirty="0">
                <a:solidFill>
                  <a:schemeClr val="bg2">
                    <a:lumMod val="50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109" name="Text Placeholder 3">
            <a:extLst>
              <a:ext uri="{FF2B5EF4-FFF2-40B4-BE49-F238E27FC236}">
                <a16:creationId xmlns:a16="http://schemas.microsoft.com/office/drawing/2014/main" id="{B400E2F8-C0B7-447E-A765-6CEC94D5D39E}"/>
              </a:ext>
            </a:extLst>
          </p:cNvPr>
          <p:cNvSpPr>
            <a:spLocks noGrp="1"/>
          </p:cNvSpPr>
          <p:nvPr>
            <p:ph type="body" sz="half" idx="16" hasCustomPrompt="1"/>
          </p:nvPr>
        </p:nvSpPr>
        <p:spPr>
          <a:xfrm>
            <a:off x="685800" y="2367177"/>
            <a:ext cx="1615440" cy="689420"/>
          </a:xfrm>
        </p:spPr>
        <p:txBody>
          <a:bodyPr anchor="b"/>
          <a:lstStyle>
            <a:lvl1pPr marL="0" indent="0" algn="ctr">
              <a:lnSpc>
                <a:spcPct val="80000"/>
              </a:lnSpc>
              <a:spcBef>
                <a:spcPts val="0"/>
              </a:spcBef>
              <a:spcAft>
                <a:spcPts val="0"/>
              </a:spcAft>
              <a:buNone/>
              <a:defRPr lang="en-US" sz="2000" b="1" kern="100" spc="-50" baseline="0" dirty="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a:t>
            </a:r>
            <a:br>
              <a:rPr lang="en-US" dirty="0"/>
            </a:br>
            <a:r>
              <a:rPr lang="en-US" dirty="0"/>
              <a:t>Title</a:t>
            </a:r>
          </a:p>
        </p:txBody>
      </p:sp>
      <p:sp>
        <p:nvSpPr>
          <p:cNvPr id="110" name="Text Placeholder 3">
            <a:extLst>
              <a:ext uri="{FF2B5EF4-FFF2-40B4-BE49-F238E27FC236}">
                <a16:creationId xmlns:a16="http://schemas.microsoft.com/office/drawing/2014/main" id="{4989E4A6-8EE3-4A49-843E-231F07B45E82}"/>
              </a:ext>
            </a:extLst>
          </p:cNvPr>
          <p:cNvSpPr>
            <a:spLocks noGrp="1"/>
          </p:cNvSpPr>
          <p:nvPr>
            <p:ph type="body" sz="half" idx="17" hasCustomPrompt="1"/>
          </p:nvPr>
        </p:nvSpPr>
        <p:spPr>
          <a:xfrm>
            <a:off x="2987040" y="5032615"/>
            <a:ext cx="1615440" cy="1139584"/>
          </a:xfrm>
        </p:spPr>
        <p:txBody>
          <a:bodyPr anchor="t">
            <a:noAutofit/>
          </a:bodyPr>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1600" kern="100" spc="-30" baseline="0" dirty="0">
                <a:solidFill>
                  <a:schemeClr val="bg2">
                    <a:lumMod val="50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111" name="Text Placeholder 3">
            <a:extLst>
              <a:ext uri="{FF2B5EF4-FFF2-40B4-BE49-F238E27FC236}">
                <a16:creationId xmlns:a16="http://schemas.microsoft.com/office/drawing/2014/main" id="{36E9CE4C-0706-4CBD-B9AD-6924ABEC9EBC}"/>
              </a:ext>
            </a:extLst>
          </p:cNvPr>
          <p:cNvSpPr>
            <a:spLocks noGrp="1"/>
          </p:cNvSpPr>
          <p:nvPr>
            <p:ph type="body" sz="half" idx="18" hasCustomPrompt="1"/>
          </p:nvPr>
        </p:nvSpPr>
        <p:spPr>
          <a:xfrm>
            <a:off x="2987041" y="2367177"/>
            <a:ext cx="1615440" cy="689420"/>
          </a:xfrm>
        </p:spPr>
        <p:txBody>
          <a:bodyPr anchor="b"/>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2000" b="1" kern="100" spc="-50" baseline="0" dirty="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a:t>
            </a:r>
            <a:br>
              <a:rPr lang="en-US" dirty="0"/>
            </a:br>
            <a:r>
              <a:rPr lang="en-US" dirty="0"/>
              <a:t>Title</a:t>
            </a:r>
          </a:p>
        </p:txBody>
      </p:sp>
      <p:sp>
        <p:nvSpPr>
          <p:cNvPr id="112" name="Text Placeholder 3">
            <a:extLst>
              <a:ext uri="{FF2B5EF4-FFF2-40B4-BE49-F238E27FC236}">
                <a16:creationId xmlns:a16="http://schemas.microsoft.com/office/drawing/2014/main" id="{750E89A0-C13A-4272-A593-AD5D6BE03042}"/>
              </a:ext>
            </a:extLst>
          </p:cNvPr>
          <p:cNvSpPr>
            <a:spLocks noGrp="1"/>
          </p:cNvSpPr>
          <p:nvPr>
            <p:ph type="body" sz="half" idx="19" hasCustomPrompt="1"/>
          </p:nvPr>
        </p:nvSpPr>
        <p:spPr>
          <a:xfrm>
            <a:off x="5288280" y="5032615"/>
            <a:ext cx="1615440" cy="1139584"/>
          </a:xfrm>
        </p:spPr>
        <p:txBody>
          <a:bodyPr anchor="t">
            <a:noAutofit/>
          </a:bodyPr>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1600" kern="100" spc="-30" baseline="0" dirty="0">
                <a:solidFill>
                  <a:schemeClr val="bg2">
                    <a:lumMod val="50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113" name="Text Placeholder 3">
            <a:extLst>
              <a:ext uri="{FF2B5EF4-FFF2-40B4-BE49-F238E27FC236}">
                <a16:creationId xmlns:a16="http://schemas.microsoft.com/office/drawing/2014/main" id="{1796243C-8F5A-4444-AC55-0D22C3E366E4}"/>
              </a:ext>
            </a:extLst>
          </p:cNvPr>
          <p:cNvSpPr>
            <a:spLocks noGrp="1"/>
          </p:cNvSpPr>
          <p:nvPr>
            <p:ph type="body" sz="half" idx="20" hasCustomPrompt="1"/>
          </p:nvPr>
        </p:nvSpPr>
        <p:spPr>
          <a:xfrm>
            <a:off x="5288281" y="2367177"/>
            <a:ext cx="1615440" cy="689420"/>
          </a:xfrm>
        </p:spPr>
        <p:txBody>
          <a:bodyPr anchor="b"/>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2000" b="1" kern="100" spc="-50" baseline="0" dirty="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a:t>
            </a:r>
            <a:br>
              <a:rPr lang="en-US" dirty="0"/>
            </a:br>
            <a:r>
              <a:rPr lang="en-US" dirty="0"/>
              <a:t>Title</a:t>
            </a:r>
          </a:p>
        </p:txBody>
      </p:sp>
      <p:sp>
        <p:nvSpPr>
          <p:cNvPr id="114" name="Text Placeholder 3">
            <a:extLst>
              <a:ext uri="{FF2B5EF4-FFF2-40B4-BE49-F238E27FC236}">
                <a16:creationId xmlns:a16="http://schemas.microsoft.com/office/drawing/2014/main" id="{3AEF17FA-52BC-4AEA-902B-262AB6E76728}"/>
              </a:ext>
            </a:extLst>
          </p:cNvPr>
          <p:cNvSpPr>
            <a:spLocks noGrp="1"/>
          </p:cNvSpPr>
          <p:nvPr>
            <p:ph type="body" sz="half" idx="21" hasCustomPrompt="1"/>
          </p:nvPr>
        </p:nvSpPr>
        <p:spPr>
          <a:xfrm>
            <a:off x="7589520" y="5032615"/>
            <a:ext cx="1615440" cy="1139584"/>
          </a:xfrm>
        </p:spPr>
        <p:txBody>
          <a:bodyPr anchor="t">
            <a:noAutofit/>
          </a:bodyPr>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1600" kern="100" spc="-30" baseline="0" dirty="0">
                <a:solidFill>
                  <a:schemeClr val="bg2">
                    <a:lumMod val="50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115" name="Text Placeholder 3">
            <a:extLst>
              <a:ext uri="{FF2B5EF4-FFF2-40B4-BE49-F238E27FC236}">
                <a16:creationId xmlns:a16="http://schemas.microsoft.com/office/drawing/2014/main" id="{1B7469C2-A188-4795-A4F3-D3080571329D}"/>
              </a:ext>
            </a:extLst>
          </p:cNvPr>
          <p:cNvSpPr>
            <a:spLocks noGrp="1"/>
          </p:cNvSpPr>
          <p:nvPr>
            <p:ph type="body" sz="half" idx="22" hasCustomPrompt="1"/>
          </p:nvPr>
        </p:nvSpPr>
        <p:spPr>
          <a:xfrm>
            <a:off x="7589521" y="2367177"/>
            <a:ext cx="1615440" cy="689420"/>
          </a:xfrm>
        </p:spPr>
        <p:txBody>
          <a:bodyPr anchor="b"/>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2000" b="1" kern="100" spc="-50" baseline="0" dirty="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a:t>
            </a:r>
            <a:br>
              <a:rPr lang="en-US" dirty="0"/>
            </a:br>
            <a:r>
              <a:rPr lang="en-US" dirty="0"/>
              <a:t>Title</a:t>
            </a:r>
          </a:p>
        </p:txBody>
      </p:sp>
      <p:sp>
        <p:nvSpPr>
          <p:cNvPr id="116" name="Text Placeholder 3">
            <a:extLst>
              <a:ext uri="{FF2B5EF4-FFF2-40B4-BE49-F238E27FC236}">
                <a16:creationId xmlns:a16="http://schemas.microsoft.com/office/drawing/2014/main" id="{F7C96BE4-B13E-4211-BD85-DE45BA129298}"/>
              </a:ext>
            </a:extLst>
          </p:cNvPr>
          <p:cNvSpPr>
            <a:spLocks noGrp="1"/>
          </p:cNvSpPr>
          <p:nvPr>
            <p:ph type="body" sz="half" idx="23" hasCustomPrompt="1"/>
          </p:nvPr>
        </p:nvSpPr>
        <p:spPr>
          <a:xfrm>
            <a:off x="9890760" y="5032615"/>
            <a:ext cx="1615440" cy="1139584"/>
          </a:xfrm>
        </p:spPr>
        <p:txBody>
          <a:bodyPr anchor="t">
            <a:noAutofit/>
          </a:bodyPr>
          <a:lstStyle>
            <a:lvl1pPr marL="0" indent="0" algn="ctr">
              <a:lnSpc>
                <a:spcPct val="80000"/>
              </a:lnSpc>
              <a:spcBef>
                <a:spcPts val="0"/>
              </a:spcBef>
              <a:spcAft>
                <a:spcPts val="0"/>
              </a:spcAft>
              <a:buNone/>
              <a:defRPr lang="en-US" sz="1600" kern="100" spc="-30" baseline="0" dirty="0">
                <a:solidFill>
                  <a:schemeClr val="bg2">
                    <a:lumMod val="50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117" name="Text Placeholder 3">
            <a:extLst>
              <a:ext uri="{FF2B5EF4-FFF2-40B4-BE49-F238E27FC236}">
                <a16:creationId xmlns:a16="http://schemas.microsoft.com/office/drawing/2014/main" id="{0B418F7B-A3EA-4EAC-9814-F96D4158F321}"/>
              </a:ext>
            </a:extLst>
          </p:cNvPr>
          <p:cNvSpPr>
            <a:spLocks noGrp="1"/>
          </p:cNvSpPr>
          <p:nvPr>
            <p:ph type="body" sz="half" idx="24" hasCustomPrompt="1"/>
          </p:nvPr>
        </p:nvSpPr>
        <p:spPr>
          <a:xfrm>
            <a:off x="9890761" y="2367177"/>
            <a:ext cx="1615440" cy="689420"/>
          </a:xfrm>
        </p:spPr>
        <p:txBody>
          <a:bodyPr anchor="b"/>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2000" b="1" kern="100" spc="-50" baseline="0" dirty="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a:t>
            </a:r>
            <a:br>
              <a:rPr lang="en-US" dirty="0"/>
            </a:br>
            <a:r>
              <a:rPr lang="en-US" dirty="0"/>
              <a:t>Title</a:t>
            </a:r>
          </a:p>
        </p:txBody>
      </p:sp>
      <p:sp>
        <p:nvSpPr>
          <p:cNvPr id="121" name="Picture Placeholder 17">
            <a:extLst>
              <a:ext uri="{FF2B5EF4-FFF2-40B4-BE49-F238E27FC236}">
                <a16:creationId xmlns:a16="http://schemas.microsoft.com/office/drawing/2014/main" id="{525C5619-1CA2-4655-A294-636A36BD9A2B}"/>
              </a:ext>
            </a:extLst>
          </p:cNvPr>
          <p:cNvSpPr>
            <a:spLocks noGrp="1" noChangeAspect="1"/>
          </p:cNvSpPr>
          <p:nvPr>
            <p:ph type="pic" sz="quarter" idx="25" hasCustomPrompt="1"/>
          </p:nvPr>
        </p:nvSpPr>
        <p:spPr>
          <a:xfrm>
            <a:off x="1110814" y="3616960"/>
            <a:ext cx="765414" cy="763546"/>
          </a:xfrm>
        </p:spPr>
        <p:txBody>
          <a:bodyPr/>
          <a:lstStyle>
            <a:lvl1pPr algn="ctr">
              <a:defRPr sz="1800">
                <a:solidFill>
                  <a:schemeClr val="bg2">
                    <a:lumMod val="50000"/>
                  </a:schemeClr>
                </a:solidFill>
                <a:latin typeface="+mn-lt"/>
              </a:defRPr>
            </a:lvl1pPr>
          </a:lstStyle>
          <a:p>
            <a:r>
              <a:rPr lang="en-US" dirty="0"/>
              <a:t>Icon</a:t>
            </a:r>
          </a:p>
        </p:txBody>
      </p:sp>
      <p:sp>
        <p:nvSpPr>
          <p:cNvPr id="122" name="Picture Placeholder 17">
            <a:extLst>
              <a:ext uri="{FF2B5EF4-FFF2-40B4-BE49-F238E27FC236}">
                <a16:creationId xmlns:a16="http://schemas.microsoft.com/office/drawing/2014/main" id="{81C0248B-AF17-4BB5-8E72-1EDA1477759B}"/>
              </a:ext>
            </a:extLst>
          </p:cNvPr>
          <p:cNvSpPr>
            <a:spLocks noGrp="1" noChangeAspect="1"/>
          </p:cNvSpPr>
          <p:nvPr>
            <p:ph type="pic" sz="quarter" idx="26" hasCustomPrompt="1"/>
          </p:nvPr>
        </p:nvSpPr>
        <p:spPr>
          <a:xfrm>
            <a:off x="3412054" y="3616960"/>
            <a:ext cx="765414" cy="763546"/>
          </a:xfrm>
        </p:spPr>
        <p:txBody>
          <a:bodyPr/>
          <a:lstStyle>
            <a:lvl1pPr algn="ctr">
              <a:defRPr sz="1800">
                <a:solidFill>
                  <a:schemeClr val="bg2">
                    <a:lumMod val="50000"/>
                  </a:schemeClr>
                </a:solidFill>
                <a:latin typeface="+mn-lt"/>
              </a:defRPr>
            </a:lvl1pPr>
          </a:lstStyle>
          <a:p>
            <a:r>
              <a:rPr lang="en-US" dirty="0"/>
              <a:t>Icon</a:t>
            </a:r>
          </a:p>
        </p:txBody>
      </p:sp>
      <p:sp>
        <p:nvSpPr>
          <p:cNvPr id="123" name="Picture Placeholder 17">
            <a:extLst>
              <a:ext uri="{FF2B5EF4-FFF2-40B4-BE49-F238E27FC236}">
                <a16:creationId xmlns:a16="http://schemas.microsoft.com/office/drawing/2014/main" id="{20D9F549-3FEF-421E-9315-6560B3F80983}"/>
              </a:ext>
            </a:extLst>
          </p:cNvPr>
          <p:cNvSpPr>
            <a:spLocks noGrp="1" noChangeAspect="1"/>
          </p:cNvSpPr>
          <p:nvPr>
            <p:ph type="pic" sz="quarter" idx="27" hasCustomPrompt="1"/>
          </p:nvPr>
        </p:nvSpPr>
        <p:spPr>
          <a:xfrm>
            <a:off x="5713294" y="3616960"/>
            <a:ext cx="765414" cy="763546"/>
          </a:xfrm>
        </p:spPr>
        <p:txBody>
          <a:bodyPr/>
          <a:lstStyle>
            <a:lvl1pPr algn="ctr">
              <a:defRPr sz="1800">
                <a:solidFill>
                  <a:schemeClr val="bg2">
                    <a:lumMod val="50000"/>
                  </a:schemeClr>
                </a:solidFill>
                <a:latin typeface="+mn-lt"/>
              </a:defRPr>
            </a:lvl1pPr>
          </a:lstStyle>
          <a:p>
            <a:r>
              <a:rPr lang="en-US" dirty="0"/>
              <a:t>Icon</a:t>
            </a:r>
          </a:p>
        </p:txBody>
      </p:sp>
      <p:sp>
        <p:nvSpPr>
          <p:cNvPr id="124" name="Picture Placeholder 17">
            <a:extLst>
              <a:ext uri="{FF2B5EF4-FFF2-40B4-BE49-F238E27FC236}">
                <a16:creationId xmlns:a16="http://schemas.microsoft.com/office/drawing/2014/main" id="{D0FDEDA1-D189-40F0-BF33-2BE9EDDF4BCD}"/>
              </a:ext>
            </a:extLst>
          </p:cNvPr>
          <p:cNvSpPr>
            <a:spLocks noGrp="1" noChangeAspect="1"/>
          </p:cNvSpPr>
          <p:nvPr>
            <p:ph type="pic" sz="quarter" idx="28" hasCustomPrompt="1"/>
          </p:nvPr>
        </p:nvSpPr>
        <p:spPr>
          <a:xfrm>
            <a:off x="8014534" y="3616960"/>
            <a:ext cx="765414" cy="763546"/>
          </a:xfrm>
        </p:spPr>
        <p:txBody>
          <a:bodyPr/>
          <a:lstStyle>
            <a:lvl1pPr algn="ctr">
              <a:defRPr sz="1800">
                <a:solidFill>
                  <a:schemeClr val="bg2">
                    <a:lumMod val="50000"/>
                  </a:schemeClr>
                </a:solidFill>
                <a:latin typeface="+mn-lt"/>
              </a:defRPr>
            </a:lvl1pPr>
          </a:lstStyle>
          <a:p>
            <a:r>
              <a:rPr lang="en-US" dirty="0"/>
              <a:t>Icon</a:t>
            </a:r>
          </a:p>
        </p:txBody>
      </p:sp>
      <p:sp>
        <p:nvSpPr>
          <p:cNvPr id="125" name="Picture Placeholder 17">
            <a:extLst>
              <a:ext uri="{FF2B5EF4-FFF2-40B4-BE49-F238E27FC236}">
                <a16:creationId xmlns:a16="http://schemas.microsoft.com/office/drawing/2014/main" id="{BC747FB1-6AF4-4198-8D3B-7683ABDDA429}"/>
              </a:ext>
            </a:extLst>
          </p:cNvPr>
          <p:cNvSpPr>
            <a:spLocks noGrp="1" noChangeAspect="1"/>
          </p:cNvSpPr>
          <p:nvPr>
            <p:ph type="pic" sz="quarter" idx="29" hasCustomPrompt="1"/>
          </p:nvPr>
        </p:nvSpPr>
        <p:spPr>
          <a:xfrm>
            <a:off x="10315774" y="3616960"/>
            <a:ext cx="765414" cy="763546"/>
          </a:xfrm>
        </p:spPr>
        <p:txBody>
          <a:bodyPr/>
          <a:lstStyle>
            <a:lvl1pPr algn="ctr">
              <a:defRPr sz="1800">
                <a:solidFill>
                  <a:schemeClr val="bg2">
                    <a:lumMod val="50000"/>
                  </a:schemeClr>
                </a:solidFill>
                <a:latin typeface="+mn-lt"/>
              </a:defRPr>
            </a:lvl1pPr>
          </a:lstStyle>
          <a:p>
            <a:r>
              <a:rPr lang="en-US" dirty="0"/>
              <a:t>Icon</a:t>
            </a:r>
          </a:p>
        </p:txBody>
      </p:sp>
      <p:sp>
        <p:nvSpPr>
          <p:cNvPr id="31" name="Text Placeholder 2">
            <a:extLst>
              <a:ext uri="{FF2B5EF4-FFF2-40B4-BE49-F238E27FC236}">
                <a16:creationId xmlns:a16="http://schemas.microsoft.com/office/drawing/2014/main" id="{D559743F-0D93-441B-AFE5-79CCE40F01C7}"/>
              </a:ext>
            </a:extLst>
          </p:cNvPr>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852722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Four Stats">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F733A481-9879-4ED1-8744-E1B19D6E6C54}"/>
              </a:ext>
            </a:extLst>
          </p:cNvPr>
          <p:cNvSpPr>
            <a:spLocks noGrp="1"/>
          </p:cNvSpPr>
          <p:nvPr>
            <p:ph type="title"/>
          </p:nvPr>
        </p:nvSpPr>
        <p:spPr>
          <a:xfrm>
            <a:off x="685800" y="1034165"/>
            <a:ext cx="10820400" cy="517065"/>
          </a:xfrm>
        </p:spPr>
        <p:txBody>
          <a:bodyPr/>
          <a:lstStyle>
            <a:lvl1pPr algn="l">
              <a:defRPr/>
            </a:lvl1pPr>
          </a:lstStyle>
          <a:p>
            <a:r>
              <a:rPr lang="en-US"/>
              <a:t>Click to edit Master title style</a:t>
            </a:r>
          </a:p>
        </p:txBody>
      </p:sp>
      <p:sp>
        <p:nvSpPr>
          <p:cNvPr id="43" name="Rectangle: Rounded Corners 42">
            <a:extLst>
              <a:ext uri="{FF2B5EF4-FFF2-40B4-BE49-F238E27FC236}">
                <a16:creationId xmlns:a16="http://schemas.microsoft.com/office/drawing/2014/main" id="{0404FD4D-78E2-4F1D-AF7D-456091E8E252}"/>
              </a:ext>
            </a:extLst>
          </p:cNvPr>
          <p:cNvSpPr/>
          <p:nvPr/>
        </p:nvSpPr>
        <p:spPr bwMode="ltGray">
          <a:xfrm>
            <a:off x="715963" y="4194762"/>
            <a:ext cx="2130424" cy="73714"/>
          </a:xfrm>
          <a:prstGeom prst="roundRect">
            <a:avLst>
              <a:gd name="adj" fmla="val 50000"/>
            </a:avLst>
          </a:prstGeom>
          <a:gradFill flip="none" rotWithShape="1">
            <a:gsLst>
              <a:gs pos="100000">
                <a:schemeClr val="accent4"/>
              </a:gs>
              <a:gs pos="0">
                <a:schemeClr val="accent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30" baseline="0" noProof="0" dirty="0">
              <a:solidFill>
                <a:schemeClr val="lt1"/>
              </a:solidFill>
              <a:latin typeface="+mn-lt"/>
            </a:endParaRPr>
          </a:p>
        </p:txBody>
      </p:sp>
      <p:sp>
        <p:nvSpPr>
          <p:cNvPr id="44" name="Rectangle: Rounded Corners 43">
            <a:extLst>
              <a:ext uri="{FF2B5EF4-FFF2-40B4-BE49-F238E27FC236}">
                <a16:creationId xmlns:a16="http://schemas.microsoft.com/office/drawing/2014/main" id="{DC0BC609-BFC6-4885-956A-928BA2776018}"/>
              </a:ext>
            </a:extLst>
          </p:cNvPr>
          <p:cNvSpPr/>
          <p:nvPr/>
        </p:nvSpPr>
        <p:spPr bwMode="ltGray">
          <a:xfrm>
            <a:off x="3592513" y="4194762"/>
            <a:ext cx="2130424" cy="73714"/>
          </a:xfrm>
          <a:prstGeom prst="roundRect">
            <a:avLst>
              <a:gd name="adj" fmla="val 50000"/>
            </a:avLst>
          </a:prstGeom>
          <a:gradFill flip="none" rotWithShape="1">
            <a:gsLst>
              <a:gs pos="100000">
                <a:schemeClr val="accent5"/>
              </a:gs>
              <a:gs pos="0">
                <a:schemeClr val="accent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30" baseline="0" noProof="0" dirty="0">
              <a:solidFill>
                <a:schemeClr val="lt1"/>
              </a:solidFill>
              <a:latin typeface="+mn-lt"/>
            </a:endParaRPr>
          </a:p>
        </p:txBody>
      </p:sp>
      <p:sp>
        <p:nvSpPr>
          <p:cNvPr id="45" name="Rectangle: Rounded Corners 44">
            <a:extLst>
              <a:ext uri="{FF2B5EF4-FFF2-40B4-BE49-F238E27FC236}">
                <a16:creationId xmlns:a16="http://schemas.microsoft.com/office/drawing/2014/main" id="{E06DC7F9-8847-48C6-8522-E29CB4E9FC79}"/>
              </a:ext>
            </a:extLst>
          </p:cNvPr>
          <p:cNvSpPr/>
          <p:nvPr/>
        </p:nvSpPr>
        <p:spPr bwMode="ltGray">
          <a:xfrm>
            <a:off x="6469063" y="4194762"/>
            <a:ext cx="2130424" cy="73714"/>
          </a:xfrm>
          <a:prstGeom prst="roundRect">
            <a:avLst>
              <a:gd name="adj" fmla="val 50000"/>
            </a:avLst>
          </a:prstGeom>
          <a:gradFill flip="none" rotWithShape="1">
            <a:gsLst>
              <a:gs pos="100000">
                <a:schemeClr val="accent6"/>
              </a:gs>
              <a:gs pos="0">
                <a:schemeClr val="accent3"/>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30" baseline="0" noProof="0" dirty="0">
              <a:solidFill>
                <a:schemeClr val="lt1"/>
              </a:solidFill>
              <a:latin typeface="+mn-lt"/>
            </a:endParaRPr>
          </a:p>
        </p:txBody>
      </p:sp>
      <p:sp>
        <p:nvSpPr>
          <p:cNvPr id="46" name="Rectangle: Rounded Corners 45">
            <a:extLst>
              <a:ext uri="{FF2B5EF4-FFF2-40B4-BE49-F238E27FC236}">
                <a16:creationId xmlns:a16="http://schemas.microsoft.com/office/drawing/2014/main" id="{A7DF5280-F1F5-4DCA-A38C-F7092805D40E}"/>
              </a:ext>
            </a:extLst>
          </p:cNvPr>
          <p:cNvSpPr/>
          <p:nvPr/>
        </p:nvSpPr>
        <p:spPr bwMode="ltGray">
          <a:xfrm>
            <a:off x="9345613" y="4194762"/>
            <a:ext cx="2130424" cy="73714"/>
          </a:xfrm>
          <a:prstGeom prst="roundRect">
            <a:avLst>
              <a:gd name="adj" fmla="val 50000"/>
            </a:avLst>
          </a:prstGeom>
          <a:gradFill flip="none" rotWithShape="1">
            <a:gsLst>
              <a:gs pos="100000">
                <a:srgbClr val="0096A1"/>
              </a:gs>
              <a:gs pos="0">
                <a:srgbClr val="02C7A9"/>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30" baseline="0" noProof="0" dirty="0">
              <a:solidFill>
                <a:schemeClr val="lt1"/>
              </a:solidFill>
              <a:latin typeface="+mn-lt"/>
            </a:endParaRPr>
          </a:p>
        </p:txBody>
      </p:sp>
      <p:sp>
        <p:nvSpPr>
          <p:cNvPr id="47" name="Text Placeholder 3">
            <a:extLst>
              <a:ext uri="{FF2B5EF4-FFF2-40B4-BE49-F238E27FC236}">
                <a16:creationId xmlns:a16="http://schemas.microsoft.com/office/drawing/2014/main" id="{0363CE2F-EC89-4EC2-BF73-937C47122C4D}"/>
              </a:ext>
            </a:extLst>
          </p:cNvPr>
          <p:cNvSpPr>
            <a:spLocks noGrp="1"/>
          </p:cNvSpPr>
          <p:nvPr>
            <p:ph type="body" sz="half" idx="2" hasCustomPrompt="1"/>
          </p:nvPr>
        </p:nvSpPr>
        <p:spPr>
          <a:xfrm>
            <a:off x="685800" y="3219079"/>
            <a:ext cx="2190750" cy="886397"/>
          </a:xfrm>
        </p:spPr>
        <p:txBody>
          <a:bodyPr anchor="b">
            <a:noAutofit/>
          </a:bodyPr>
          <a:lstStyle>
            <a:lvl1pPr marL="0" indent="0" algn="ctr">
              <a:lnSpc>
                <a:spcPct val="80000"/>
              </a:lnSpc>
              <a:spcBef>
                <a:spcPts val="0"/>
              </a:spcBef>
              <a:spcAft>
                <a:spcPts val="0"/>
              </a:spcAft>
              <a:buNone/>
              <a:defRPr sz="6000" b="1" spc="-50" baseline="0">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Stat</a:t>
            </a:r>
          </a:p>
        </p:txBody>
      </p:sp>
      <p:sp>
        <p:nvSpPr>
          <p:cNvPr id="48" name="Text Placeholder 3">
            <a:extLst>
              <a:ext uri="{FF2B5EF4-FFF2-40B4-BE49-F238E27FC236}">
                <a16:creationId xmlns:a16="http://schemas.microsoft.com/office/drawing/2014/main" id="{E0ECCD37-779B-423D-BE16-47B24098B834}"/>
              </a:ext>
            </a:extLst>
          </p:cNvPr>
          <p:cNvSpPr>
            <a:spLocks noGrp="1"/>
          </p:cNvSpPr>
          <p:nvPr>
            <p:ph type="body" sz="half" idx="16" hasCustomPrompt="1"/>
          </p:nvPr>
        </p:nvSpPr>
        <p:spPr>
          <a:xfrm>
            <a:off x="685800" y="4540249"/>
            <a:ext cx="2190750" cy="1636685"/>
          </a:xfrm>
        </p:spPr>
        <p:txBody>
          <a:bodyPr/>
          <a:lstStyle>
            <a:lvl1pPr marL="0" indent="0" algn="ctr">
              <a:lnSpc>
                <a:spcPct val="80000"/>
              </a:lnSpc>
              <a:spcBef>
                <a:spcPts val="0"/>
              </a:spcBef>
              <a:spcAft>
                <a:spcPts val="0"/>
              </a:spcAft>
              <a:buNone/>
              <a:defRPr sz="1800" spc="-30" baseline="0">
                <a:solidFill>
                  <a:schemeClr val="bg2">
                    <a:lumMod val="50000"/>
                  </a:schemeClr>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Stat description</a:t>
            </a:r>
          </a:p>
        </p:txBody>
      </p:sp>
      <p:sp>
        <p:nvSpPr>
          <p:cNvPr id="49" name="Text Placeholder 3">
            <a:extLst>
              <a:ext uri="{FF2B5EF4-FFF2-40B4-BE49-F238E27FC236}">
                <a16:creationId xmlns:a16="http://schemas.microsoft.com/office/drawing/2014/main" id="{CD7F1718-23ED-41DE-BB26-E9A9A505ECC9}"/>
              </a:ext>
            </a:extLst>
          </p:cNvPr>
          <p:cNvSpPr>
            <a:spLocks noGrp="1"/>
          </p:cNvSpPr>
          <p:nvPr>
            <p:ph type="body" sz="half" idx="17" hasCustomPrompt="1"/>
          </p:nvPr>
        </p:nvSpPr>
        <p:spPr>
          <a:xfrm>
            <a:off x="3562350" y="3219079"/>
            <a:ext cx="2190750" cy="886397"/>
          </a:xfrm>
        </p:spPr>
        <p:txBody>
          <a:bodyPr anchor="b">
            <a:noAutofit/>
          </a:bodyPr>
          <a:lstStyle>
            <a:lvl1pPr marL="0" indent="0" algn="ctr">
              <a:lnSpc>
                <a:spcPct val="80000"/>
              </a:lnSpc>
              <a:spcBef>
                <a:spcPts val="0"/>
              </a:spcBef>
              <a:spcAft>
                <a:spcPts val="0"/>
              </a:spcAft>
              <a:buNone/>
              <a:defRPr sz="6000" b="1" spc="-50" baseline="0">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Stat</a:t>
            </a:r>
          </a:p>
        </p:txBody>
      </p:sp>
      <p:sp>
        <p:nvSpPr>
          <p:cNvPr id="50" name="Text Placeholder 3">
            <a:extLst>
              <a:ext uri="{FF2B5EF4-FFF2-40B4-BE49-F238E27FC236}">
                <a16:creationId xmlns:a16="http://schemas.microsoft.com/office/drawing/2014/main" id="{AAE6D57F-D4B7-4279-9D31-550AAED8A63E}"/>
              </a:ext>
            </a:extLst>
          </p:cNvPr>
          <p:cNvSpPr>
            <a:spLocks noGrp="1"/>
          </p:cNvSpPr>
          <p:nvPr>
            <p:ph type="body" sz="half" idx="18" hasCustomPrompt="1"/>
          </p:nvPr>
        </p:nvSpPr>
        <p:spPr>
          <a:xfrm>
            <a:off x="3562350" y="4540249"/>
            <a:ext cx="2190750" cy="1636685"/>
          </a:xfrm>
        </p:spPr>
        <p:txBody>
          <a:bodyPr/>
          <a:lstStyle>
            <a:lvl1pPr marL="0" indent="0" algn="ctr">
              <a:lnSpc>
                <a:spcPct val="80000"/>
              </a:lnSpc>
              <a:spcBef>
                <a:spcPts val="0"/>
              </a:spcBef>
              <a:spcAft>
                <a:spcPts val="0"/>
              </a:spcAft>
              <a:buNone/>
              <a:defRPr sz="1800" spc="-30" baseline="0">
                <a:solidFill>
                  <a:schemeClr val="bg2">
                    <a:lumMod val="50000"/>
                  </a:schemeClr>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Stat description</a:t>
            </a:r>
          </a:p>
        </p:txBody>
      </p:sp>
      <p:sp>
        <p:nvSpPr>
          <p:cNvPr id="51" name="Text Placeholder 3">
            <a:extLst>
              <a:ext uri="{FF2B5EF4-FFF2-40B4-BE49-F238E27FC236}">
                <a16:creationId xmlns:a16="http://schemas.microsoft.com/office/drawing/2014/main" id="{39A4C4D0-61BE-4106-A77B-C0B8D9E28208}"/>
              </a:ext>
            </a:extLst>
          </p:cNvPr>
          <p:cNvSpPr>
            <a:spLocks noGrp="1"/>
          </p:cNvSpPr>
          <p:nvPr>
            <p:ph type="body" sz="half" idx="19" hasCustomPrompt="1"/>
          </p:nvPr>
        </p:nvSpPr>
        <p:spPr>
          <a:xfrm>
            <a:off x="6438900" y="3219079"/>
            <a:ext cx="2190750" cy="886397"/>
          </a:xfrm>
        </p:spPr>
        <p:txBody>
          <a:bodyPr anchor="b">
            <a:noAutofit/>
          </a:bodyPr>
          <a:lstStyle>
            <a:lvl1pPr marL="0" indent="0" algn="ctr">
              <a:lnSpc>
                <a:spcPct val="80000"/>
              </a:lnSpc>
              <a:spcBef>
                <a:spcPts val="0"/>
              </a:spcBef>
              <a:spcAft>
                <a:spcPts val="0"/>
              </a:spcAft>
              <a:buNone/>
              <a:defRPr sz="6000" b="1" spc="-50" baseline="0">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Stat</a:t>
            </a:r>
          </a:p>
        </p:txBody>
      </p:sp>
      <p:sp>
        <p:nvSpPr>
          <p:cNvPr id="52" name="Text Placeholder 3">
            <a:extLst>
              <a:ext uri="{FF2B5EF4-FFF2-40B4-BE49-F238E27FC236}">
                <a16:creationId xmlns:a16="http://schemas.microsoft.com/office/drawing/2014/main" id="{1C71EF0A-A5D3-4155-9EA9-546520F88628}"/>
              </a:ext>
            </a:extLst>
          </p:cNvPr>
          <p:cNvSpPr>
            <a:spLocks noGrp="1"/>
          </p:cNvSpPr>
          <p:nvPr>
            <p:ph type="body" sz="half" idx="20" hasCustomPrompt="1"/>
          </p:nvPr>
        </p:nvSpPr>
        <p:spPr>
          <a:xfrm>
            <a:off x="6438900" y="4540249"/>
            <a:ext cx="2190750" cy="1636685"/>
          </a:xfrm>
        </p:spPr>
        <p:txBody>
          <a:bodyPr/>
          <a:lstStyle>
            <a:lvl1pPr marL="0" indent="0" algn="ctr">
              <a:lnSpc>
                <a:spcPct val="80000"/>
              </a:lnSpc>
              <a:spcBef>
                <a:spcPts val="0"/>
              </a:spcBef>
              <a:spcAft>
                <a:spcPts val="0"/>
              </a:spcAft>
              <a:buNone/>
              <a:defRPr sz="1800" spc="-30" baseline="0">
                <a:solidFill>
                  <a:schemeClr val="bg2">
                    <a:lumMod val="50000"/>
                  </a:schemeClr>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Stat description</a:t>
            </a:r>
          </a:p>
        </p:txBody>
      </p:sp>
      <p:sp>
        <p:nvSpPr>
          <p:cNvPr id="53" name="Text Placeholder 3">
            <a:extLst>
              <a:ext uri="{FF2B5EF4-FFF2-40B4-BE49-F238E27FC236}">
                <a16:creationId xmlns:a16="http://schemas.microsoft.com/office/drawing/2014/main" id="{74D365D7-8194-4CB6-A53F-CAD4834E3D04}"/>
              </a:ext>
            </a:extLst>
          </p:cNvPr>
          <p:cNvSpPr>
            <a:spLocks noGrp="1"/>
          </p:cNvSpPr>
          <p:nvPr>
            <p:ph type="body" sz="half" idx="21" hasCustomPrompt="1"/>
          </p:nvPr>
        </p:nvSpPr>
        <p:spPr>
          <a:xfrm>
            <a:off x="9315450" y="3219079"/>
            <a:ext cx="2190750" cy="886397"/>
          </a:xfrm>
        </p:spPr>
        <p:txBody>
          <a:bodyPr anchor="b">
            <a:noAutofit/>
          </a:bodyPr>
          <a:lstStyle>
            <a:lvl1pPr marL="0" indent="0" algn="ctr">
              <a:lnSpc>
                <a:spcPct val="80000"/>
              </a:lnSpc>
              <a:spcBef>
                <a:spcPts val="0"/>
              </a:spcBef>
              <a:spcAft>
                <a:spcPts val="0"/>
              </a:spcAft>
              <a:buNone/>
              <a:defRPr sz="6000" b="1" spc="-50" baseline="0">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Stat</a:t>
            </a:r>
          </a:p>
        </p:txBody>
      </p:sp>
      <p:sp>
        <p:nvSpPr>
          <p:cNvPr id="54" name="Text Placeholder 3">
            <a:extLst>
              <a:ext uri="{FF2B5EF4-FFF2-40B4-BE49-F238E27FC236}">
                <a16:creationId xmlns:a16="http://schemas.microsoft.com/office/drawing/2014/main" id="{72CCD20F-BD02-4573-AEDD-66D70AD7A186}"/>
              </a:ext>
            </a:extLst>
          </p:cNvPr>
          <p:cNvSpPr>
            <a:spLocks noGrp="1"/>
          </p:cNvSpPr>
          <p:nvPr>
            <p:ph type="body" sz="half" idx="22" hasCustomPrompt="1"/>
          </p:nvPr>
        </p:nvSpPr>
        <p:spPr>
          <a:xfrm>
            <a:off x="9315450" y="4540249"/>
            <a:ext cx="2190750" cy="1636685"/>
          </a:xfrm>
        </p:spPr>
        <p:txBody>
          <a:bodyPr/>
          <a:lstStyle>
            <a:lvl1pPr marL="0" indent="0" algn="ctr">
              <a:lnSpc>
                <a:spcPct val="80000"/>
              </a:lnSpc>
              <a:spcBef>
                <a:spcPts val="0"/>
              </a:spcBef>
              <a:spcAft>
                <a:spcPts val="0"/>
              </a:spcAft>
              <a:buNone/>
              <a:defRPr sz="1800" spc="-30" baseline="0">
                <a:solidFill>
                  <a:schemeClr val="bg2">
                    <a:lumMod val="50000"/>
                  </a:schemeClr>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Stat description</a:t>
            </a:r>
          </a:p>
        </p:txBody>
      </p:sp>
      <p:sp>
        <p:nvSpPr>
          <p:cNvPr id="24" name="Text Placeholder 2">
            <a:extLst>
              <a:ext uri="{FF2B5EF4-FFF2-40B4-BE49-F238E27FC236}">
                <a16:creationId xmlns:a16="http://schemas.microsoft.com/office/drawing/2014/main" id="{94B640BA-60C0-4AB6-B0D3-1D457D6B7B87}"/>
              </a:ext>
            </a:extLst>
          </p:cNvPr>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34314895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p:cSld name="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3" name="Text Placeholder 2">
            <a:extLst>
              <a:ext uri="{FF2B5EF4-FFF2-40B4-BE49-F238E27FC236}">
                <a16:creationId xmlns:a16="http://schemas.microsoft.com/office/drawing/2014/main" id="{71DBD248-CEB1-4A4C-886D-9B178BEA6303}"/>
              </a:ext>
            </a:extLst>
          </p:cNvPr>
          <p:cNvSpPr>
            <a:spLocks noGrp="1"/>
          </p:cNvSpPr>
          <p:nvPr>
            <p:ph idx="16" hasCustomPrompt="1"/>
          </p:nvPr>
        </p:nvSpPr>
        <p:spPr>
          <a:xfrm>
            <a:off x="685801" y="812801"/>
            <a:ext cx="5721352" cy="5364162"/>
          </a:xfrm>
          <a:prstGeom prst="rect">
            <a:avLst/>
          </a:prstGeom>
        </p:spPr>
        <p:txBody>
          <a:bodyPr vert="horz" lIns="0" tIns="0" rIns="0" bIns="0" rtlCol="0" anchor="ctr">
            <a:normAutofit/>
          </a:bodyPr>
          <a:lstStyle>
            <a:lvl1pPr marL="228600" indent="-228600">
              <a:lnSpc>
                <a:spcPct val="100000"/>
              </a:lnSpc>
              <a:spcBef>
                <a:spcPts val="600"/>
              </a:spcBef>
              <a:spcAft>
                <a:spcPts val="1200"/>
              </a:spcAft>
              <a:buFont typeface="Arial" panose="020B0604020202020204" pitchFamily="34" charset="0"/>
              <a:buChar char="“"/>
              <a:defRPr sz="3600" i="0" spc="-30" baseline="0">
                <a:solidFill>
                  <a:schemeClr val="bg1"/>
                </a:solidFill>
                <a:latin typeface="+mn-lt"/>
              </a:defRPr>
            </a:lvl1pPr>
            <a:lvl2pPr marL="228600" indent="0">
              <a:lnSpc>
                <a:spcPct val="100000"/>
              </a:lnSpc>
              <a:spcBef>
                <a:spcPts val="1200"/>
              </a:spcBef>
              <a:spcAft>
                <a:spcPts val="600"/>
              </a:spcAft>
              <a:buFont typeface="Arial" panose="020B0604020202020204" pitchFamily="34" charset="0"/>
              <a:buChar char="​"/>
              <a:defRPr sz="2200" b="1" spc="-50" baseline="0">
                <a:solidFill>
                  <a:schemeClr val="bg1"/>
                </a:solidFill>
                <a:latin typeface="+mj-lt"/>
              </a:defRPr>
            </a:lvl2pPr>
            <a:lvl3pPr marL="228600" indent="0">
              <a:lnSpc>
                <a:spcPct val="100000"/>
              </a:lnSpc>
              <a:spcBef>
                <a:spcPts val="1200"/>
              </a:spcBef>
              <a:spcAft>
                <a:spcPts val="600"/>
              </a:spcAft>
              <a:buFont typeface="Arial" panose="020B0604020202020204" pitchFamily="34" charset="0"/>
              <a:buChar char="​"/>
              <a:defRPr sz="2200" b="1" kern="100" spc="-50" baseline="0">
                <a:solidFill>
                  <a:schemeClr val="bg1"/>
                </a:solidFill>
                <a:latin typeface="+mj-lt"/>
              </a:defRPr>
            </a:lvl3pPr>
            <a:lvl4pPr marL="228600" indent="0">
              <a:lnSpc>
                <a:spcPct val="100000"/>
              </a:lnSpc>
              <a:spcBef>
                <a:spcPts val="1200"/>
              </a:spcBef>
              <a:spcAft>
                <a:spcPts val="600"/>
              </a:spcAft>
              <a:buClr>
                <a:schemeClr val="accent1"/>
              </a:buClr>
              <a:buFont typeface="Arial" panose="020B0604020202020204" pitchFamily="34" charset="0"/>
              <a:buChar char="​"/>
              <a:defRPr sz="2200" b="1" kern="100" spc="-50" baseline="0">
                <a:solidFill>
                  <a:schemeClr val="bg1"/>
                </a:solidFill>
                <a:latin typeface="+mj-lt"/>
              </a:defRPr>
            </a:lvl4pPr>
            <a:lvl5pPr marL="228600" indent="0">
              <a:lnSpc>
                <a:spcPct val="100000"/>
              </a:lnSpc>
              <a:spcBef>
                <a:spcPts val="1200"/>
              </a:spcBef>
              <a:spcAft>
                <a:spcPts val="600"/>
              </a:spcAft>
              <a:buFont typeface="Arial" panose="020B0604020202020204" pitchFamily="34" charset="0"/>
              <a:buChar char="​"/>
              <a:defRPr sz="2200" b="1" kern="100" spc="-50" baseline="0">
                <a:solidFill>
                  <a:schemeClr val="bg1"/>
                </a:solidFill>
                <a:latin typeface="+mj-lt"/>
              </a:defRPr>
            </a:lvl5pPr>
            <a:lvl6pPr marL="228600" indent="0">
              <a:lnSpc>
                <a:spcPct val="100000"/>
              </a:lnSpc>
              <a:spcBef>
                <a:spcPts val="1200"/>
              </a:spcBef>
              <a:spcAft>
                <a:spcPts val="600"/>
              </a:spcAft>
              <a:buFont typeface="Arial" panose="020B0604020202020204" pitchFamily="34" charset="0"/>
              <a:buChar char="​"/>
              <a:defRPr sz="2200" b="1" kern="100" spc="-50" baseline="0">
                <a:solidFill>
                  <a:schemeClr val="bg1"/>
                </a:solidFill>
                <a:latin typeface="+mj-lt"/>
              </a:defRPr>
            </a:lvl6pPr>
            <a:lvl7pPr marL="228600" indent="0">
              <a:lnSpc>
                <a:spcPct val="100000"/>
              </a:lnSpc>
              <a:spcBef>
                <a:spcPts val="1200"/>
              </a:spcBef>
              <a:spcAft>
                <a:spcPts val="600"/>
              </a:spcAft>
              <a:buFont typeface="Arial" panose="020B0604020202020204" pitchFamily="34" charset="0"/>
              <a:buChar char="​"/>
              <a:defRPr sz="2200" b="1" kern="100" spc="-50" baseline="0">
                <a:solidFill>
                  <a:schemeClr val="bg1"/>
                </a:solidFill>
                <a:latin typeface="+mj-lt"/>
              </a:defRPr>
            </a:lvl7pPr>
            <a:lvl8pPr marL="228600" indent="0">
              <a:lnSpc>
                <a:spcPct val="100000"/>
              </a:lnSpc>
              <a:spcBef>
                <a:spcPts val="1200"/>
              </a:spcBef>
              <a:spcAft>
                <a:spcPts val="600"/>
              </a:spcAft>
              <a:buFont typeface="Arial" panose="020B0604020202020204" pitchFamily="34" charset="0"/>
              <a:buChar char="​"/>
              <a:defRPr sz="2200" b="1" kern="100" spc="-50" baseline="0">
                <a:solidFill>
                  <a:schemeClr val="bg1"/>
                </a:solidFill>
                <a:latin typeface="+mj-lt"/>
              </a:defRPr>
            </a:lvl8pPr>
            <a:lvl9pPr marL="228600" indent="0">
              <a:lnSpc>
                <a:spcPct val="100000"/>
              </a:lnSpc>
              <a:spcBef>
                <a:spcPts val="1200"/>
              </a:spcBef>
              <a:spcAft>
                <a:spcPts val="600"/>
              </a:spcAft>
              <a:buFont typeface="Arial" panose="020B0604020202020204" pitchFamily="34" charset="0"/>
              <a:buChar char="​"/>
              <a:defRPr sz="2200" b="1" kern="100" spc="-50" baseline="0">
                <a:solidFill>
                  <a:schemeClr val="bg1"/>
                </a:solidFill>
                <a:latin typeface="+mj-lt"/>
              </a:defRPr>
            </a:lvl9pPr>
          </a:lstStyle>
          <a:p>
            <a:pPr lvl="0"/>
            <a:r>
              <a:rPr lang="en-US" dirty="0"/>
              <a:t>Click to add Quote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sp>
        <p:nvSpPr>
          <p:cNvPr id="46" name="Freeform: Shape 45">
            <a:extLst>
              <a:ext uri="{FF2B5EF4-FFF2-40B4-BE49-F238E27FC236}">
                <a16:creationId xmlns:a16="http://schemas.microsoft.com/office/drawing/2014/main" id="{191EEC1F-3388-4024-8083-0409BB96B107}"/>
              </a:ext>
            </a:extLst>
          </p:cNvPr>
          <p:cNvSpPr/>
          <p:nvPr/>
        </p:nvSpPr>
        <p:spPr bwMode="ltGray">
          <a:xfrm flipH="1">
            <a:off x="7006914" y="-1"/>
            <a:ext cx="5185084" cy="5588000"/>
          </a:xfrm>
          <a:custGeom>
            <a:avLst/>
            <a:gdLst>
              <a:gd name="connsiteX0" fmla="*/ 4808588 w 5185084"/>
              <a:gd name="connsiteY0" fmla="*/ 0 h 5588000"/>
              <a:gd name="connsiteX1" fmla="*/ 0 w 5185084"/>
              <a:gd name="connsiteY1" fmla="*/ 0 h 5588000"/>
              <a:gd name="connsiteX2" fmla="*/ 0 w 5185084"/>
              <a:gd name="connsiteY2" fmla="*/ 5359575 h 5588000"/>
              <a:gd name="connsiteX3" fmla="*/ 154762 w 5185084"/>
              <a:gd name="connsiteY3" fmla="*/ 5412343 h 5588000"/>
              <a:gd name="connsiteX4" fmla="*/ 1307760 w 5185084"/>
              <a:gd name="connsiteY4" fmla="*/ 5588000 h 5588000"/>
              <a:gd name="connsiteX5" fmla="*/ 5185084 w 5185084"/>
              <a:gd name="connsiteY5" fmla="*/ 1680864 h 5588000"/>
              <a:gd name="connsiteX6" fmla="*/ 4880385 w 5185084"/>
              <a:gd name="connsiteY6" fmla="*/ 160030 h 5588000"/>
              <a:gd name="connsiteX7" fmla="*/ 4808588 w 5185084"/>
              <a:gd name="connsiteY7" fmla="*/ 0 h 558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85084" h="5588000">
                <a:moveTo>
                  <a:pt x="4808588" y="0"/>
                </a:moveTo>
                <a:lnTo>
                  <a:pt x="0" y="0"/>
                </a:lnTo>
                <a:lnTo>
                  <a:pt x="0" y="5359575"/>
                </a:lnTo>
                <a:lnTo>
                  <a:pt x="154762" y="5412343"/>
                </a:lnTo>
                <a:cubicBezTo>
                  <a:pt x="518994" y="5526502"/>
                  <a:pt x="906250" y="5588000"/>
                  <a:pt x="1307760" y="5588000"/>
                </a:cubicBezTo>
                <a:cubicBezTo>
                  <a:pt x="3449147" y="5588000"/>
                  <a:pt x="5185084" y="3838716"/>
                  <a:pt x="5185084" y="1680864"/>
                </a:cubicBezTo>
                <a:cubicBezTo>
                  <a:pt x="5185084" y="1141401"/>
                  <a:pt x="5076588" y="627474"/>
                  <a:pt x="4880385" y="160030"/>
                </a:cubicBezTo>
                <a:lnTo>
                  <a:pt x="4808588" y="0"/>
                </a:lnTo>
                <a:close/>
              </a:path>
            </a:pathLst>
          </a:custGeom>
          <a:gradFill flip="none" rotWithShape="1">
            <a:gsLst>
              <a:gs pos="0">
                <a:srgbClr val="F99D1C">
                  <a:alpha val="83000"/>
                </a:srgbClr>
              </a:gs>
              <a:gs pos="100000">
                <a:srgbClr val="EC008C">
                  <a:alpha val="54000"/>
                </a:srgbClr>
              </a:gs>
              <a:gs pos="30000">
                <a:srgbClr val="F99D1C">
                  <a:alpha val="43000"/>
                </a:srgbClr>
              </a:gs>
            </a:gsLst>
            <a:lin ang="7200000" scaled="0"/>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black"/>
              </a:solidFill>
              <a:effectLst/>
              <a:uLnTx/>
              <a:uFillTx/>
              <a:latin typeface="+mn-lt"/>
            </a:endParaRPr>
          </a:p>
        </p:txBody>
      </p:sp>
      <p:sp>
        <p:nvSpPr>
          <p:cNvPr id="47" name="Freeform: Shape 46">
            <a:extLst>
              <a:ext uri="{FF2B5EF4-FFF2-40B4-BE49-F238E27FC236}">
                <a16:creationId xmlns:a16="http://schemas.microsoft.com/office/drawing/2014/main" id="{95C3A26A-4497-43AA-AF01-885D9343CB17}"/>
              </a:ext>
            </a:extLst>
          </p:cNvPr>
          <p:cNvSpPr/>
          <p:nvPr/>
        </p:nvSpPr>
        <p:spPr bwMode="ltGray">
          <a:xfrm flipV="1">
            <a:off x="4231317" y="2106218"/>
            <a:ext cx="5721352" cy="4751782"/>
          </a:xfrm>
          <a:custGeom>
            <a:avLst/>
            <a:gdLst>
              <a:gd name="connsiteX0" fmla="*/ 2860676 w 5721352"/>
              <a:gd name="connsiteY0" fmla="*/ 4751782 h 4751782"/>
              <a:gd name="connsiteX1" fmla="*/ 5721352 w 5721352"/>
              <a:gd name="connsiteY1" fmla="*/ 1889710 h 4751782"/>
              <a:gd name="connsiteX2" fmla="*/ 5068113 w 5721352"/>
              <a:gd name="connsiteY2" fmla="*/ 69166 h 4751782"/>
              <a:gd name="connsiteX3" fmla="*/ 5005281 w 5721352"/>
              <a:gd name="connsiteY3" fmla="*/ 0 h 4751782"/>
              <a:gd name="connsiteX4" fmla="*/ 716071 w 5721352"/>
              <a:gd name="connsiteY4" fmla="*/ 0 h 4751782"/>
              <a:gd name="connsiteX5" fmla="*/ 653239 w 5721352"/>
              <a:gd name="connsiteY5" fmla="*/ 69166 h 4751782"/>
              <a:gd name="connsiteX6" fmla="*/ 0 w 5721352"/>
              <a:gd name="connsiteY6" fmla="*/ 1889710 h 4751782"/>
              <a:gd name="connsiteX7" fmla="*/ 2860676 w 5721352"/>
              <a:gd name="connsiteY7" fmla="*/ 4751782 h 4751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21352" h="4751782">
                <a:moveTo>
                  <a:pt x="2860676" y="4751782"/>
                </a:moveTo>
                <a:cubicBezTo>
                  <a:pt x="4440584" y="4751782"/>
                  <a:pt x="5721352" y="3470389"/>
                  <a:pt x="5721352" y="1889710"/>
                </a:cubicBezTo>
                <a:cubicBezTo>
                  <a:pt x="5721352" y="1198163"/>
                  <a:pt x="5476205" y="563901"/>
                  <a:pt x="5068113" y="69166"/>
                </a:cubicBezTo>
                <a:lnTo>
                  <a:pt x="5005281" y="0"/>
                </a:lnTo>
                <a:lnTo>
                  <a:pt x="716071" y="0"/>
                </a:lnTo>
                <a:lnTo>
                  <a:pt x="653239" y="69166"/>
                </a:lnTo>
                <a:cubicBezTo>
                  <a:pt x="245147" y="563901"/>
                  <a:pt x="0" y="1198163"/>
                  <a:pt x="0" y="1889710"/>
                </a:cubicBezTo>
                <a:cubicBezTo>
                  <a:pt x="0" y="3470389"/>
                  <a:pt x="1280768" y="4751782"/>
                  <a:pt x="2860676" y="4751782"/>
                </a:cubicBezTo>
                <a:close/>
              </a:path>
            </a:pathLst>
          </a:custGeom>
          <a:gradFill>
            <a:gsLst>
              <a:gs pos="0">
                <a:srgbClr val="F7941D">
                  <a:alpha val="78000"/>
                </a:srgbClr>
              </a:gs>
              <a:gs pos="100000">
                <a:srgbClr val="EC008C">
                  <a:alpha val="17000"/>
                </a:srgbClr>
              </a:gs>
              <a:gs pos="22000">
                <a:srgbClr val="F7941D">
                  <a:alpha val="46000"/>
                </a:srgbClr>
              </a:gs>
            </a:gsLst>
            <a:lin ang="7200000" scaled="0"/>
          </a:gradFill>
          <a:ln w="12700" cap="flat" cmpd="sng" algn="ctr">
            <a:noFill/>
            <a:prstDash val="solid"/>
            <a:miter lim="800000"/>
          </a:ln>
          <a:effectLst/>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white"/>
              </a:solidFill>
              <a:effectLst/>
              <a:uLnTx/>
              <a:uFillTx/>
              <a:latin typeface="+mn-lt"/>
              <a:ea typeface="+mn-ea"/>
              <a:cs typeface="+mn-cs"/>
            </a:endParaRPr>
          </a:p>
        </p:txBody>
      </p:sp>
      <p:grpSp>
        <p:nvGrpSpPr>
          <p:cNvPr id="48" name="Group 47">
            <a:extLst>
              <a:ext uri="{FF2B5EF4-FFF2-40B4-BE49-F238E27FC236}">
                <a16:creationId xmlns:a16="http://schemas.microsoft.com/office/drawing/2014/main" id="{7C56EA7C-2D98-4167-B2A8-240459D797D4}"/>
              </a:ext>
            </a:extLst>
          </p:cNvPr>
          <p:cNvGrpSpPr/>
          <p:nvPr/>
        </p:nvGrpSpPr>
        <p:grpSpPr bwMode="black">
          <a:xfrm>
            <a:off x="11506200" y="1244154"/>
            <a:ext cx="143935" cy="1354667"/>
            <a:chOff x="11506198" y="1244154"/>
            <a:chExt cx="143935" cy="1354667"/>
          </a:xfrm>
        </p:grpSpPr>
        <p:cxnSp>
          <p:nvCxnSpPr>
            <p:cNvPr id="49" name="Straight Connector 48">
              <a:extLst>
                <a:ext uri="{FF2B5EF4-FFF2-40B4-BE49-F238E27FC236}">
                  <a16:creationId xmlns:a16="http://schemas.microsoft.com/office/drawing/2014/main" id="{B2E4B042-FCAF-4F22-A7EC-F16363F61A13}"/>
                </a:ext>
              </a:extLst>
            </p:cNvPr>
            <p:cNvCxnSpPr>
              <a:cxnSpLocks/>
            </p:cNvCxnSpPr>
            <p:nvPr/>
          </p:nvCxnSpPr>
          <p:spPr bwMode="black">
            <a:xfrm>
              <a:off x="11506198" y="2598821"/>
              <a:ext cx="143935" cy="0"/>
            </a:xfrm>
            <a:prstGeom prst="line">
              <a:avLst/>
            </a:prstGeom>
            <a:ln w="12700" cap="rnd">
              <a:solidFill>
                <a:sysClr val="window" lastClr="FFFFFF"/>
              </a:solidFill>
            </a:ln>
          </p:spPr>
        </p:cxnSp>
        <p:cxnSp>
          <p:nvCxnSpPr>
            <p:cNvPr id="50" name="Straight Connector 49">
              <a:extLst>
                <a:ext uri="{FF2B5EF4-FFF2-40B4-BE49-F238E27FC236}">
                  <a16:creationId xmlns:a16="http://schemas.microsoft.com/office/drawing/2014/main" id="{ABB9FECA-22AC-409F-8AE9-E6E4C0537C57}"/>
                </a:ext>
              </a:extLst>
            </p:cNvPr>
            <p:cNvCxnSpPr>
              <a:cxnSpLocks/>
            </p:cNvCxnSpPr>
            <p:nvPr/>
          </p:nvCxnSpPr>
          <p:spPr bwMode="black">
            <a:xfrm>
              <a:off x="11506198" y="2475674"/>
              <a:ext cx="143935" cy="0"/>
            </a:xfrm>
            <a:prstGeom prst="line">
              <a:avLst/>
            </a:prstGeom>
            <a:ln w="12700" cap="rnd">
              <a:solidFill>
                <a:sysClr val="window" lastClr="FFFFFF"/>
              </a:solidFill>
            </a:ln>
          </p:spPr>
        </p:cxnSp>
        <p:cxnSp>
          <p:nvCxnSpPr>
            <p:cNvPr id="51" name="Straight Connector 50">
              <a:extLst>
                <a:ext uri="{FF2B5EF4-FFF2-40B4-BE49-F238E27FC236}">
                  <a16:creationId xmlns:a16="http://schemas.microsoft.com/office/drawing/2014/main" id="{98801E92-1444-496B-97BC-DC1978AD2247}"/>
                </a:ext>
              </a:extLst>
            </p:cNvPr>
            <p:cNvCxnSpPr>
              <a:cxnSpLocks/>
            </p:cNvCxnSpPr>
            <p:nvPr/>
          </p:nvCxnSpPr>
          <p:spPr bwMode="black">
            <a:xfrm>
              <a:off x="11506198" y="2352522"/>
              <a:ext cx="143935" cy="0"/>
            </a:xfrm>
            <a:prstGeom prst="line">
              <a:avLst/>
            </a:prstGeom>
            <a:ln w="12700" cap="rnd">
              <a:solidFill>
                <a:sysClr val="window" lastClr="FFFFFF"/>
              </a:solidFill>
            </a:ln>
          </p:spPr>
        </p:cxnSp>
        <p:cxnSp>
          <p:nvCxnSpPr>
            <p:cNvPr id="52" name="Straight Connector 51">
              <a:extLst>
                <a:ext uri="{FF2B5EF4-FFF2-40B4-BE49-F238E27FC236}">
                  <a16:creationId xmlns:a16="http://schemas.microsoft.com/office/drawing/2014/main" id="{189D8E15-283E-460E-B9C9-1FE80A92EB9A}"/>
                </a:ext>
              </a:extLst>
            </p:cNvPr>
            <p:cNvCxnSpPr>
              <a:cxnSpLocks/>
            </p:cNvCxnSpPr>
            <p:nvPr/>
          </p:nvCxnSpPr>
          <p:spPr bwMode="black">
            <a:xfrm>
              <a:off x="11506198" y="2229370"/>
              <a:ext cx="143935" cy="0"/>
            </a:xfrm>
            <a:prstGeom prst="line">
              <a:avLst/>
            </a:prstGeom>
            <a:ln w="12700" cap="rnd">
              <a:solidFill>
                <a:sysClr val="window" lastClr="FFFFFF"/>
              </a:solidFill>
            </a:ln>
          </p:spPr>
        </p:cxnSp>
        <p:cxnSp>
          <p:nvCxnSpPr>
            <p:cNvPr id="53" name="Straight Connector 52">
              <a:extLst>
                <a:ext uri="{FF2B5EF4-FFF2-40B4-BE49-F238E27FC236}">
                  <a16:creationId xmlns:a16="http://schemas.microsoft.com/office/drawing/2014/main" id="{033B7428-731B-4878-8C8F-142C3CFD50C8}"/>
                </a:ext>
              </a:extLst>
            </p:cNvPr>
            <p:cNvCxnSpPr>
              <a:cxnSpLocks/>
            </p:cNvCxnSpPr>
            <p:nvPr/>
          </p:nvCxnSpPr>
          <p:spPr bwMode="black">
            <a:xfrm>
              <a:off x="11506198" y="2106218"/>
              <a:ext cx="143935" cy="0"/>
            </a:xfrm>
            <a:prstGeom prst="line">
              <a:avLst/>
            </a:prstGeom>
            <a:ln w="12700" cap="rnd">
              <a:solidFill>
                <a:sysClr val="window" lastClr="FFFFFF"/>
              </a:solidFill>
            </a:ln>
          </p:spPr>
        </p:cxnSp>
        <p:cxnSp>
          <p:nvCxnSpPr>
            <p:cNvPr id="54" name="Straight Connector 53">
              <a:extLst>
                <a:ext uri="{FF2B5EF4-FFF2-40B4-BE49-F238E27FC236}">
                  <a16:creationId xmlns:a16="http://schemas.microsoft.com/office/drawing/2014/main" id="{C83240A5-5B6F-4FCD-9B51-A741D0DF30B3}"/>
                </a:ext>
              </a:extLst>
            </p:cNvPr>
            <p:cNvCxnSpPr>
              <a:cxnSpLocks/>
            </p:cNvCxnSpPr>
            <p:nvPr/>
          </p:nvCxnSpPr>
          <p:spPr bwMode="black">
            <a:xfrm>
              <a:off x="11506198" y="1983066"/>
              <a:ext cx="143935" cy="0"/>
            </a:xfrm>
            <a:prstGeom prst="line">
              <a:avLst/>
            </a:prstGeom>
            <a:ln w="12700" cap="rnd">
              <a:solidFill>
                <a:sysClr val="window" lastClr="FFFFFF"/>
              </a:solidFill>
            </a:ln>
          </p:spPr>
        </p:cxnSp>
        <p:cxnSp>
          <p:nvCxnSpPr>
            <p:cNvPr id="55" name="Straight Connector 54">
              <a:extLst>
                <a:ext uri="{FF2B5EF4-FFF2-40B4-BE49-F238E27FC236}">
                  <a16:creationId xmlns:a16="http://schemas.microsoft.com/office/drawing/2014/main" id="{783CF845-B497-46AF-B18F-BD715E02AAF7}"/>
                </a:ext>
              </a:extLst>
            </p:cNvPr>
            <p:cNvCxnSpPr>
              <a:cxnSpLocks/>
            </p:cNvCxnSpPr>
            <p:nvPr/>
          </p:nvCxnSpPr>
          <p:spPr bwMode="black">
            <a:xfrm>
              <a:off x="11506198" y="1859914"/>
              <a:ext cx="143935" cy="0"/>
            </a:xfrm>
            <a:prstGeom prst="line">
              <a:avLst/>
            </a:prstGeom>
            <a:ln w="12700" cap="rnd">
              <a:solidFill>
                <a:sysClr val="window" lastClr="FFFFFF"/>
              </a:solidFill>
            </a:ln>
          </p:spPr>
        </p:cxnSp>
        <p:cxnSp>
          <p:nvCxnSpPr>
            <p:cNvPr id="56" name="Straight Connector 55">
              <a:extLst>
                <a:ext uri="{FF2B5EF4-FFF2-40B4-BE49-F238E27FC236}">
                  <a16:creationId xmlns:a16="http://schemas.microsoft.com/office/drawing/2014/main" id="{52816B2B-A2B6-4C86-97D1-EB705E9E2407}"/>
                </a:ext>
              </a:extLst>
            </p:cNvPr>
            <p:cNvCxnSpPr>
              <a:cxnSpLocks/>
            </p:cNvCxnSpPr>
            <p:nvPr/>
          </p:nvCxnSpPr>
          <p:spPr bwMode="black">
            <a:xfrm>
              <a:off x="11506198" y="1736762"/>
              <a:ext cx="143935" cy="0"/>
            </a:xfrm>
            <a:prstGeom prst="line">
              <a:avLst/>
            </a:prstGeom>
            <a:ln w="12700" cap="rnd">
              <a:solidFill>
                <a:sysClr val="window" lastClr="FFFFFF"/>
              </a:solidFill>
            </a:ln>
          </p:spPr>
        </p:cxnSp>
        <p:cxnSp>
          <p:nvCxnSpPr>
            <p:cNvPr id="57" name="Straight Connector 56">
              <a:extLst>
                <a:ext uri="{FF2B5EF4-FFF2-40B4-BE49-F238E27FC236}">
                  <a16:creationId xmlns:a16="http://schemas.microsoft.com/office/drawing/2014/main" id="{5E6CAB23-DDF0-4F42-8F94-052DF7F161A9}"/>
                </a:ext>
              </a:extLst>
            </p:cNvPr>
            <p:cNvCxnSpPr>
              <a:cxnSpLocks/>
            </p:cNvCxnSpPr>
            <p:nvPr/>
          </p:nvCxnSpPr>
          <p:spPr bwMode="black">
            <a:xfrm>
              <a:off x="11506198" y="1613610"/>
              <a:ext cx="143935" cy="0"/>
            </a:xfrm>
            <a:prstGeom prst="line">
              <a:avLst/>
            </a:prstGeom>
            <a:ln w="12700" cap="rnd">
              <a:solidFill>
                <a:sysClr val="window" lastClr="FFFFFF"/>
              </a:solidFill>
            </a:ln>
          </p:spPr>
        </p:cxnSp>
        <p:cxnSp>
          <p:nvCxnSpPr>
            <p:cNvPr id="58" name="Straight Connector 57">
              <a:extLst>
                <a:ext uri="{FF2B5EF4-FFF2-40B4-BE49-F238E27FC236}">
                  <a16:creationId xmlns:a16="http://schemas.microsoft.com/office/drawing/2014/main" id="{C92C77A7-2BD4-4700-8A8E-7B84D5CD41C5}"/>
                </a:ext>
              </a:extLst>
            </p:cNvPr>
            <p:cNvCxnSpPr>
              <a:cxnSpLocks/>
            </p:cNvCxnSpPr>
            <p:nvPr/>
          </p:nvCxnSpPr>
          <p:spPr bwMode="black">
            <a:xfrm>
              <a:off x="11506198" y="1490458"/>
              <a:ext cx="143935" cy="0"/>
            </a:xfrm>
            <a:prstGeom prst="line">
              <a:avLst/>
            </a:prstGeom>
            <a:ln w="12700" cap="rnd">
              <a:solidFill>
                <a:sysClr val="window" lastClr="FFFFFF"/>
              </a:solidFill>
            </a:ln>
          </p:spPr>
        </p:cxnSp>
        <p:cxnSp>
          <p:nvCxnSpPr>
            <p:cNvPr id="59" name="Straight Connector 58">
              <a:extLst>
                <a:ext uri="{FF2B5EF4-FFF2-40B4-BE49-F238E27FC236}">
                  <a16:creationId xmlns:a16="http://schemas.microsoft.com/office/drawing/2014/main" id="{B65506B3-8016-4F06-AC58-365D49FAA166}"/>
                </a:ext>
              </a:extLst>
            </p:cNvPr>
            <p:cNvCxnSpPr>
              <a:cxnSpLocks/>
            </p:cNvCxnSpPr>
            <p:nvPr/>
          </p:nvCxnSpPr>
          <p:spPr bwMode="black">
            <a:xfrm>
              <a:off x="11506198" y="1367306"/>
              <a:ext cx="143935" cy="0"/>
            </a:xfrm>
            <a:prstGeom prst="line">
              <a:avLst/>
            </a:prstGeom>
            <a:ln w="12700" cap="rnd">
              <a:solidFill>
                <a:sysClr val="window" lastClr="FFFFFF"/>
              </a:solidFill>
            </a:ln>
          </p:spPr>
        </p:cxnSp>
        <p:cxnSp>
          <p:nvCxnSpPr>
            <p:cNvPr id="60" name="Straight Connector 59">
              <a:extLst>
                <a:ext uri="{FF2B5EF4-FFF2-40B4-BE49-F238E27FC236}">
                  <a16:creationId xmlns:a16="http://schemas.microsoft.com/office/drawing/2014/main" id="{A0860D37-92FD-4E91-94A1-5CA79E355D28}"/>
                </a:ext>
              </a:extLst>
            </p:cNvPr>
            <p:cNvCxnSpPr>
              <a:cxnSpLocks/>
            </p:cNvCxnSpPr>
            <p:nvPr/>
          </p:nvCxnSpPr>
          <p:spPr bwMode="black">
            <a:xfrm>
              <a:off x="11506198" y="1244154"/>
              <a:ext cx="143935" cy="0"/>
            </a:xfrm>
            <a:prstGeom prst="line">
              <a:avLst/>
            </a:prstGeom>
            <a:ln w="12700" cap="rnd">
              <a:solidFill>
                <a:sysClr val="window" lastClr="FFFFFF"/>
              </a:solidFill>
            </a:ln>
          </p:spPr>
        </p:cxnSp>
      </p:grpSp>
      <p:pic>
        <p:nvPicPr>
          <p:cNvPr id="22" name="Graphic 21">
            <a:extLst>
              <a:ext uri="{FF2B5EF4-FFF2-40B4-BE49-F238E27FC236}">
                <a16:creationId xmlns:a16="http://schemas.microsoft.com/office/drawing/2014/main" id="{F20BBF88-C6A3-4725-9A71-9C27DCF67BE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768417" y="6398745"/>
            <a:ext cx="1737783" cy="232711"/>
          </a:xfrm>
          <a:prstGeom prst="rect">
            <a:avLst/>
          </a:prstGeom>
        </p:spPr>
      </p:pic>
      <p:sp>
        <p:nvSpPr>
          <p:cNvPr id="21" name="Oval 20">
            <a:extLst>
              <a:ext uri="{FF2B5EF4-FFF2-40B4-BE49-F238E27FC236}">
                <a16:creationId xmlns:a16="http://schemas.microsoft.com/office/drawing/2014/main" id="{2E11177A-A0B2-49A3-94F8-211FE3440F19}"/>
              </a:ext>
            </a:extLst>
          </p:cNvPr>
          <p:cNvSpPr/>
          <p:nvPr/>
        </p:nvSpPr>
        <p:spPr bwMode="black">
          <a:xfrm>
            <a:off x="9219275" y="3096810"/>
            <a:ext cx="161760" cy="161760"/>
          </a:xfrm>
          <a:prstGeom prst="ellipse">
            <a:avLst/>
          </a:prstGeom>
          <a:ln w="12700" cap="rnd">
            <a:solidFill>
              <a:sysClr val="window" lastClr="FFFFFF">
                <a:alpha val="70000"/>
              </a:sysClr>
            </a:solidFill>
          </a:ln>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black"/>
              </a:solidFill>
              <a:effectLst/>
              <a:uLnTx/>
              <a:uFillTx/>
              <a:latin typeface="+mn-lt"/>
              <a:hlinkClick r:id="rId5"/>
            </a:endParaRPr>
          </a:p>
        </p:txBody>
      </p:sp>
      <p:sp>
        <p:nvSpPr>
          <p:cNvPr id="20" name="Rectangle 19">
            <a:extLst>
              <a:ext uri="{FF2B5EF4-FFF2-40B4-BE49-F238E27FC236}">
                <a16:creationId xmlns:a16="http://schemas.microsoft.com/office/drawing/2014/main" id="{2A050390-AA01-E945-B4A6-B39331AA6CDC}"/>
              </a:ext>
            </a:extLst>
          </p:cNvPr>
          <p:cNvSpPr/>
          <p:nvPr/>
        </p:nvSpPr>
        <p:spPr>
          <a:xfrm>
            <a:off x="10836946" y="87136"/>
            <a:ext cx="1338508" cy="181868"/>
          </a:xfrm>
          <a:prstGeom prst="rect">
            <a:avLst/>
          </a:prstGeom>
        </p:spPr>
        <p:txBody>
          <a:bodyPr wrap="none">
            <a:noAutofit/>
          </a:bodyPr>
          <a:lstStyle/>
          <a:p>
            <a:pPr lvl="0" algn="r"/>
            <a:r>
              <a:rPr lang="en-US" sz="700" b="0" i="0" kern="1200" spc="120" baseline="0" dirty="0">
                <a:solidFill>
                  <a:schemeClr val="bg1"/>
                </a:solidFill>
                <a:effectLst/>
                <a:latin typeface="+mn-lt"/>
                <a:ea typeface="+mn-ea"/>
                <a:cs typeface="+mn-cs"/>
              </a:rPr>
              <a:t>© 2020 SPLUNK INC.</a:t>
            </a:r>
            <a:endParaRPr lang="en-US" sz="700" spc="120" baseline="0" dirty="0">
              <a:solidFill>
                <a:schemeClr val="bg1"/>
              </a:solidFill>
            </a:endParaRPr>
          </a:p>
        </p:txBody>
      </p:sp>
    </p:spTree>
    <p:extLst>
      <p:ext uri="{BB962C8B-B14F-4D97-AF65-F5344CB8AC3E}">
        <p14:creationId xmlns:p14="http://schemas.microsoft.com/office/powerpoint/2010/main" val="28041483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p:cSld name="Big Statem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67B855CC-6A7D-4515-848D-734AD0913BE6}"/>
              </a:ext>
            </a:extLst>
          </p:cNvPr>
          <p:cNvSpPr/>
          <p:nvPr/>
        </p:nvSpPr>
        <p:spPr bwMode="ltGray">
          <a:xfrm>
            <a:off x="-1518" y="1312476"/>
            <a:ext cx="12193517" cy="5234374"/>
          </a:xfrm>
          <a:custGeom>
            <a:avLst/>
            <a:gdLst>
              <a:gd name="connsiteX0" fmla="*/ 8205489 w 12192000"/>
              <a:gd name="connsiteY0" fmla="*/ 0 h 6235700"/>
              <a:gd name="connsiteX1" fmla="*/ 9184975 w 12192000"/>
              <a:gd name="connsiteY1" fmla="*/ 4387850 h 6235700"/>
              <a:gd name="connsiteX2" fmla="*/ 11669413 w 12192000"/>
              <a:gd name="connsiteY2" fmla="*/ 2627313 h 6235700"/>
              <a:gd name="connsiteX3" fmla="*/ 12192000 w 12192000"/>
              <a:gd name="connsiteY3" fmla="*/ 3159737 h 6235700"/>
              <a:gd name="connsiteX4" fmla="*/ 12192000 w 12192000"/>
              <a:gd name="connsiteY4" fmla="*/ 6235700 h 6235700"/>
              <a:gd name="connsiteX5" fmla="*/ 10923289 w 12192000"/>
              <a:gd name="connsiteY5" fmla="*/ 6235700 h 6235700"/>
              <a:gd name="connsiteX6" fmla="*/ 10897889 w 12192000"/>
              <a:gd name="connsiteY6" fmla="*/ 6235700 h 6235700"/>
              <a:gd name="connsiteX7" fmla="*/ 8927801 w 12192000"/>
              <a:gd name="connsiteY7" fmla="*/ 6235700 h 6235700"/>
              <a:gd name="connsiteX8" fmla="*/ 6268739 w 12192000"/>
              <a:gd name="connsiteY8" fmla="*/ 6235700 h 6235700"/>
              <a:gd name="connsiteX9" fmla="*/ 1309389 w 12192000"/>
              <a:gd name="connsiteY9" fmla="*/ 6235700 h 6235700"/>
              <a:gd name="connsiteX10" fmla="*/ 725189 w 12192000"/>
              <a:gd name="connsiteY10" fmla="*/ 6235700 h 6235700"/>
              <a:gd name="connsiteX11" fmla="*/ 0 w 12192000"/>
              <a:gd name="connsiteY11" fmla="*/ 6235700 h 6235700"/>
              <a:gd name="connsiteX12" fmla="*/ 0 w 12192000"/>
              <a:gd name="connsiteY12" fmla="*/ 3118545 h 6235700"/>
              <a:gd name="connsiteX13" fmla="*/ 147339 w 12192000"/>
              <a:gd name="connsiteY13" fmla="*/ 3017838 h 6235700"/>
              <a:gd name="connsiteX14" fmla="*/ 1290339 w 12192000"/>
              <a:gd name="connsiteY14" fmla="*/ 4048125 h 6235700"/>
              <a:gd name="connsiteX15" fmla="*/ 3712863 w 12192000"/>
              <a:gd name="connsiteY15" fmla="*/ 2212975 h 6235700"/>
              <a:gd name="connsiteX16" fmla="*/ 5005089 w 12192000"/>
              <a:gd name="connsiteY16" fmla="*/ 2954338 h 6235700"/>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535099 w 12192000"/>
              <a:gd name="connsiteY0" fmla="*/ 0 h 4289942"/>
              <a:gd name="connsiteX1" fmla="*/ 9184975 w 12192000"/>
              <a:gd name="connsiteY1" fmla="*/ 2442092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0 h 4289942"/>
              <a:gd name="connsiteX1" fmla="*/ 9695337 w 12192000"/>
              <a:gd name="connsiteY1" fmla="*/ 2091217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0 h 4289942"/>
              <a:gd name="connsiteX1" fmla="*/ 9695337 w 12192000"/>
              <a:gd name="connsiteY1" fmla="*/ 2091217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614821 h 4904763"/>
              <a:gd name="connsiteX1" fmla="*/ 9695337 w 12192000"/>
              <a:gd name="connsiteY1" fmla="*/ 2706038 h 4904763"/>
              <a:gd name="connsiteX2" fmla="*/ 11669413 w 12192000"/>
              <a:gd name="connsiteY2" fmla="*/ 1296376 h 4904763"/>
              <a:gd name="connsiteX3" fmla="*/ 12192000 w 12192000"/>
              <a:gd name="connsiteY3" fmla="*/ 0 h 4904763"/>
              <a:gd name="connsiteX4" fmla="*/ 12192000 w 12192000"/>
              <a:gd name="connsiteY4" fmla="*/ 4904763 h 4904763"/>
              <a:gd name="connsiteX5" fmla="*/ 10923289 w 12192000"/>
              <a:gd name="connsiteY5" fmla="*/ 4904763 h 4904763"/>
              <a:gd name="connsiteX6" fmla="*/ 10897889 w 12192000"/>
              <a:gd name="connsiteY6" fmla="*/ 4904763 h 4904763"/>
              <a:gd name="connsiteX7" fmla="*/ 8927801 w 12192000"/>
              <a:gd name="connsiteY7" fmla="*/ 4904763 h 4904763"/>
              <a:gd name="connsiteX8" fmla="*/ 6268739 w 12192000"/>
              <a:gd name="connsiteY8" fmla="*/ 4904763 h 4904763"/>
              <a:gd name="connsiteX9" fmla="*/ 1309389 w 12192000"/>
              <a:gd name="connsiteY9" fmla="*/ 4904763 h 4904763"/>
              <a:gd name="connsiteX10" fmla="*/ 725189 w 12192000"/>
              <a:gd name="connsiteY10" fmla="*/ 4904763 h 4904763"/>
              <a:gd name="connsiteX11" fmla="*/ 0 w 12192000"/>
              <a:gd name="connsiteY11" fmla="*/ 4904763 h 4904763"/>
              <a:gd name="connsiteX12" fmla="*/ 0 w 12192000"/>
              <a:gd name="connsiteY12" fmla="*/ 1787608 h 4904763"/>
              <a:gd name="connsiteX13" fmla="*/ 147339 w 12192000"/>
              <a:gd name="connsiteY13" fmla="*/ 1686901 h 4904763"/>
              <a:gd name="connsiteX14" fmla="*/ 1290339 w 12192000"/>
              <a:gd name="connsiteY14" fmla="*/ 2717188 h 4904763"/>
              <a:gd name="connsiteX15" fmla="*/ 3712863 w 12192000"/>
              <a:gd name="connsiteY15" fmla="*/ 882038 h 4904763"/>
              <a:gd name="connsiteX16" fmla="*/ 5005089 w 12192000"/>
              <a:gd name="connsiteY16" fmla="*/ 1623401 h 4904763"/>
              <a:gd name="connsiteX17" fmla="*/ 8535099 w 12192000"/>
              <a:gd name="connsiteY17" fmla="*/ 614821 h 4904763"/>
              <a:gd name="connsiteX0" fmla="*/ 8535099 w 12192000"/>
              <a:gd name="connsiteY0" fmla="*/ 614821 h 4904763"/>
              <a:gd name="connsiteX1" fmla="*/ 9695337 w 12192000"/>
              <a:gd name="connsiteY1" fmla="*/ 2706038 h 4904763"/>
              <a:gd name="connsiteX2" fmla="*/ 12192000 w 12192000"/>
              <a:gd name="connsiteY2" fmla="*/ 0 h 4904763"/>
              <a:gd name="connsiteX3" fmla="*/ 12192000 w 12192000"/>
              <a:gd name="connsiteY3" fmla="*/ 4904763 h 4904763"/>
              <a:gd name="connsiteX4" fmla="*/ 10923289 w 12192000"/>
              <a:gd name="connsiteY4" fmla="*/ 4904763 h 4904763"/>
              <a:gd name="connsiteX5" fmla="*/ 10897889 w 12192000"/>
              <a:gd name="connsiteY5" fmla="*/ 4904763 h 4904763"/>
              <a:gd name="connsiteX6" fmla="*/ 8927801 w 12192000"/>
              <a:gd name="connsiteY6" fmla="*/ 4904763 h 4904763"/>
              <a:gd name="connsiteX7" fmla="*/ 6268739 w 12192000"/>
              <a:gd name="connsiteY7" fmla="*/ 4904763 h 4904763"/>
              <a:gd name="connsiteX8" fmla="*/ 1309389 w 12192000"/>
              <a:gd name="connsiteY8" fmla="*/ 4904763 h 4904763"/>
              <a:gd name="connsiteX9" fmla="*/ 725189 w 12192000"/>
              <a:gd name="connsiteY9" fmla="*/ 4904763 h 4904763"/>
              <a:gd name="connsiteX10" fmla="*/ 0 w 12192000"/>
              <a:gd name="connsiteY10" fmla="*/ 4904763 h 4904763"/>
              <a:gd name="connsiteX11" fmla="*/ 0 w 12192000"/>
              <a:gd name="connsiteY11" fmla="*/ 1787608 h 4904763"/>
              <a:gd name="connsiteX12" fmla="*/ 147339 w 12192000"/>
              <a:gd name="connsiteY12" fmla="*/ 1686901 h 4904763"/>
              <a:gd name="connsiteX13" fmla="*/ 1290339 w 12192000"/>
              <a:gd name="connsiteY13" fmla="*/ 2717188 h 4904763"/>
              <a:gd name="connsiteX14" fmla="*/ 3712863 w 12192000"/>
              <a:gd name="connsiteY14" fmla="*/ 882038 h 4904763"/>
              <a:gd name="connsiteX15" fmla="*/ 5005089 w 12192000"/>
              <a:gd name="connsiteY15" fmla="*/ 1623401 h 4904763"/>
              <a:gd name="connsiteX16" fmla="*/ 8535099 w 12192000"/>
              <a:gd name="connsiteY16" fmla="*/ 614821 h 49047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712863 w 12192000"/>
              <a:gd name="connsiteY14" fmla="*/ 1339238 h 5361963"/>
              <a:gd name="connsiteX15" fmla="*/ 5005089 w 12192000"/>
              <a:gd name="connsiteY15" fmla="*/ 2080601 h 5361963"/>
              <a:gd name="connsiteX16" fmla="*/ 8535099 w 12192000"/>
              <a:gd name="connsiteY16" fmla="*/ 1072021 h 53619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712863 w 12192000"/>
              <a:gd name="connsiteY14" fmla="*/ 1339238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652267 w 12192000"/>
              <a:gd name="connsiteY1" fmla="*/ 3141973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652267 w 12192000"/>
              <a:gd name="connsiteY1" fmla="*/ 3141973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258862 w 12192000"/>
              <a:gd name="connsiteY1" fmla="*/ 2759201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258862 w 12192000"/>
              <a:gd name="connsiteY1" fmla="*/ 2759201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370273 h 4660215"/>
              <a:gd name="connsiteX1" fmla="*/ 10258862 w 12192000"/>
              <a:gd name="connsiteY1" fmla="*/ 2057453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370273 h 4660215"/>
              <a:gd name="connsiteX1" fmla="*/ 10258862 w 12192000"/>
              <a:gd name="connsiteY1" fmla="*/ 2057453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370273 h 4660215"/>
              <a:gd name="connsiteX1" fmla="*/ 10450248 w 12192000"/>
              <a:gd name="connsiteY1" fmla="*/ 2206309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0 h 4289942"/>
              <a:gd name="connsiteX1" fmla="*/ 10450248 w 12192000"/>
              <a:gd name="connsiteY1" fmla="*/ 1836036 h 4289942"/>
              <a:gd name="connsiteX2" fmla="*/ 12192000 w 12192000"/>
              <a:gd name="connsiteY2" fmla="*/ 1867 h 4289942"/>
              <a:gd name="connsiteX3" fmla="*/ 12192000 w 12192000"/>
              <a:gd name="connsiteY3" fmla="*/ 4289942 h 4289942"/>
              <a:gd name="connsiteX4" fmla="*/ 10923289 w 12192000"/>
              <a:gd name="connsiteY4" fmla="*/ 4289942 h 4289942"/>
              <a:gd name="connsiteX5" fmla="*/ 10897889 w 12192000"/>
              <a:gd name="connsiteY5" fmla="*/ 4289942 h 4289942"/>
              <a:gd name="connsiteX6" fmla="*/ 8927801 w 12192000"/>
              <a:gd name="connsiteY6" fmla="*/ 4289942 h 4289942"/>
              <a:gd name="connsiteX7" fmla="*/ 6268739 w 12192000"/>
              <a:gd name="connsiteY7" fmla="*/ 4289942 h 4289942"/>
              <a:gd name="connsiteX8" fmla="*/ 1309389 w 12192000"/>
              <a:gd name="connsiteY8" fmla="*/ 4289942 h 4289942"/>
              <a:gd name="connsiteX9" fmla="*/ 725189 w 12192000"/>
              <a:gd name="connsiteY9" fmla="*/ 4289942 h 4289942"/>
              <a:gd name="connsiteX10" fmla="*/ 0 w 12192000"/>
              <a:gd name="connsiteY10" fmla="*/ 4289942 h 4289942"/>
              <a:gd name="connsiteX11" fmla="*/ 0 w 12192000"/>
              <a:gd name="connsiteY11" fmla="*/ 1172787 h 4289942"/>
              <a:gd name="connsiteX12" fmla="*/ 147339 w 12192000"/>
              <a:gd name="connsiteY12" fmla="*/ 1072080 h 4289942"/>
              <a:gd name="connsiteX13" fmla="*/ 1290339 w 12192000"/>
              <a:gd name="connsiteY13" fmla="*/ 2102367 h 4289942"/>
              <a:gd name="connsiteX14" fmla="*/ 3510844 w 12192000"/>
              <a:gd name="connsiteY14" fmla="*/ 490501 h 4289942"/>
              <a:gd name="connsiteX15" fmla="*/ 5387861 w 12192000"/>
              <a:gd name="connsiteY15" fmla="*/ 1306291 h 4289942"/>
              <a:gd name="connsiteX16" fmla="*/ 8535099 w 12192000"/>
              <a:gd name="connsiteY16" fmla="*/ 0 h 4289942"/>
              <a:gd name="connsiteX0" fmla="*/ 8535099 w 12192000"/>
              <a:gd name="connsiteY0" fmla="*/ 0 h 4289942"/>
              <a:gd name="connsiteX1" fmla="*/ 10450248 w 12192000"/>
              <a:gd name="connsiteY1" fmla="*/ 1836036 h 4289942"/>
              <a:gd name="connsiteX2" fmla="*/ 12192000 w 12192000"/>
              <a:gd name="connsiteY2" fmla="*/ 1867 h 4289942"/>
              <a:gd name="connsiteX3" fmla="*/ 12192000 w 12192000"/>
              <a:gd name="connsiteY3" fmla="*/ 4289942 h 4289942"/>
              <a:gd name="connsiteX4" fmla="*/ 10923289 w 12192000"/>
              <a:gd name="connsiteY4" fmla="*/ 4289942 h 4289942"/>
              <a:gd name="connsiteX5" fmla="*/ 10897889 w 12192000"/>
              <a:gd name="connsiteY5" fmla="*/ 4289942 h 4289942"/>
              <a:gd name="connsiteX6" fmla="*/ 8927801 w 12192000"/>
              <a:gd name="connsiteY6" fmla="*/ 4289942 h 4289942"/>
              <a:gd name="connsiteX7" fmla="*/ 6268739 w 12192000"/>
              <a:gd name="connsiteY7" fmla="*/ 4289942 h 4289942"/>
              <a:gd name="connsiteX8" fmla="*/ 1309389 w 12192000"/>
              <a:gd name="connsiteY8" fmla="*/ 4289942 h 4289942"/>
              <a:gd name="connsiteX9" fmla="*/ 725189 w 12192000"/>
              <a:gd name="connsiteY9" fmla="*/ 4289942 h 4289942"/>
              <a:gd name="connsiteX10" fmla="*/ 0 w 12192000"/>
              <a:gd name="connsiteY10" fmla="*/ 4289942 h 4289942"/>
              <a:gd name="connsiteX11" fmla="*/ 0 w 12192000"/>
              <a:gd name="connsiteY11" fmla="*/ 1172787 h 4289942"/>
              <a:gd name="connsiteX12" fmla="*/ 147339 w 12192000"/>
              <a:gd name="connsiteY12" fmla="*/ 1072080 h 4289942"/>
              <a:gd name="connsiteX13" fmla="*/ 1290339 w 12192000"/>
              <a:gd name="connsiteY13" fmla="*/ 2102367 h 4289942"/>
              <a:gd name="connsiteX14" fmla="*/ 3510844 w 12192000"/>
              <a:gd name="connsiteY14" fmla="*/ 490501 h 4289942"/>
              <a:gd name="connsiteX15" fmla="*/ 5387861 w 12192000"/>
              <a:gd name="connsiteY15" fmla="*/ 1306291 h 4289942"/>
              <a:gd name="connsiteX16" fmla="*/ 8535099 w 12192000"/>
              <a:gd name="connsiteY16" fmla="*/ 0 h 4289942"/>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264297 w 12192000"/>
              <a:gd name="connsiteY12" fmla="*/ 2824585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264297 w 12192000"/>
              <a:gd name="connsiteY12" fmla="*/ 2824585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264297 w 12192000"/>
              <a:gd name="connsiteY11" fmla="*/ 2824585 h 5723471"/>
              <a:gd name="connsiteX12" fmla="*/ 1290339 w 12192000"/>
              <a:gd name="connsiteY12" fmla="*/ 3535896 h 5723471"/>
              <a:gd name="connsiteX13" fmla="*/ 3510844 w 12192000"/>
              <a:gd name="connsiteY13" fmla="*/ 1924030 h 5723471"/>
              <a:gd name="connsiteX14" fmla="*/ 5387861 w 12192000"/>
              <a:gd name="connsiteY14" fmla="*/ 2739820 h 5723471"/>
              <a:gd name="connsiteX15" fmla="*/ 8535099 w 12192000"/>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291856 w 12193517"/>
              <a:gd name="connsiteY12" fmla="*/ 3535896 h 5723471"/>
              <a:gd name="connsiteX13" fmla="*/ 3512361 w 12193517"/>
              <a:gd name="connsiteY13" fmla="*/ 1924030 h 5723471"/>
              <a:gd name="connsiteX14" fmla="*/ 5389378 w 12193517"/>
              <a:gd name="connsiteY14" fmla="*/ 2739820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5389378 w 12193517"/>
              <a:gd name="connsiteY14" fmla="*/ 2739820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5229890 w 12193517"/>
              <a:gd name="connsiteY14" fmla="*/ 3175754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536616 w 12193517"/>
              <a:gd name="connsiteY0" fmla="*/ 1433529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026253 w 12193517"/>
              <a:gd name="connsiteY15" fmla="*/ 1795036 h 5723471"/>
              <a:gd name="connsiteX0" fmla="*/ 8419658 w 12193517"/>
              <a:gd name="connsiteY0" fmla="*/ 1497324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377338 w 12193517"/>
              <a:gd name="connsiteY1" fmla="*/ 285489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377338 w 12193517"/>
              <a:gd name="connsiteY1" fmla="*/ 285489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008227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419658 w 12193517"/>
              <a:gd name="connsiteY15" fmla="*/ 1008227 h 5234374"/>
              <a:gd name="connsiteX0" fmla="*/ 8419658 w 12193517"/>
              <a:gd name="connsiteY0" fmla="*/ 1008227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419658 w 12193517"/>
              <a:gd name="connsiteY15" fmla="*/ 1008227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3517" h="5234374">
                <a:moveTo>
                  <a:pt x="8515352" y="1390999"/>
                </a:moveTo>
                <a:cubicBezTo>
                  <a:pt x="8923362" y="1609606"/>
                  <a:pt x="10065020" y="1987702"/>
                  <a:pt x="10568724" y="2174412"/>
                </a:cubicBezTo>
                <a:cubicBezTo>
                  <a:pt x="10901214" y="1796939"/>
                  <a:pt x="11403827" y="1004794"/>
                  <a:pt x="12193517" y="0"/>
                </a:cubicBezTo>
                <a:lnTo>
                  <a:pt x="12193517" y="5234374"/>
                </a:lnTo>
                <a:lnTo>
                  <a:pt x="10924806" y="5234374"/>
                </a:lnTo>
                <a:lnTo>
                  <a:pt x="10899406" y="5234374"/>
                </a:lnTo>
                <a:lnTo>
                  <a:pt x="8929318" y="5234374"/>
                </a:lnTo>
                <a:lnTo>
                  <a:pt x="6270256" y="5234374"/>
                </a:lnTo>
                <a:lnTo>
                  <a:pt x="1310906" y="5234374"/>
                </a:lnTo>
                <a:lnTo>
                  <a:pt x="726706" y="5234374"/>
                </a:lnTo>
                <a:lnTo>
                  <a:pt x="1517" y="5234374"/>
                </a:lnTo>
                <a:cubicBezTo>
                  <a:pt x="1011" y="4314153"/>
                  <a:pt x="506" y="3393932"/>
                  <a:pt x="0" y="2473711"/>
                </a:cubicBezTo>
                <a:lnTo>
                  <a:pt x="1632098" y="3301980"/>
                </a:lnTo>
                <a:lnTo>
                  <a:pt x="3108323" y="2115417"/>
                </a:lnTo>
                <a:lnTo>
                  <a:pt x="4900281" y="2878041"/>
                </a:lnTo>
                <a:cubicBezTo>
                  <a:pt x="5318495" y="2630453"/>
                  <a:pt x="7905751" y="1638587"/>
                  <a:pt x="8515352" y="1390999"/>
                </a:cubicBezTo>
                <a:close/>
              </a:path>
            </a:pathLst>
          </a:custGeom>
          <a:gradFill flip="none" rotWithShape="1">
            <a:gsLst>
              <a:gs pos="72000">
                <a:srgbClr val="F99D1C">
                  <a:alpha val="0"/>
                </a:srgbClr>
              </a:gs>
              <a:gs pos="31000">
                <a:srgbClr val="F99D1C">
                  <a:alpha val="33000"/>
                </a:srgbClr>
              </a:gs>
            </a:gsLst>
            <a:lin ang="5400000" scaled="1"/>
            <a:tileRect/>
          </a:gradFill>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black"/>
              </a:solidFill>
              <a:effectLst/>
              <a:uLnTx/>
              <a:uFillTx/>
              <a:latin typeface="+mn-lt"/>
            </a:endParaRPr>
          </a:p>
        </p:txBody>
      </p:sp>
      <p:sp>
        <p:nvSpPr>
          <p:cNvPr id="11" name="Freeform: Shape 10">
            <a:extLst>
              <a:ext uri="{FF2B5EF4-FFF2-40B4-BE49-F238E27FC236}">
                <a16:creationId xmlns:a16="http://schemas.microsoft.com/office/drawing/2014/main" id="{D1ECCD0B-6718-4526-BC7D-66EC6710E05F}"/>
              </a:ext>
            </a:extLst>
          </p:cNvPr>
          <p:cNvSpPr/>
          <p:nvPr/>
        </p:nvSpPr>
        <p:spPr bwMode="ltGray">
          <a:xfrm>
            <a:off x="-1" y="2279465"/>
            <a:ext cx="12192001" cy="4267386"/>
          </a:xfrm>
          <a:custGeom>
            <a:avLst/>
            <a:gdLst>
              <a:gd name="connsiteX0" fmla="*/ 5921077 w 12192001"/>
              <a:gd name="connsiteY0" fmla="*/ 0 h 4424363"/>
              <a:gd name="connsiteX1" fmla="*/ 7929264 w 12192001"/>
              <a:gd name="connsiteY1" fmla="*/ 2073275 h 4424363"/>
              <a:gd name="connsiteX2" fmla="*/ 10021590 w 12192001"/>
              <a:gd name="connsiteY2" fmla="*/ 539750 h 4424363"/>
              <a:gd name="connsiteX3" fmla="*/ 12192001 w 12192001"/>
              <a:gd name="connsiteY3" fmla="*/ 2677964 h 4424363"/>
              <a:gd name="connsiteX4" fmla="*/ 12192001 w 12192001"/>
              <a:gd name="connsiteY4" fmla="*/ 4424363 h 4424363"/>
              <a:gd name="connsiteX5" fmla="*/ 11405890 w 12192001"/>
              <a:gd name="connsiteY5" fmla="*/ 4424363 h 4424363"/>
              <a:gd name="connsiteX6" fmla="*/ 10821690 w 12192001"/>
              <a:gd name="connsiteY6" fmla="*/ 4424363 h 4424363"/>
              <a:gd name="connsiteX7" fmla="*/ 5862340 w 12192001"/>
              <a:gd name="connsiteY7" fmla="*/ 4424363 h 4424363"/>
              <a:gd name="connsiteX8" fmla="*/ 3204864 w 12192001"/>
              <a:gd name="connsiteY8" fmla="*/ 4424363 h 4424363"/>
              <a:gd name="connsiteX9" fmla="*/ 1233190 w 12192001"/>
              <a:gd name="connsiteY9" fmla="*/ 4424363 h 4424363"/>
              <a:gd name="connsiteX10" fmla="*/ 1210964 w 12192001"/>
              <a:gd name="connsiteY10" fmla="*/ 4424363 h 4424363"/>
              <a:gd name="connsiteX11" fmla="*/ 0 w 12192001"/>
              <a:gd name="connsiteY11" fmla="*/ 4424363 h 4424363"/>
              <a:gd name="connsiteX12" fmla="*/ 0 w 12192001"/>
              <a:gd name="connsiteY12" fmla="*/ 1227890 h 4424363"/>
              <a:gd name="connsiteX13" fmla="*/ 699790 w 12192001"/>
              <a:gd name="connsiteY13" fmla="*/ 501650 h 4424363"/>
              <a:gd name="connsiteX14" fmla="*/ 2996902 w 12192001"/>
              <a:gd name="connsiteY14" fmla="*/ 2790825 h 4424363"/>
              <a:gd name="connsiteX15" fmla="*/ 4654253 w 12192001"/>
              <a:gd name="connsiteY15" fmla="*/ 565150 h 4424363"/>
              <a:gd name="connsiteX0" fmla="*/ 5921077 w 12192001"/>
              <a:gd name="connsiteY0" fmla="*/ 140734 h 4565097"/>
              <a:gd name="connsiteX1" fmla="*/ 7929264 w 12192001"/>
              <a:gd name="connsiteY1" fmla="*/ 2214009 h 4565097"/>
              <a:gd name="connsiteX2" fmla="*/ 10797767 w 12192001"/>
              <a:gd name="connsiteY2" fmla="*/ 0 h 4565097"/>
              <a:gd name="connsiteX3" fmla="*/ 12192001 w 12192001"/>
              <a:gd name="connsiteY3" fmla="*/ 2818698 h 4565097"/>
              <a:gd name="connsiteX4" fmla="*/ 12192001 w 12192001"/>
              <a:gd name="connsiteY4" fmla="*/ 4565097 h 4565097"/>
              <a:gd name="connsiteX5" fmla="*/ 11405890 w 12192001"/>
              <a:gd name="connsiteY5" fmla="*/ 4565097 h 4565097"/>
              <a:gd name="connsiteX6" fmla="*/ 10821690 w 12192001"/>
              <a:gd name="connsiteY6" fmla="*/ 4565097 h 4565097"/>
              <a:gd name="connsiteX7" fmla="*/ 5862340 w 12192001"/>
              <a:gd name="connsiteY7" fmla="*/ 4565097 h 4565097"/>
              <a:gd name="connsiteX8" fmla="*/ 3204864 w 12192001"/>
              <a:gd name="connsiteY8" fmla="*/ 4565097 h 4565097"/>
              <a:gd name="connsiteX9" fmla="*/ 1233190 w 12192001"/>
              <a:gd name="connsiteY9" fmla="*/ 4565097 h 4565097"/>
              <a:gd name="connsiteX10" fmla="*/ 1210964 w 12192001"/>
              <a:gd name="connsiteY10" fmla="*/ 4565097 h 4565097"/>
              <a:gd name="connsiteX11" fmla="*/ 0 w 12192001"/>
              <a:gd name="connsiteY11" fmla="*/ 4565097 h 4565097"/>
              <a:gd name="connsiteX12" fmla="*/ 0 w 12192001"/>
              <a:gd name="connsiteY12" fmla="*/ 1368624 h 4565097"/>
              <a:gd name="connsiteX13" fmla="*/ 699790 w 12192001"/>
              <a:gd name="connsiteY13" fmla="*/ 642384 h 4565097"/>
              <a:gd name="connsiteX14" fmla="*/ 2996902 w 12192001"/>
              <a:gd name="connsiteY14" fmla="*/ 2931559 h 4565097"/>
              <a:gd name="connsiteX15" fmla="*/ 4654253 w 12192001"/>
              <a:gd name="connsiteY15" fmla="*/ 705884 h 4565097"/>
              <a:gd name="connsiteX16" fmla="*/ 5921077 w 12192001"/>
              <a:gd name="connsiteY16" fmla="*/ 140734 h 4565097"/>
              <a:gd name="connsiteX0" fmla="*/ 5921077 w 12202633"/>
              <a:gd name="connsiteY0" fmla="*/ 140734 h 4565097"/>
              <a:gd name="connsiteX1" fmla="*/ 7929264 w 12202633"/>
              <a:gd name="connsiteY1" fmla="*/ 2214009 h 4565097"/>
              <a:gd name="connsiteX2" fmla="*/ 10797767 w 12202633"/>
              <a:gd name="connsiteY2" fmla="*/ 0 h 4565097"/>
              <a:gd name="connsiteX3" fmla="*/ 12202633 w 12202633"/>
              <a:gd name="connsiteY3" fmla="*/ 809144 h 4565097"/>
              <a:gd name="connsiteX4" fmla="*/ 12192001 w 12202633"/>
              <a:gd name="connsiteY4" fmla="*/ 4565097 h 4565097"/>
              <a:gd name="connsiteX5" fmla="*/ 11405890 w 12202633"/>
              <a:gd name="connsiteY5" fmla="*/ 4565097 h 4565097"/>
              <a:gd name="connsiteX6" fmla="*/ 10821690 w 12202633"/>
              <a:gd name="connsiteY6" fmla="*/ 4565097 h 4565097"/>
              <a:gd name="connsiteX7" fmla="*/ 5862340 w 12202633"/>
              <a:gd name="connsiteY7" fmla="*/ 4565097 h 4565097"/>
              <a:gd name="connsiteX8" fmla="*/ 3204864 w 12202633"/>
              <a:gd name="connsiteY8" fmla="*/ 4565097 h 4565097"/>
              <a:gd name="connsiteX9" fmla="*/ 1233190 w 12202633"/>
              <a:gd name="connsiteY9" fmla="*/ 4565097 h 4565097"/>
              <a:gd name="connsiteX10" fmla="*/ 1210964 w 12202633"/>
              <a:gd name="connsiteY10" fmla="*/ 4565097 h 4565097"/>
              <a:gd name="connsiteX11" fmla="*/ 0 w 12202633"/>
              <a:gd name="connsiteY11" fmla="*/ 4565097 h 4565097"/>
              <a:gd name="connsiteX12" fmla="*/ 0 w 12202633"/>
              <a:gd name="connsiteY12" fmla="*/ 1368624 h 4565097"/>
              <a:gd name="connsiteX13" fmla="*/ 699790 w 12202633"/>
              <a:gd name="connsiteY13" fmla="*/ 642384 h 4565097"/>
              <a:gd name="connsiteX14" fmla="*/ 2996902 w 12202633"/>
              <a:gd name="connsiteY14" fmla="*/ 2931559 h 4565097"/>
              <a:gd name="connsiteX15" fmla="*/ 4654253 w 12202633"/>
              <a:gd name="connsiteY15" fmla="*/ 705884 h 4565097"/>
              <a:gd name="connsiteX16" fmla="*/ 5921077 w 12202633"/>
              <a:gd name="connsiteY16" fmla="*/ 140734 h 4565097"/>
              <a:gd name="connsiteX0" fmla="*/ 5921077 w 12202633"/>
              <a:gd name="connsiteY0" fmla="*/ 0 h 4424363"/>
              <a:gd name="connsiteX1" fmla="*/ 7929264 w 12202633"/>
              <a:gd name="connsiteY1" fmla="*/ 2073275 h 4424363"/>
              <a:gd name="connsiteX2" fmla="*/ 10680809 w 12202633"/>
              <a:gd name="connsiteY2" fmla="*/ 582280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680809 w 12202633"/>
              <a:gd name="connsiteY2" fmla="*/ 582280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457525 w 12202633"/>
              <a:gd name="connsiteY2" fmla="*/ 475954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60623 w 12202633"/>
              <a:gd name="connsiteY1" fmla="*/ 1935052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60623 w 12202633"/>
              <a:gd name="connsiteY1" fmla="*/ 1935052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165156 w 12202633"/>
              <a:gd name="connsiteY15" fmla="*/ 1107410 h 4424363"/>
              <a:gd name="connsiteX16" fmla="*/ 5921077 w 12202633"/>
              <a:gd name="connsiteY16" fmla="*/ 0 h 4424363"/>
              <a:gd name="connsiteX0" fmla="*/ 5506407 w 12202633"/>
              <a:gd name="connsiteY0" fmla="*/ 29978 h 3922713"/>
              <a:gd name="connsiteX1" fmla="*/ 8960623 w 12202633"/>
              <a:gd name="connsiteY1" fmla="*/ 143340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8864930 w 12202633"/>
              <a:gd name="connsiteY1" fmla="*/ 134834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8864930 w 12202633"/>
              <a:gd name="connsiteY1" fmla="*/ 134834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7091917 w 12202633"/>
              <a:gd name="connsiteY1" fmla="*/ 671955 h 3922713"/>
              <a:gd name="connsiteX2" fmla="*/ 8864930 w 12202633"/>
              <a:gd name="connsiteY2" fmla="*/ 1348342 h 3922713"/>
              <a:gd name="connsiteX3" fmla="*/ 10733972 w 12202633"/>
              <a:gd name="connsiteY3" fmla="*/ 112527 h 3922713"/>
              <a:gd name="connsiteX4" fmla="*/ 12202633 w 12202633"/>
              <a:gd name="connsiteY4" fmla="*/ 166760 h 3922713"/>
              <a:gd name="connsiteX5" fmla="*/ 12192001 w 12202633"/>
              <a:gd name="connsiteY5" fmla="*/ 3922713 h 3922713"/>
              <a:gd name="connsiteX6" fmla="*/ 11405890 w 12202633"/>
              <a:gd name="connsiteY6" fmla="*/ 3922713 h 3922713"/>
              <a:gd name="connsiteX7" fmla="*/ 10821690 w 12202633"/>
              <a:gd name="connsiteY7" fmla="*/ 3922713 h 3922713"/>
              <a:gd name="connsiteX8" fmla="*/ 5862340 w 12202633"/>
              <a:gd name="connsiteY8" fmla="*/ 3922713 h 3922713"/>
              <a:gd name="connsiteX9" fmla="*/ 3204864 w 12202633"/>
              <a:gd name="connsiteY9" fmla="*/ 3922713 h 3922713"/>
              <a:gd name="connsiteX10" fmla="*/ 1233190 w 12202633"/>
              <a:gd name="connsiteY10" fmla="*/ 3922713 h 3922713"/>
              <a:gd name="connsiteX11" fmla="*/ 1210964 w 12202633"/>
              <a:gd name="connsiteY11" fmla="*/ 3922713 h 3922713"/>
              <a:gd name="connsiteX12" fmla="*/ 0 w 12202633"/>
              <a:gd name="connsiteY12" fmla="*/ 3922713 h 3922713"/>
              <a:gd name="connsiteX13" fmla="*/ 0 w 12202633"/>
              <a:gd name="connsiteY13" fmla="*/ 726240 h 3922713"/>
              <a:gd name="connsiteX14" fmla="*/ 699790 w 12202633"/>
              <a:gd name="connsiteY14" fmla="*/ 0 h 3922713"/>
              <a:gd name="connsiteX15" fmla="*/ 2996902 w 12202633"/>
              <a:gd name="connsiteY15" fmla="*/ 2289175 h 3922713"/>
              <a:gd name="connsiteX16" fmla="*/ 4165156 w 12202633"/>
              <a:gd name="connsiteY16" fmla="*/ 605760 h 3922713"/>
              <a:gd name="connsiteX17" fmla="*/ 5506407 w 12202633"/>
              <a:gd name="connsiteY17" fmla="*/ 29978 h 3922713"/>
              <a:gd name="connsiteX0" fmla="*/ 5506407 w 12202633"/>
              <a:gd name="connsiteY0" fmla="*/ 29978 h 3922713"/>
              <a:gd name="connsiteX1" fmla="*/ 7091917 w 12202633"/>
              <a:gd name="connsiteY1" fmla="*/ 671955 h 3922713"/>
              <a:gd name="connsiteX2" fmla="*/ 8027582 w 12202633"/>
              <a:gd name="connsiteY2" fmla="*/ 1033462 h 3922713"/>
              <a:gd name="connsiteX3" fmla="*/ 8864930 w 12202633"/>
              <a:gd name="connsiteY3" fmla="*/ 1348342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091917 w 12202633"/>
              <a:gd name="connsiteY1" fmla="*/ 671955 h 3922713"/>
              <a:gd name="connsiteX2" fmla="*/ 8144540 w 12202633"/>
              <a:gd name="connsiteY2" fmla="*/ 554997 h 3922713"/>
              <a:gd name="connsiteX3" fmla="*/ 8864930 w 12202633"/>
              <a:gd name="connsiteY3" fmla="*/ 1348342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091917 w 12202633"/>
              <a:gd name="connsiteY1" fmla="*/ 671955 h 3922713"/>
              <a:gd name="connsiteX2" fmla="*/ 8144540 w 12202633"/>
              <a:gd name="connsiteY2" fmla="*/ 554997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144540 w 12202633"/>
              <a:gd name="connsiteY2" fmla="*/ 554997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374651 h 4267386"/>
              <a:gd name="connsiteX1" fmla="*/ 7442791 w 12202633"/>
              <a:gd name="connsiteY1" fmla="*/ 1229280 h 4267386"/>
              <a:gd name="connsiteX2" fmla="*/ 8569842 w 12202633"/>
              <a:gd name="connsiteY2" fmla="*/ 803977 h 4267386"/>
              <a:gd name="connsiteX3" fmla="*/ 8726707 w 12202633"/>
              <a:gd name="connsiteY3" fmla="*/ 1342142 h 4267386"/>
              <a:gd name="connsiteX4" fmla="*/ 11084847 w 12202633"/>
              <a:gd name="connsiteY4" fmla="*/ 0 h 4267386"/>
              <a:gd name="connsiteX5" fmla="*/ 12202633 w 12202633"/>
              <a:gd name="connsiteY5" fmla="*/ 511433 h 4267386"/>
              <a:gd name="connsiteX6" fmla="*/ 12192001 w 12202633"/>
              <a:gd name="connsiteY6" fmla="*/ 4267386 h 4267386"/>
              <a:gd name="connsiteX7" fmla="*/ 11405890 w 12202633"/>
              <a:gd name="connsiteY7" fmla="*/ 4267386 h 4267386"/>
              <a:gd name="connsiteX8" fmla="*/ 10821690 w 12202633"/>
              <a:gd name="connsiteY8" fmla="*/ 4267386 h 4267386"/>
              <a:gd name="connsiteX9" fmla="*/ 5862340 w 12202633"/>
              <a:gd name="connsiteY9" fmla="*/ 4267386 h 4267386"/>
              <a:gd name="connsiteX10" fmla="*/ 3204864 w 12202633"/>
              <a:gd name="connsiteY10" fmla="*/ 4267386 h 4267386"/>
              <a:gd name="connsiteX11" fmla="*/ 1233190 w 12202633"/>
              <a:gd name="connsiteY11" fmla="*/ 4267386 h 4267386"/>
              <a:gd name="connsiteX12" fmla="*/ 1210964 w 12202633"/>
              <a:gd name="connsiteY12" fmla="*/ 4267386 h 4267386"/>
              <a:gd name="connsiteX13" fmla="*/ 0 w 12202633"/>
              <a:gd name="connsiteY13" fmla="*/ 4267386 h 4267386"/>
              <a:gd name="connsiteX14" fmla="*/ 0 w 12202633"/>
              <a:gd name="connsiteY14" fmla="*/ 1070913 h 4267386"/>
              <a:gd name="connsiteX15" fmla="*/ 699790 w 12202633"/>
              <a:gd name="connsiteY15" fmla="*/ 344673 h 4267386"/>
              <a:gd name="connsiteX16" fmla="*/ 2996902 w 12202633"/>
              <a:gd name="connsiteY16" fmla="*/ 2633848 h 4267386"/>
              <a:gd name="connsiteX17" fmla="*/ 4165156 w 12202633"/>
              <a:gd name="connsiteY17" fmla="*/ 950433 h 4267386"/>
              <a:gd name="connsiteX18" fmla="*/ 5506407 w 12202633"/>
              <a:gd name="connsiteY18"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1233190 w 12192001"/>
              <a:gd name="connsiteY11" fmla="*/ 4267386 h 4267386"/>
              <a:gd name="connsiteX12" fmla="*/ 1210964 w 12192001"/>
              <a:gd name="connsiteY12" fmla="*/ 4267386 h 4267386"/>
              <a:gd name="connsiteX13" fmla="*/ 0 w 12192001"/>
              <a:gd name="connsiteY13" fmla="*/ 4267386 h 4267386"/>
              <a:gd name="connsiteX14" fmla="*/ 0 w 12192001"/>
              <a:gd name="connsiteY14" fmla="*/ 1070913 h 4267386"/>
              <a:gd name="connsiteX15" fmla="*/ 699790 w 12192001"/>
              <a:gd name="connsiteY15" fmla="*/ 344673 h 4267386"/>
              <a:gd name="connsiteX16" fmla="*/ 2996902 w 12192001"/>
              <a:gd name="connsiteY16" fmla="*/ 2633848 h 4267386"/>
              <a:gd name="connsiteX17" fmla="*/ 4165156 w 12192001"/>
              <a:gd name="connsiteY17" fmla="*/ 950433 h 4267386"/>
              <a:gd name="connsiteX18" fmla="*/ 5506407 w 12192001"/>
              <a:gd name="connsiteY18"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1233190 w 12192001"/>
              <a:gd name="connsiteY11" fmla="*/ 4267386 h 4267386"/>
              <a:gd name="connsiteX12" fmla="*/ 0 w 12192001"/>
              <a:gd name="connsiteY12" fmla="*/ 4267386 h 4267386"/>
              <a:gd name="connsiteX13" fmla="*/ 0 w 12192001"/>
              <a:gd name="connsiteY13" fmla="*/ 1070913 h 4267386"/>
              <a:gd name="connsiteX14" fmla="*/ 699790 w 12192001"/>
              <a:gd name="connsiteY14" fmla="*/ 344673 h 4267386"/>
              <a:gd name="connsiteX15" fmla="*/ 2996902 w 12192001"/>
              <a:gd name="connsiteY15" fmla="*/ 2633848 h 4267386"/>
              <a:gd name="connsiteX16" fmla="*/ 4165156 w 12192001"/>
              <a:gd name="connsiteY16" fmla="*/ 950433 h 4267386"/>
              <a:gd name="connsiteX17" fmla="*/ 5506407 w 12192001"/>
              <a:gd name="connsiteY17"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0 w 12192001"/>
              <a:gd name="connsiteY11" fmla="*/ 4267386 h 4267386"/>
              <a:gd name="connsiteX12" fmla="*/ 0 w 12192001"/>
              <a:gd name="connsiteY12" fmla="*/ 1070913 h 4267386"/>
              <a:gd name="connsiteX13" fmla="*/ 699790 w 12192001"/>
              <a:gd name="connsiteY13" fmla="*/ 344673 h 4267386"/>
              <a:gd name="connsiteX14" fmla="*/ 2996902 w 12192001"/>
              <a:gd name="connsiteY14" fmla="*/ 2633848 h 4267386"/>
              <a:gd name="connsiteX15" fmla="*/ 4165156 w 12192001"/>
              <a:gd name="connsiteY15" fmla="*/ 950433 h 4267386"/>
              <a:gd name="connsiteX16" fmla="*/ 5506407 w 12192001"/>
              <a:gd name="connsiteY16"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0 w 12192001"/>
              <a:gd name="connsiteY10" fmla="*/ 4267386 h 4267386"/>
              <a:gd name="connsiteX11" fmla="*/ 0 w 12192001"/>
              <a:gd name="connsiteY11" fmla="*/ 1070913 h 4267386"/>
              <a:gd name="connsiteX12" fmla="*/ 699790 w 12192001"/>
              <a:gd name="connsiteY12" fmla="*/ 344673 h 4267386"/>
              <a:gd name="connsiteX13" fmla="*/ 2996902 w 12192001"/>
              <a:gd name="connsiteY13" fmla="*/ 2633848 h 4267386"/>
              <a:gd name="connsiteX14" fmla="*/ 4165156 w 12192001"/>
              <a:gd name="connsiteY14" fmla="*/ 950433 h 4267386"/>
              <a:gd name="connsiteX15" fmla="*/ 5506407 w 12192001"/>
              <a:gd name="connsiteY15"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0 w 12192001"/>
              <a:gd name="connsiteY9" fmla="*/ 4267386 h 4267386"/>
              <a:gd name="connsiteX10" fmla="*/ 0 w 12192001"/>
              <a:gd name="connsiteY10" fmla="*/ 1070913 h 4267386"/>
              <a:gd name="connsiteX11" fmla="*/ 699790 w 12192001"/>
              <a:gd name="connsiteY11" fmla="*/ 344673 h 4267386"/>
              <a:gd name="connsiteX12" fmla="*/ 2996902 w 12192001"/>
              <a:gd name="connsiteY12" fmla="*/ 2633848 h 4267386"/>
              <a:gd name="connsiteX13" fmla="*/ 4165156 w 12192001"/>
              <a:gd name="connsiteY13" fmla="*/ 950433 h 4267386"/>
              <a:gd name="connsiteX14" fmla="*/ 5506407 w 12192001"/>
              <a:gd name="connsiteY14"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0 w 12192001"/>
              <a:gd name="connsiteY8" fmla="*/ 4267386 h 4267386"/>
              <a:gd name="connsiteX9" fmla="*/ 0 w 12192001"/>
              <a:gd name="connsiteY9" fmla="*/ 1070913 h 4267386"/>
              <a:gd name="connsiteX10" fmla="*/ 699790 w 12192001"/>
              <a:gd name="connsiteY10" fmla="*/ 344673 h 4267386"/>
              <a:gd name="connsiteX11" fmla="*/ 2996902 w 12192001"/>
              <a:gd name="connsiteY11" fmla="*/ 2633848 h 4267386"/>
              <a:gd name="connsiteX12" fmla="*/ 4165156 w 12192001"/>
              <a:gd name="connsiteY12" fmla="*/ 950433 h 4267386"/>
              <a:gd name="connsiteX13" fmla="*/ 5506407 w 12192001"/>
              <a:gd name="connsiteY13"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0 w 12192001"/>
              <a:gd name="connsiteY7" fmla="*/ 4267386 h 4267386"/>
              <a:gd name="connsiteX8" fmla="*/ 0 w 12192001"/>
              <a:gd name="connsiteY8" fmla="*/ 1070913 h 4267386"/>
              <a:gd name="connsiteX9" fmla="*/ 699790 w 12192001"/>
              <a:gd name="connsiteY9" fmla="*/ 344673 h 4267386"/>
              <a:gd name="connsiteX10" fmla="*/ 2996902 w 12192001"/>
              <a:gd name="connsiteY10" fmla="*/ 2633848 h 4267386"/>
              <a:gd name="connsiteX11" fmla="*/ 4165156 w 12192001"/>
              <a:gd name="connsiteY11" fmla="*/ 950433 h 4267386"/>
              <a:gd name="connsiteX12" fmla="*/ 5506407 w 12192001"/>
              <a:gd name="connsiteY12"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864930 w 12192001"/>
              <a:gd name="connsiteY3" fmla="*/ 1607956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0 w 12192001"/>
              <a:gd name="connsiteY7" fmla="*/ 4267386 h 4267386"/>
              <a:gd name="connsiteX8" fmla="*/ 0 w 12192001"/>
              <a:gd name="connsiteY8" fmla="*/ 1070913 h 4267386"/>
              <a:gd name="connsiteX9" fmla="*/ 699790 w 12192001"/>
              <a:gd name="connsiteY9" fmla="*/ 344673 h 4267386"/>
              <a:gd name="connsiteX10" fmla="*/ 2996902 w 12192001"/>
              <a:gd name="connsiteY10" fmla="*/ 2633848 h 4267386"/>
              <a:gd name="connsiteX11" fmla="*/ 4165156 w 12192001"/>
              <a:gd name="connsiteY11" fmla="*/ 950433 h 4267386"/>
              <a:gd name="connsiteX12" fmla="*/ 5506407 w 12192001"/>
              <a:gd name="connsiteY12" fmla="*/ 374651 h 4267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1" h="4267386">
                <a:moveTo>
                  <a:pt x="5506407" y="374651"/>
                </a:moveTo>
                <a:lnTo>
                  <a:pt x="7442791" y="1229280"/>
                </a:lnTo>
                <a:lnTo>
                  <a:pt x="8569842" y="803977"/>
                </a:lnTo>
                <a:lnTo>
                  <a:pt x="8864930" y="1607956"/>
                </a:lnTo>
                <a:cubicBezTo>
                  <a:pt x="9147702" y="1472465"/>
                  <a:pt x="10876503" y="124859"/>
                  <a:pt x="11084847" y="0"/>
                </a:cubicBezTo>
                <a:lnTo>
                  <a:pt x="12192000" y="309415"/>
                </a:lnTo>
                <a:cubicBezTo>
                  <a:pt x="12192000" y="1628739"/>
                  <a:pt x="12192001" y="2948062"/>
                  <a:pt x="12192001" y="4267386"/>
                </a:cubicBezTo>
                <a:lnTo>
                  <a:pt x="0" y="4267386"/>
                </a:lnTo>
                <a:lnTo>
                  <a:pt x="0" y="1070913"/>
                </a:lnTo>
                <a:lnTo>
                  <a:pt x="699790" y="344673"/>
                </a:lnTo>
                <a:lnTo>
                  <a:pt x="2996902" y="2633848"/>
                </a:lnTo>
                <a:lnTo>
                  <a:pt x="4165156" y="950433"/>
                </a:lnTo>
                <a:lnTo>
                  <a:pt x="5506407" y="374651"/>
                </a:lnTo>
                <a:close/>
              </a:path>
            </a:pathLst>
          </a:custGeom>
          <a:gradFill flip="none" rotWithShape="1">
            <a:gsLst>
              <a:gs pos="95000">
                <a:srgbClr val="F99D1C">
                  <a:alpha val="0"/>
                </a:srgbClr>
              </a:gs>
              <a:gs pos="75000">
                <a:srgbClr val="F99D1C">
                  <a:alpha val="30000"/>
                </a:srgbClr>
              </a:gs>
            </a:gsLst>
            <a:lin ang="5400000" scaled="1"/>
            <a:tileRect/>
          </a:gradFill>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black"/>
              </a:solidFill>
              <a:effectLst/>
              <a:uLnTx/>
              <a:uFillTx/>
              <a:latin typeface="+mn-lt"/>
            </a:endParaRPr>
          </a:p>
        </p:txBody>
      </p:sp>
      <p:pic>
        <p:nvPicPr>
          <p:cNvPr id="8" name="Graphic 7">
            <a:extLst>
              <a:ext uri="{FF2B5EF4-FFF2-40B4-BE49-F238E27FC236}">
                <a16:creationId xmlns:a16="http://schemas.microsoft.com/office/drawing/2014/main" id="{6E3BBD9B-84DB-44EE-97BB-79DB146C220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768417" y="6398745"/>
            <a:ext cx="1737783" cy="232711"/>
          </a:xfrm>
          <a:prstGeom prst="rect">
            <a:avLst/>
          </a:prstGeom>
        </p:spPr>
      </p:pic>
      <p:sp>
        <p:nvSpPr>
          <p:cNvPr id="10" name="Freeform 7">
            <a:extLst>
              <a:ext uri="{FF2B5EF4-FFF2-40B4-BE49-F238E27FC236}">
                <a16:creationId xmlns:a16="http://schemas.microsoft.com/office/drawing/2014/main" id="{236ACC65-D31F-45D9-83F9-C109AFFBF0E7}"/>
              </a:ext>
            </a:extLst>
          </p:cNvPr>
          <p:cNvSpPr>
            <a:spLocks noEditPoints="1"/>
          </p:cNvSpPr>
          <p:nvPr/>
        </p:nvSpPr>
        <p:spPr bwMode="auto">
          <a:xfrm>
            <a:off x="1588" y="-303212"/>
            <a:ext cx="8369300" cy="2132013"/>
          </a:xfrm>
          <a:custGeom>
            <a:avLst/>
            <a:gdLst>
              <a:gd name="T0" fmla="*/ 3761 w 5272"/>
              <a:gd name="T1" fmla="*/ 6 h 1343"/>
              <a:gd name="T2" fmla="*/ 3970 w 5272"/>
              <a:gd name="T3" fmla="*/ 946 h 1343"/>
              <a:gd name="T4" fmla="*/ 3972 w 5272"/>
              <a:gd name="T5" fmla="*/ 950 h 1343"/>
              <a:gd name="T6" fmla="*/ 3975 w 5272"/>
              <a:gd name="T7" fmla="*/ 947 h 1343"/>
              <a:gd name="T8" fmla="*/ 4508 w 5272"/>
              <a:gd name="T9" fmla="*/ 569 h 1343"/>
              <a:gd name="T10" fmla="*/ 5265 w 5272"/>
              <a:gd name="T11" fmla="*/ 1340 h 1343"/>
              <a:gd name="T12" fmla="*/ 4348 w 5272"/>
              <a:gd name="T13" fmla="*/ 1340 h 1343"/>
              <a:gd name="T14" fmla="*/ 4342 w 5272"/>
              <a:gd name="T15" fmla="*/ 1340 h 1343"/>
              <a:gd name="T16" fmla="*/ 3917 w 5272"/>
              <a:gd name="T17" fmla="*/ 1340 h 1343"/>
              <a:gd name="T18" fmla="*/ 3345 w 5272"/>
              <a:gd name="T19" fmla="*/ 1340 h 1343"/>
              <a:gd name="T20" fmla="*/ 2276 w 5272"/>
              <a:gd name="T21" fmla="*/ 1340 h 1343"/>
              <a:gd name="T22" fmla="*/ 2150 w 5272"/>
              <a:gd name="T23" fmla="*/ 1340 h 1343"/>
              <a:gd name="T24" fmla="*/ 1008 w 5272"/>
              <a:gd name="T25" fmla="*/ 1340 h 1343"/>
              <a:gd name="T26" fmla="*/ 1008 w 5272"/>
              <a:gd name="T27" fmla="*/ 1340 h 1343"/>
              <a:gd name="T28" fmla="*/ 996 w 5272"/>
              <a:gd name="T29" fmla="*/ 1340 h 1343"/>
              <a:gd name="T30" fmla="*/ 7 w 5272"/>
              <a:gd name="T31" fmla="*/ 1340 h 1343"/>
              <a:gd name="T32" fmla="*/ 974 w 5272"/>
              <a:gd name="T33" fmla="*/ 501 h 1343"/>
              <a:gd name="T34" fmla="*/ 1359 w 5272"/>
              <a:gd name="T35" fmla="*/ 1105 h 1343"/>
              <a:gd name="T36" fmla="*/ 1360 w 5272"/>
              <a:gd name="T37" fmla="*/ 1107 h 1343"/>
              <a:gd name="T38" fmla="*/ 1363 w 5272"/>
              <a:gd name="T39" fmla="*/ 1105 h 1343"/>
              <a:gd name="T40" fmla="*/ 2026 w 5272"/>
              <a:gd name="T41" fmla="*/ 653 h 1343"/>
              <a:gd name="T42" fmla="*/ 2270 w 5272"/>
              <a:gd name="T43" fmla="*/ 874 h 1343"/>
              <a:gd name="T44" fmla="*/ 2272 w 5272"/>
              <a:gd name="T45" fmla="*/ 875 h 1343"/>
              <a:gd name="T46" fmla="*/ 2273 w 5272"/>
              <a:gd name="T47" fmla="*/ 874 h 1343"/>
              <a:gd name="T48" fmla="*/ 2794 w 5272"/>
              <a:gd name="T49" fmla="*/ 480 h 1343"/>
              <a:gd name="T50" fmla="*/ 3071 w 5272"/>
              <a:gd name="T51" fmla="*/ 638 h 1343"/>
              <a:gd name="T52" fmla="*/ 3073 w 5272"/>
              <a:gd name="T53" fmla="*/ 640 h 1343"/>
              <a:gd name="T54" fmla="*/ 3074 w 5272"/>
              <a:gd name="T55" fmla="*/ 638 h 1343"/>
              <a:gd name="T56" fmla="*/ 3761 w 5272"/>
              <a:gd name="T57" fmla="*/ 6 h 1343"/>
              <a:gd name="T58" fmla="*/ 3762 w 5272"/>
              <a:gd name="T59" fmla="*/ 0 h 1343"/>
              <a:gd name="T60" fmla="*/ 3072 w 5272"/>
              <a:gd name="T61" fmla="*/ 636 h 1343"/>
              <a:gd name="T62" fmla="*/ 2794 w 5272"/>
              <a:gd name="T63" fmla="*/ 477 h 1343"/>
              <a:gd name="T64" fmla="*/ 2272 w 5272"/>
              <a:gd name="T65" fmla="*/ 872 h 1343"/>
              <a:gd name="T66" fmla="*/ 2026 w 5272"/>
              <a:gd name="T67" fmla="*/ 650 h 1343"/>
              <a:gd name="T68" fmla="*/ 1362 w 5272"/>
              <a:gd name="T69" fmla="*/ 1103 h 1343"/>
              <a:gd name="T70" fmla="*/ 974 w 5272"/>
              <a:gd name="T71" fmla="*/ 497 h 1343"/>
              <a:gd name="T72" fmla="*/ 0 w 5272"/>
              <a:gd name="T73" fmla="*/ 1343 h 1343"/>
              <a:gd name="T74" fmla="*/ 996 w 5272"/>
              <a:gd name="T75" fmla="*/ 1343 h 1343"/>
              <a:gd name="T76" fmla="*/ 996 w 5272"/>
              <a:gd name="T77" fmla="*/ 1343 h 1343"/>
              <a:gd name="T78" fmla="*/ 2150 w 5272"/>
              <a:gd name="T79" fmla="*/ 1343 h 1343"/>
              <a:gd name="T80" fmla="*/ 2150 w 5272"/>
              <a:gd name="T81" fmla="*/ 1343 h 1343"/>
              <a:gd name="T82" fmla="*/ 2276 w 5272"/>
              <a:gd name="T83" fmla="*/ 1343 h 1343"/>
              <a:gd name="T84" fmla="*/ 3345 w 5272"/>
              <a:gd name="T85" fmla="*/ 1343 h 1343"/>
              <a:gd name="T86" fmla="*/ 3917 w 5272"/>
              <a:gd name="T87" fmla="*/ 1343 h 1343"/>
              <a:gd name="T88" fmla="*/ 4342 w 5272"/>
              <a:gd name="T89" fmla="*/ 1343 h 1343"/>
              <a:gd name="T90" fmla="*/ 4348 w 5272"/>
              <a:gd name="T91" fmla="*/ 1343 h 1343"/>
              <a:gd name="T92" fmla="*/ 5272 w 5272"/>
              <a:gd name="T93" fmla="*/ 1343 h 1343"/>
              <a:gd name="T94" fmla="*/ 4508 w 5272"/>
              <a:gd name="T95" fmla="*/ 566 h 1343"/>
              <a:gd name="T96" fmla="*/ 3973 w 5272"/>
              <a:gd name="T97" fmla="*/ 945 h 1343"/>
              <a:gd name="T98" fmla="*/ 3762 w 5272"/>
              <a:gd name="T99" fmla="*/ 0 h 1343"/>
              <a:gd name="T100" fmla="*/ 3762 w 5272"/>
              <a:gd name="T101" fmla="*/ 0 h 1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272" h="1343">
                <a:moveTo>
                  <a:pt x="3761" y="6"/>
                </a:moveTo>
                <a:lnTo>
                  <a:pt x="3970" y="946"/>
                </a:lnTo>
                <a:lnTo>
                  <a:pt x="3972" y="950"/>
                </a:lnTo>
                <a:lnTo>
                  <a:pt x="3975" y="947"/>
                </a:lnTo>
                <a:lnTo>
                  <a:pt x="4508" y="569"/>
                </a:lnTo>
                <a:lnTo>
                  <a:pt x="5265" y="1340"/>
                </a:lnTo>
                <a:lnTo>
                  <a:pt x="4348" y="1340"/>
                </a:lnTo>
                <a:lnTo>
                  <a:pt x="4342" y="1340"/>
                </a:lnTo>
                <a:lnTo>
                  <a:pt x="3917" y="1340"/>
                </a:lnTo>
                <a:lnTo>
                  <a:pt x="3345" y="1340"/>
                </a:lnTo>
                <a:lnTo>
                  <a:pt x="2276" y="1340"/>
                </a:lnTo>
                <a:lnTo>
                  <a:pt x="2150" y="1340"/>
                </a:lnTo>
                <a:lnTo>
                  <a:pt x="1008" y="1340"/>
                </a:lnTo>
                <a:lnTo>
                  <a:pt x="1008" y="1340"/>
                </a:lnTo>
                <a:lnTo>
                  <a:pt x="996" y="1340"/>
                </a:lnTo>
                <a:lnTo>
                  <a:pt x="7" y="1340"/>
                </a:lnTo>
                <a:lnTo>
                  <a:pt x="974" y="501"/>
                </a:lnTo>
                <a:lnTo>
                  <a:pt x="1359" y="1105"/>
                </a:lnTo>
                <a:lnTo>
                  <a:pt x="1360" y="1107"/>
                </a:lnTo>
                <a:lnTo>
                  <a:pt x="1363" y="1105"/>
                </a:lnTo>
                <a:lnTo>
                  <a:pt x="2026" y="653"/>
                </a:lnTo>
                <a:lnTo>
                  <a:pt x="2270" y="874"/>
                </a:lnTo>
                <a:lnTo>
                  <a:pt x="2272" y="875"/>
                </a:lnTo>
                <a:lnTo>
                  <a:pt x="2273" y="874"/>
                </a:lnTo>
                <a:lnTo>
                  <a:pt x="2794" y="480"/>
                </a:lnTo>
                <a:lnTo>
                  <a:pt x="3071" y="638"/>
                </a:lnTo>
                <a:lnTo>
                  <a:pt x="3073" y="640"/>
                </a:lnTo>
                <a:lnTo>
                  <a:pt x="3074" y="638"/>
                </a:lnTo>
                <a:lnTo>
                  <a:pt x="3761" y="6"/>
                </a:lnTo>
                <a:moveTo>
                  <a:pt x="3762" y="0"/>
                </a:moveTo>
                <a:lnTo>
                  <a:pt x="3072" y="636"/>
                </a:lnTo>
                <a:lnTo>
                  <a:pt x="2794" y="477"/>
                </a:lnTo>
                <a:lnTo>
                  <a:pt x="2272" y="872"/>
                </a:lnTo>
                <a:lnTo>
                  <a:pt x="2026" y="650"/>
                </a:lnTo>
                <a:lnTo>
                  <a:pt x="1362" y="1103"/>
                </a:lnTo>
                <a:lnTo>
                  <a:pt x="974" y="497"/>
                </a:lnTo>
                <a:lnTo>
                  <a:pt x="0" y="1343"/>
                </a:lnTo>
                <a:lnTo>
                  <a:pt x="996" y="1343"/>
                </a:lnTo>
                <a:lnTo>
                  <a:pt x="996" y="1343"/>
                </a:lnTo>
                <a:lnTo>
                  <a:pt x="2150" y="1343"/>
                </a:lnTo>
                <a:lnTo>
                  <a:pt x="2150" y="1343"/>
                </a:lnTo>
                <a:lnTo>
                  <a:pt x="2276" y="1343"/>
                </a:lnTo>
                <a:lnTo>
                  <a:pt x="3345" y="1343"/>
                </a:lnTo>
                <a:lnTo>
                  <a:pt x="3917" y="1343"/>
                </a:lnTo>
                <a:lnTo>
                  <a:pt x="4342" y="1343"/>
                </a:lnTo>
                <a:lnTo>
                  <a:pt x="4348" y="1343"/>
                </a:lnTo>
                <a:lnTo>
                  <a:pt x="5272" y="1343"/>
                </a:lnTo>
                <a:lnTo>
                  <a:pt x="4508" y="566"/>
                </a:lnTo>
                <a:lnTo>
                  <a:pt x="3973" y="945"/>
                </a:lnTo>
                <a:lnTo>
                  <a:pt x="3762" y="0"/>
                </a:lnTo>
                <a:lnTo>
                  <a:pt x="376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2" name="Text Placeholder 2">
            <a:extLst>
              <a:ext uri="{FF2B5EF4-FFF2-40B4-BE49-F238E27FC236}">
                <a16:creationId xmlns:a16="http://schemas.microsoft.com/office/drawing/2014/main" id="{5ECE0304-D9C2-46B7-99F2-5B40789B58AD}"/>
              </a:ext>
            </a:extLst>
          </p:cNvPr>
          <p:cNvSpPr>
            <a:spLocks noGrp="1"/>
          </p:cNvSpPr>
          <p:nvPr>
            <p:ph type="body" sz="quarter" idx="17" hasCustomPrompt="1"/>
          </p:nvPr>
        </p:nvSpPr>
        <p:spPr>
          <a:xfrm>
            <a:off x="668154" y="812801"/>
            <a:ext cx="10855691" cy="5364162"/>
          </a:xfrm>
        </p:spPr>
        <p:txBody>
          <a:bodyPr anchor="ctr"/>
          <a:lstStyle>
            <a:lvl1pPr marL="0" indent="0" algn="ctr">
              <a:lnSpc>
                <a:spcPct val="83000"/>
              </a:lnSpc>
              <a:spcBef>
                <a:spcPts val="1200"/>
              </a:spcBef>
              <a:spcAft>
                <a:spcPts val="200"/>
              </a:spcAft>
              <a:buFont typeface="Arial" panose="020B0604020202020204" pitchFamily="34" charset="0"/>
              <a:buChar char="​"/>
              <a:defRPr sz="5400" b="1" spc="-150" baseline="0">
                <a:solidFill>
                  <a:schemeClr val="bg1"/>
                </a:solidFill>
                <a:latin typeface="+mn-lt"/>
              </a:defRPr>
            </a:lvl1pPr>
            <a:lvl2pPr marL="0" indent="0" algn="ctr">
              <a:lnSpc>
                <a:spcPct val="83000"/>
              </a:lnSpc>
              <a:spcBef>
                <a:spcPts val="800"/>
              </a:spcBef>
              <a:spcAft>
                <a:spcPts val="1200"/>
              </a:spcAft>
              <a:buFont typeface="Arial" panose="020B0604020202020204" pitchFamily="34" charset="0"/>
              <a:buChar char="​"/>
              <a:defRPr sz="3200" b="0" spc="-30" baseline="0">
                <a:solidFill>
                  <a:schemeClr val="bg1"/>
                </a:solidFill>
                <a:latin typeface="+mn-lt"/>
              </a:defRPr>
            </a:lvl2pPr>
            <a:lvl3pPr marL="0" indent="0" algn="ctr">
              <a:lnSpc>
                <a:spcPct val="83000"/>
              </a:lnSpc>
              <a:spcBef>
                <a:spcPts val="800"/>
              </a:spcBef>
              <a:spcAft>
                <a:spcPts val="1200"/>
              </a:spcAft>
              <a:buFont typeface="Arial" panose="020B0604020202020204" pitchFamily="34" charset="0"/>
              <a:buChar char="​"/>
              <a:defRPr sz="2400" b="0" spc="-30" baseline="0">
                <a:solidFill>
                  <a:schemeClr val="bg1"/>
                </a:solidFill>
                <a:latin typeface="+mn-lt"/>
              </a:defRPr>
            </a:lvl3pPr>
            <a:lvl4pPr marL="0" indent="0" algn="ctr">
              <a:lnSpc>
                <a:spcPct val="83000"/>
              </a:lnSpc>
              <a:spcBef>
                <a:spcPts val="800"/>
              </a:spcBef>
              <a:spcAft>
                <a:spcPts val="1200"/>
              </a:spcAft>
              <a:buFont typeface="Arial" panose="020B0604020202020204" pitchFamily="34" charset="0"/>
              <a:buChar char="​"/>
              <a:defRPr sz="2400" b="0" spc="-30" baseline="0">
                <a:solidFill>
                  <a:schemeClr val="bg1"/>
                </a:solidFill>
                <a:latin typeface="+mn-lt"/>
              </a:defRPr>
            </a:lvl4pPr>
            <a:lvl5pPr marL="0" indent="0" algn="ctr">
              <a:lnSpc>
                <a:spcPct val="83000"/>
              </a:lnSpc>
              <a:spcBef>
                <a:spcPts val="800"/>
              </a:spcBef>
              <a:spcAft>
                <a:spcPts val="1200"/>
              </a:spcAft>
              <a:buFont typeface="Arial" panose="020B0604020202020204" pitchFamily="34" charset="0"/>
              <a:buChar char="​"/>
              <a:defRPr sz="2400" b="0" spc="-30" baseline="0">
                <a:solidFill>
                  <a:schemeClr val="bg1"/>
                </a:solidFill>
                <a:latin typeface="+mn-lt"/>
              </a:defRPr>
            </a:lvl5pPr>
            <a:lvl6pPr marL="0" indent="0" algn="ctr">
              <a:lnSpc>
                <a:spcPct val="83000"/>
              </a:lnSpc>
              <a:spcBef>
                <a:spcPts val="800"/>
              </a:spcBef>
              <a:spcAft>
                <a:spcPts val="1200"/>
              </a:spcAft>
              <a:buFont typeface="Arial" panose="020B0604020202020204" pitchFamily="34" charset="0"/>
              <a:buChar char="​"/>
              <a:defRPr sz="2400" b="0" spc="-30" baseline="0">
                <a:solidFill>
                  <a:schemeClr val="bg1"/>
                </a:solidFill>
                <a:latin typeface="+mn-lt"/>
              </a:defRPr>
            </a:lvl6pPr>
            <a:lvl7pPr marL="0" indent="0" algn="ctr">
              <a:lnSpc>
                <a:spcPct val="83000"/>
              </a:lnSpc>
              <a:spcBef>
                <a:spcPts val="800"/>
              </a:spcBef>
              <a:spcAft>
                <a:spcPts val="1200"/>
              </a:spcAft>
              <a:buFont typeface="Arial" panose="020B0604020202020204" pitchFamily="34" charset="0"/>
              <a:buChar char="​"/>
              <a:defRPr sz="2400" b="0" spc="-30" baseline="0">
                <a:solidFill>
                  <a:schemeClr val="bg1"/>
                </a:solidFill>
                <a:latin typeface="+mn-lt"/>
              </a:defRPr>
            </a:lvl7pPr>
            <a:lvl8pPr marL="0" indent="0" algn="ctr">
              <a:lnSpc>
                <a:spcPct val="83000"/>
              </a:lnSpc>
              <a:spcBef>
                <a:spcPts val="800"/>
              </a:spcBef>
              <a:spcAft>
                <a:spcPts val="1200"/>
              </a:spcAft>
              <a:buFont typeface="Arial" panose="020B0604020202020204" pitchFamily="34" charset="0"/>
              <a:buChar char="​"/>
              <a:defRPr sz="2400" b="0" spc="-30" baseline="0">
                <a:solidFill>
                  <a:schemeClr val="bg1"/>
                </a:solidFill>
                <a:latin typeface="+mn-lt"/>
              </a:defRPr>
            </a:lvl8pPr>
            <a:lvl9pPr marL="0" indent="0" algn="ctr">
              <a:lnSpc>
                <a:spcPct val="83000"/>
              </a:lnSpc>
              <a:spcBef>
                <a:spcPts val="800"/>
              </a:spcBef>
              <a:spcAft>
                <a:spcPts val="1200"/>
              </a:spcAft>
              <a:buFont typeface="Arial" panose="020B0604020202020204" pitchFamily="34" charset="0"/>
              <a:buChar char="​"/>
              <a:defRPr sz="2400" b="0" spc="-30" baseline="0">
                <a:solidFill>
                  <a:schemeClr val="bg1"/>
                </a:solidFill>
                <a:latin typeface="+mn-lt"/>
              </a:defRPr>
            </a:lvl9pPr>
          </a:lstStyle>
          <a:p>
            <a:pPr lvl="0"/>
            <a:r>
              <a:rPr lang="en-US" dirty="0"/>
              <a:t>Click to add Statement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6</a:t>
            </a:r>
          </a:p>
          <a:p>
            <a:pPr lvl="6"/>
            <a:r>
              <a:rPr lang="en-US" dirty="0"/>
              <a:t>7</a:t>
            </a:r>
          </a:p>
          <a:p>
            <a:pPr lvl="7"/>
            <a:r>
              <a:rPr lang="en-US" dirty="0"/>
              <a:t>8</a:t>
            </a:r>
          </a:p>
          <a:p>
            <a:pPr lvl="8"/>
            <a:r>
              <a:rPr lang="en-US" dirty="0"/>
              <a:t>9</a:t>
            </a:r>
          </a:p>
        </p:txBody>
      </p:sp>
      <p:sp>
        <p:nvSpPr>
          <p:cNvPr id="7" name="Rectangle 6">
            <a:extLst>
              <a:ext uri="{FF2B5EF4-FFF2-40B4-BE49-F238E27FC236}">
                <a16:creationId xmlns:a16="http://schemas.microsoft.com/office/drawing/2014/main" id="{B46B9164-F3D4-2D4B-AFAB-1EFBF9DACF92}"/>
              </a:ext>
            </a:extLst>
          </p:cNvPr>
          <p:cNvSpPr/>
          <p:nvPr/>
        </p:nvSpPr>
        <p:spPr>
          <a:xfrm>
            <a:off x="10836946" y="87136"/>
            <a:ext cx="1338508" cy="181868"/>
          </a:xfrm>
          <a:prstGeom prst="rect">
            <a:avLst/>
          </a:prstGeom>
        </p:spPr>
        <p:txBody>
          <a:bodyPr wrap="none">
            <a:noAutofit/>
          </a:bodyPr>
          <a:lstStyle/>
          <a:p>
            <a:pPr lvl="0" algn="r"/>
            <a:r>
              <a:rPr lang="en-US" sz="700" b="0" i="0" kern="1200" spc="120" baseline="0" dirty="0">
                <a:solidFill>
                  <a:schemeClr val="bg1"/>
                </a:solidFill>
                <a:effectLst/>
                <a:latin typeface="+mn-lt"/>
                <a:ea typeface="+mn-ea"/>
                <a:cs typeface="+mn-cs"/>
              </a:rPr>
              <a:t>© 2020 SPLUNK INC.</a:t>
            </a:r>
            <a:endParaRPr lang="en-US" sz="700" spc="120" baseline="0" dirty="0">
              <a:solidFill>
                <a:schemeClr val="bg1"/>
              </a:solidFill>
            </a:endParaRPr>
          </a:p>
        </p:txBody>
      </p:sp>
    </p:spTree>
    <p:extLst>
      <p:ext uri="{BB962C8B-B14F-4D97-AF65-F5344CB8AC3E}">
        <p14:creationId xmlns:p14="http://schemas.microsoft.com/office/powerpoint/2010/main" val="38038479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p:cSld name="Sidebar w/ Content">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AEFE9FF8-14C2-438D-A122-847774B0AD60}"/>
              </a:ext>
            </a:extLst>
          </p:cNvPr>
          <p:cNvSpPr/>
          <p:nvPr/>
        </p:nvSpPr>
        <p:spPr bwMode="ltGray">
          <a:xfrm>
            <a:off x="0" y="-1"/>
            <a:ext cx="4521032" cy="6858000"/>
          </a:xfrm>
          <a:prstGeom prst="rect">
            <a:avLst/>
          </a:prstGeom>
          <a:gradFill flip="none" rotWithShape="0">
            <a:gsLst>
              <a:gs pos="76000">
                <a:srgbClr val="EC008C"/>
              </a:gs>
              <a:gs pos="6000">
                <a:srgbClr val="F67C34"/>
              </a:gs>
            </a:gsLst>
            <a:path path="circle">
              <a:fillToRect r="100000" b="100000"/>
            </a:path>
            <a:tileRect/>
          </a:gradFill>
          <a:ln w="1524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lt"/>
              <a:ea typeface="+mn-ea"/>
              <a:cs typeface="+mn-cs"/>
            </a:endParaRPr>
          </a:p>
        </p:txBody>
      </p:sp>
      <p:grpSp>
        <p:nvGrpSpPr>
          <p:cNvPr id="32" name="Group 31">
            <a:extLst>
              <a:ext uri="{FF2B5EF4-FFF2-40B4-BE49-F238E27FC236}">
                <a16:creationId xmlns:a16="http://schemas.microsoft.com/office/drawing/2014/main" id="{20E23871-EB3C-4F17-A0D2-5AB62D60E3E1}"/>
              </a:ext>
            </a:extLst>
          </p:cNvPr>
          <p:cNvGrpSpPr/>
          <p:nvPr/>
        </p:nvGrpSpPr>
        <p:grpSpPr bwMode="ltGray">
          <a:xfrm>
            <a:off x="1354725" y="6560004"/>
            <a:ext cx="1691669" cy="312557"/>
            <a:chOff x="7938716" y="6332538"/>
            <a:chExt cx="2922795" cy="540023"/>
          </a:xfrm>
        </p:grpSpPr>
        <p:cxnSp>
          <p:nvCxnSpPr>
            <p:cNvPr id="34" name="Straight Connector 33">
              <a:extLst>
                <a:ext uri="{FF2B5EF4-FFF2-40B4-BE49-F238E27FC236}">
                  <a16:creationId xmlns:a16="http://schemas.microsoft.com/office/drawing/2014/main" id="{BECAD46B-4129-42A0-8A74-C8DD2BA0DB97}"/>
                </a:ext>
              </a:extLst>
            </p:cNvPr>
            <p:cNvCxnSpPr>
              <a:cxnSpLocks/>
            </p:cNvCxnSpPr>
            <p:nvPr/>
          </p:nvCxnSpPr>
          <p:spPr bwMode="ltGray">
            <a:xfrm flipH="1">
              <a:off x="7938716" y="6332538"/>
              <a:ext cx="540023" cy="540023"/>
            </a:xfrm>
            <a:prstGeom prst="line">
              <a:avLst/>
            </a:prstGeom>
            <a:ln w="12700" cap="rnd">
              <a:solidFill>
                <a:sysClr val="window" lastClr="FFFFFF"/>
              </a:solidFill>
            </a:ln>
          </p:spPr>
        </p:cxnSp>
        <p:cxnSp>
          <p:nvCxnSpPr>
            <p:cNvPr id="35" name="Straight Connector 34">
              <a:extLst>
                <a:ext uri="{FF2B5EF4-FFF2-40B4-BE49-F238E27FC236}">
                  <a16:creationId xmlns:a16="http://schemas.microsoft.com/office/drawing/2014/main" id="{E36AE603-027D-450E-9FE2-DF7812726287}"/>
                </a:ext>
              </a:extLst>
            </p:cNvPr>
            <p:cNvCxnSpPr>
              <a:cxnSpLocks/>
            </p:cNvCxnSpPr>
            <p:nvPr/>
          </p:nvCxnSpPr>
          <p:spPr bwMode="ltGray">
            <a:xfrm flipH="1">
              <a:off x="8335845" y="6332538"/>
              <a:ext cx="540023" cy="540023"/>
            </a:xfrm>
            <a:prstGeom prst="line">
              <a:avLst/>
            </a:prstGeom>
            <a:ln w="12700" cap="rnd">
              <a:solidFill>
                <a:sysClr val="window" lastClr="FFFFFF"/>
              </a:solidFill>
            </a:ln>
          </p:spPr>
        </p:cxnSp>
        <p:cxnSp>
          <p:nvCxnSpPr>
            <p:cNvPr id="36" name="Straight Connector 35">
              <a:extLst>
                <a:ext uri="{FF2B5EF4-FFF2-40B4-BE49-F238E27FC236}">
                  <a16:creationId xmlns:a16="http://schemas.microsoft.com/office/drawing/2014/main" id="{4EF8485A-47C2-4790-BFD8-511C5DE8DD46}"/>
                </a:ext>
              </a:extLst>
            </p:cNvPr>
            <p:cNvCxnSpPr>
              <a:cxnSpLocks/>
            </p:cNvCxnSpPr>
            <p:nvPr/>
          </p:nvCxnSpPr>
          <p:spPr bwMode="ltGray">
            <a:xfrm flipH="1">
              <a:off x="8732973" y="6332538"/>
              <a:ext cx="540023" cy="540023"/>
            </a:xfrm>
            <a:prstGeom prst="line">
              <a:avLst/>
            </a:prstGeom>
            <a:ln w="12700" cap="rnd">
              <a:solidFill>
                <a:sysClr val="window" lastClr="FFFFFF"/>
              </a:solidFill>
            </a:ln>
          </p:spPr>
        </p:cxnSp>
        <p:cxnSp>
          <p:nvCxnSpPr>
            <p:cNvPr id="37" name="Straight Connector 36">
              <a:extLst>
                <a:ext uri="{FF2B5EF4-FFF2-40B4-BE49-F238E27FC236}">
                  <a16:creationId xmlns:a16="http://schemas.microsoft.com/office/drawing/2014/main" id="{E4E7E5A3-0699-4486-97BF-C4A4D9596634}"/>
                </a:ext>
              </a:extLst>
            </p:cNvPr>
            <p:cNvCxnSpPr>
              <a:cxnSpLocks/>
            </p:cNvCxnSpPr>
            <p:nvPr/>
          </p:nvCxnSpPr>
          <p:spPr bwMode="ltGray">
            <a:xfrm flipH="1">
              <a:off x="9130102" y="6332538"/>
              <a:ext cx="540023" cy="540023"/>
            </a:xfrm>
            <a:prstGeom prst="line">
              <a:avLst/>
            </a:prstGeom>
            <a:ln w="12700" cap="rnd">
              <a:solidFill>
                <a:sysClr val="window" lastClr="FFFFFF"/>
              </a:solidFill>
            </a:ln>
          </p:spPr>
        </p:cxnSp>
        <p:cxnSp>
          <p:nvCxnSpPr>
            <p:cNvPr id="38" name="Straight Connector 37">
              <a:extLst>
                <a:ext uri="{FF2B5EF4-FFF2-40B4-BE49-F238E27FC236}">
                  <a16:creationId xmlns:a16="http://schemas.microsoft.com/office/drawing/2014/main" id="{93FB76BB-A4BA-4938-A184-3F4CBC432EEC}"/>
                </a:ext>
              </a:extLst>
            </p:cNvPr>
            <p:cNvCxnSpPr>
              <a:cxnSpLocks/>
            </p:cNvCxnSpPr>
            <p:nvPr/>
          </p:nvCxnSpPr>
          <p:spPr bwMode="ltGray">
            <a:xfrm flipH="1">
              <a:off x="9527231" y="6332538"/>
              <a:ext cx="540023" cy="540023"/>
            </a:xfrm>
            <a:prstGeom prst="line">
              <a:avLst/>
            </a:prstGeom>
            <a:ln w="12700" cap="rnd">
              <a:solidFill>
                <a:sysClr val="window" lastClr="FFFFFF"/>
              </a:solidFill>
            </a:ln>
          </p:spPr>
        </p:cxnSp>
        <p:cxnSp>
          <p:nvCxnSpPr>
            <p:cNvPr id="39" name="Straight Connector 38">
              <a:extLst>
                <a:ext uri="{FF2B5EF4-FFF2-40B4-BE49-F238E27FC236}">
                  <a16:creationId xmlns:a16="http://schemas.microsoft.com/office/drawing/2014/main" id="{5555A92C-2975-413F-B240-5887F5A8E071}"/>
                </a:ext>
              </a:extLst>
            </p:cNvPr>
            <p:cNvCxnSpPr>
              <a:cxnSpLocks/>
            </p:cNvCxnSpPr>
            <p:nvPr/>
          </p:nvCxnSpPr>
          <p:spPr bwMode="ltGray">
            <a:xfrm flipH="1">
              <a:off x="9924359" y="6332538"/>
              <a:ext cx="540023" cy="540023"/>
            </a:xfrm>
            <a:prstGeom prst="line">
              <a:avLst/>
            </a:prstGeom>
            <a:ln w="12700" cap="rnd">
              <a:solidFill>
                <a:sysClr val="window" lastClr="FFFFFF"/>
              </a:solidFill>
            </a:ln>
          </p:spPr>
        </p:cxnSp>
        <p:cxnSp>
          <p:nvCxnSpPr>
            <p:cNvPr id="40" name="Straight Connector 39">
              <a:extLst>
                <a:ext uri="{FF2B5EF4-FFF2-40B4-BE49-F238E27FC236}">
                  <a16:creationId xmlns:a16="http://schemas.microsoft.com/office/drawing/2014/main" id="{EF16C108-A9DF-4F5D-B7D3-DAB30ADEEC94}"/>
                </a:ext>
              </a:extLst>
            </p:cNvPr>
            <p:cNvCxnSpPr>
              <a:cxnSpLocks/>
            </p:cNvCxnSpPr>
            <p:nvPr/>
          </p:nvCxnSpPr>
          <p:spPr bwMode="ltGray">
            <a:xfrm flipH="1">
              <a:off x="10321488" y="6332538"/>
              <a:ext cx="540023" cy="540023"/>
            </a:xfrm>
            <a:prstGeom prst="line">
              <a:avLst/>
            </a:prstGeom>
            <a:ln w="12700" cap="rnd">
              <a:solidFill>
                <a:sysClr val="window" lastClr="FFFFFF"/>
              </a:solidFill>
            </a:ln>
          </p:spPr>
        </p:cxnSp>
      </p:grpSp>
      <p:sp>
        <p:nvSpPr>
          <p:cNvPr id="55" name="Text Placeholder 2">
            <a:extLst>
              <a:ext uri="{FF2B5EF4-FFF2-40B4-BE49-F238E27FC236}">
                <a16:creationId xmlns:a16="http://schemas.microsoft.com/office/drawing/2014/main" id="{CDFF05C7-B48A-45E0-8D9D-ED044CCBBE3E}"/>
              </a:ext>
            </a:extLst>
          </p:cNvPr>
          <p:cNvSpPr>
            <a:spLocks noGrp="1"/>
          </p:cNvSpPr>
          <p:nvPr>
            <p:ph idx="14" hasCustomPrompt="1"/>
          </p:nvPr>
        </p:nvSpPr>
        <p:spPr>
          <a:xfrm>
            <a:off x="685799" y="812801"/>
            <a:ext cx="3155951" cy="5364162"/>
          </a:xfrm>
          <a:prstGeom prst="rect">
            <a:avLst/>
          </a:prstGeom>
        </p:spPr>
        <p:txBody>
          <a:bodyPr vert="horz" lIns="0" tIns="0" rIns="0" bIns="0" rtlCol="0" anchor="t">
            <a:noAutofit/>
          </a:bodyPr>
          <a:lstStyle>
            <a:lvl1pPr marL="0" indent="0">
              <a:lnSpc>
                <a:spcPct val="80000"/>
              </a:lnSpc>
              <a:spcAft>
                <a:spcPts val="0"/>
              </a:spcAft>
              <a:buFont typeface="Arial" panose="020B0604020202020204" pitchFamily="34" charset="0"/>
              <a:buChar char="​"/>
              <a:defRPr sz="4200" b="1" spc="-150" baseline="0">
                <a:solidFill>
                  <a:schemeClr val="bg1"/>
                </a:solidFill>
                <a:latin typeface="+mj-lt"/>
              </a:defRPr>
            </a:lvl1pPr>
            <a:lvl2pPr marL="0" indent="0">
              <a:lnSpc>
                <a:spcPct val="83000"/>
              </a:lnSpc>
              <a:spcBef>
                <a:spcPts val="300"/>
              </a:spcBef>
              <a:spcAft>
                <a:spcPts val="1200"/>
              </a:spcAft>
              <a:buFont typeface="Arial" panose="020B0604020202020204" pitchFamily="34" charset="0"/>
              <a:buChar char="​"/>
              <a:defRPr sz="2200" spc="-30" baseline="0">
                <a:solidFill>
                  <a:schemeClr val="bg1"/>
                </a:solidFill>
                <a:latin typeface="+mn-lt"/>
              </a:defRPr>
            </a:lvl2pPr>
            <a:lvl3pPr marL="0" indent="0">
              <a:lnSpc>
                <a:spcPct val="120000"/>
              </a:lnSpc>
              <a:spcBef>
                <a:spcPts val="600"/>
              </a:spcBef>
              <a:spcAft>
                <a:spcPts val="200"/>
              </a:spcAft>
              <a:buFont typeface="Arial" panose="020B0604020202020204" pitchFamily="34" charset="0"/>
              <a:buChar char="​"/>
              <a:defRPr sz="1800" kern="100" spc="-30" baseline="0">
                <a:solidFill>
                  <a:schemeClr val="bg1"/>
                </a:solidFill>
                <a:latin typeface="+mn-lt"/>
              </a:defRPr>
            </a:lvl3pPr>
            <a:lvl4pPr marL="173038" indent="-173038">
              <a:lnSpc>
                <a:spcPct val="90000"/>
              </a:lnSpc>
              <a:spcBef>
                <a:spcPts val="400"/>
              </a:spcBef>
              <a:spcAft>
                <a:spcPts val="400"/>
              </a:spcAft>
              <a:buClr>
                <a:schemeClr val="bg1"/>
              </a:buClr>
              <a:buFont typeface="Arial" panose="020B0604020202020204" pitchFamily="34" charset="0"/>
              <a:buChar char="•"/>
              <a:defRPr sz="1400" b="0" kern="100" spc="-30" baseline="0">
                <a:solidFill>
                  <a:schemeClr val="bg1"/>
                </a:solidFill>
                <a:latin typeface="+mn-lt"/>
              </a:defRPr>
            </a:lvl4pPr>
            <a:lvl5pPr marL="342900" indent="-169863">
              <a:lnSpc>
                <a:spcPct val="85000"/>
              </a:lnSpc>
              <a:spcBef>
                <a:spcPts val="200"/>
              </a:spcBef>
              <a:spcAft>
                <a:spcPts val="200"/>
              </a:spcAft>
              <a:buFont typeface="Arial" panose="020B0604020202020204" pitchFamily="34" charset="0"/>
              <a:buChar char="–"/>
              <a:defRPr sz="1200" kern="100" spc="-30" baseline="0">
                <a:solidFill>
                  <a:schemeClr val="bg1"/>
                </a:solidFill>
                <a:latin typeface="+mn-lt"/>
              </a:defRPr>
            </a:lvl5pPr>
            <a:lvl6pPr marL="0" indent="0">
              <a:lnSpc>
                <a:spcPct val="90000"/>
              </a:lnSpc>
              <a:spcBef>
                <a:spcPts val="1200"/>
              </a:spcBef>
              <a:spcAft>
                <a:spcPts val="0"/>
              </a:spcAft>
              <a:buFont typeface="Arial" panose="020B0604020202020204" pitchFamily="34" charset="0"/>
              <a:buChar char="​"/>
              <a:defRPr sz="2000" b="1" kern="100" spc="-50" baseline="0">
                <a:solidFill>
                  <a:schemeClr val="bg1"/>
                </a:solidFill>
                <a:latin typeface="Arial" panose="020B0604020202020204" pitchFamily="34" charset="0"/>
              </a:defRPr>
            </a:lvl6pPr>
            <a:lvl7pPr marL="0" indent="0">
              <a:lnSpc>
                <a:spcPct val="90000"/>
              </a:lnSpc>
              <a:spcBef>
                <a:spcPts val="0"/>
              </a:spcBef>
              <a:spcAft>
                <a:spcPts val="400"/>
              </a:spcAft>
              <a:buFont typeface="Arial" panose="020B0604020202020204" pitchFamily="34" charset="0"/>
              <a:buChar char="​"/>
              <a:defRPr sz="1400" kern="100" spc="-30" baseline="0">
                <a:solidFill>
                  <a:schemeClr val="bg1"/>
                </a:solidFill>
                <a:latin typeface="+mn-lt"/>
              </a:defRPr>
            </a:lvl7pPr>
            <a:lvl8pPr marL="0" indent="0">
              <a:lnSpc>
                <a:spcPct val="120000"/>
              </a:lnSpc>
              <a:spcBef>
                <a:spcPts val="400"/>
              </a:spcBef>
              <a:spcAft>
                <a:spcPts val="400"/>
              </a:spcAft>
              <a:buFont typeface="Arial" panose="020B0604020202020204" pitchFamily="34" charset="0"/>
              <a:buChar char="​"/>
              <a:defRPr sz="1400" kern="100" spc="-30" baseline="0">
                <a:solidFill>
                  <a:schemeClr val="bg1"/>
                </a:solidFill>
                <a:latin typeface="+mn-lt"/>
              </a:defRPr>
            </a:lvl8pPr>
            <a:lvl9pPr marL="114300" indent="-114300">
              <a:lnSpc>
                <a:spcPct val="80000"/>
              </a:lnSpc>
              <a:spcBef>
                <a:spcPts val="600"/>
              </a:spcBef>
              <a:spcAft>
                <a:spcPts val="0"/>
              </a:spcAft>
              <a:buFont typeface="Arial" panose="020B0604020202020204" pitchFamily="34" charset="0"/>
              <a:buChar char="•"/>
              <a:defRPr sz="1200" b="0" kern="100" spc="-30" baseline="0">
                <a:solidFill>
                  <a:schemeClr val="bg1"/>
                </a:solidFill>
                <a:latin typeface="+mn-lt"/>
              </a:defRPr>
            </a:lvl9pPr>
          </a:lstStyle>
          <a:p>
            <a:pPr lvl="0"/>
            <a:r>
              <a:rPr lang="en-US" dirty="0"/>
              <a:t>Click</a:t>
            </a:r>
            <a:br>
              <a:rPr lang="en-US" dirty="0"/>
            </a:br>
            <a:r>
              <a:rPr lang="en-US" dirty="0"/>
              <a:t>to add Title</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sp>
        <p:nvSpPr>
          <p:cNvPr id="19" name="Text Placeholder 2">
            <a:extLst>
              <a:ext uri="{FF2B5EF4-FFF2-40B4-BE49-F238E27FC236}">
                <a16:creationId xmlns:a16="http://schemas.microsoft.com/office/drawing/2014/main" id="{6772C55C-3B22-4951-8DA4-A3504EA005BB}"/>
              </a:ext>
            </a:extLst>
          </p:cNvPr>
          <p:cNvSpPr>
            <a:spLocks noGrp="1"/>
          </p:cNvSpPr>
          <p:nvPr>
            <p:ph idx="16"/>
          </p:nvPr>
        </p:nvSpPr>
        <p:spPr>
          <a:xfrm>
            <a:off x="5194300" y="812801"/>
            <a:ext cx="6311899" cy="5364162"/>
          </a:xfrm>
          <a:prstGeom prst="rect">
            <a:avLst/>
          </a:prstGeom>
        </p:spPr>
        <p:txBody>
          <a:bodyPr vert="horz" lIns="0" tIns="0" rIns="0" bIns="0" rtlCol="0" anchor="t">
            <a:normAutofit/>
          </a:bodyPr>
          <a:lstStyle>
            <a:lvl1pPr marL="342900" indent="-342900">
              <a:lnSpc>
                <a:spcPct val="85000"/>
              </a:lnSpc>
              <a:spcBef>
                <a:spcPts val="3000"/>
              </a:spcBef>
              <a:spcAft>
                <a:spcPts val="400"/>
              </a:spcAft>
              <a:buClrTx/>
              <a:buFont typeface="+mj-lt"/>
              <a:buAutoNum type="arabicParenR"/>
              <a:defRPr sz="2400" b="1" spc="-50" baseline="0">
                <a:latin typeface="+mn-lt"/>
              </a:defRPr>
            </a:lvl1pPr>
            <a:lvl2pPr marL="342900" indent="-342900">
              <a:lnSpc>
                <a:spcPct val="85000"/>
              </a:lnSpc>
              <a:spcBef>
                <a:spcPts val="200"/>
              </a:spcBef>
              <a:spcAft>
                <a:spcPts val="400"/>
              </a:spcAft>
              <a:buFont typeface="Arial" panose="020B0604020202020204" pitchFamily="34" charset="0"/>
              <a:buChar char="​"/>
              <a:defRPr sz="1800" spc="-30" baseline="0">
                <a:solidFill>
                  <a:schemeClr val="bg2">
                    <a:lumMod val="50000"/>
                  </a:schemeClr>
                </a:solidFill>
                <a:latin typeface="+mn-lt"/>
              </a:defRPr>
            </a:lvl2pPr>
            <a:lvl3pPr marL="0" indent="0">
              <a:lnSpc>
                <a:spcPct val="90000"/>
              </a:lnSpc>
              <a:spcBef>
                <a:spcPts val="1200"/>
              </a:spcBef>
              <a:spcAft>
                <a:spcPts val="0"/>
              </a:spcAft>
              <a:buFont typeface="Arial" panose="020B0604020202020204" pitchFamily="34" charset="0"/>
              <a:buChar char="​"/>
              <a:defRPr sz="2000" b="1" kern="100" spc="-50" baseline="0">
                <a:solidFill>
                  <a:schemeClr val="tx1"/>
                </a:solidFill>
                <a:latin typeface="+mn-lt"/>
              </a:defRPr>
            </a:lvl3pPr>
            <a:lvl4pPr marL="0" indent="0">
              <a:lnSpc>
                <a:spcPct val="90000"/>
              </a:lnSpc>
              <a:spcBef>
                <a:spcPts val="0"/>
              </a:spcBef>
              <a:spcAft>
                <a:spcPts val="600"/>
              </a:spcAft>
              <a:buClr>
                <a:schemeClr val="accent1"/>
              </a:buClr>
              <a:buFont typeface="Arial" panose="020B0604020202020204" pitchFamily="34" charset="0"/>
              <a:buChar char="​"/>
              <a:defRPr sz="1600" b="0" kern="100" spc="-30" baseline="0">
                <a:solidFill>
                  <a:schemeClr val="accent1"/>
                </a:solidFill>
                <a:latin typeface="+mn-lt"/>
              </a:defRPr>
            </a:lvl4pPr>
            <a:lvl5pPr marL="0" indent="0">
              <a:lnSpc>
                <a:spcPct val="120000"/>
              </a:lnSpc>
              <a:spcBef>
                <a:spcPts val="800"/>
              </a:spcBef>
              <a:spcAft>
                <a:spcPts val="400"/>
              </a:spcAft>
              <a:buFont typeface="Arial" panose="020B0604020202020204" pitchFamily="34" charset="0"/>
              <a:buChar char="​"/>
              <a:defRPr sz="1400" kern="100" spc="-30" baseline="0">
                <a:solidFill>
                  <a:schemeClr val="tx1"/>
                </a:solidFill>
                <a:latin typeface="+mn-lt"/>
              </a:defRPr>
            </a:lvl5pPr>
            <a:lvl6pPr marL="173038" indent="-173038">
              <a:lnSpc>
                <a:spcPct val="85000"/>
              </a:lnSpc>
              <a:spcBef>
                <a:spcPts val="0"/>
              </a:spcBef>
              <a:spcAft>
                <a:spcPts val="600"/>
              </a:spcAft>
              <a:buClr>
                <a:schemeClr val="accent1"/>
              </a:buClr>
              <a:buFont typeface="Arial" panose="020B0503020102020204" pitchFamily="34" charset="0"/>
              <a:buChar char="•"/>
              <a:defRPr sz="1200" kern="100" spc="-30" baseline="0">
                <a:solidFill>
                  <a:schemeClr val="tx1"/>
                </a:solidFill>
                <a:latin typeface="+mn-lt"/>
              </a:defRPr>
            </a:lvl6pPr>
            <a:lvl7pPr marL="346075" indent="-173038">
              <a:lnSpc>
                <a:spcPct val="85000"/>
              </a:lnSpc>
              <a:spcBef>
                <a:spcPts val="200"/>
              </a:spcBef>
              <a:spcAft>
                <a:spcPts val="200"/>
              </a:spcAft>
              <a:buClr>
                <a:schemeClr val="tx1"/>
              </a:buClr>
              <a:buFont typeface="Arial" panose="020B0604020202020204" pitchFamily="34" charset="0"/>
              <a:buChar char="‒"/>
              <a:defRPr sz="1200" kern="100" spc="-30" baseline="0">
                <a:solidFill>
                  <a:schemeClr val="tx1"/>
                </a:solidFill>
                <a:latin typeface="+mn-lt"/>
              </a:defRPr>
            </a:lvl7pPr>
            <a:lvl8pPr marL="114300" indent="-114300">
              <a:lnSpc>
                <a:spcPct val="100000"/>
              </a:lnSpc>
              <a:spcBef>
                <a:spcPts val="1200"/>
              </a:spcBef>
              <a:spcAft>
                <a:spcPts val="0"/>
              </a:spcAft>
              <a:buFont typeface="Arial" panose="020B0604020202020204" pitchFamily="34" charset="0"/>
              <a:buChar char="“"/>
              <a:defRPr sz="2200" kern="100" spc="-30" baseline="0">
                <a:solidFill>
                  <a:schemeClr val="tx1"/>
                </a:solidFill>
                <a:latin typeface="+mn-lt"/>
              </a:defRPr>
            </a:lvl8pPr>
            <a:lvl9pPr marL="114300" indent="0">
              <a:lnSpc>
                <a:spcPct val="80000"/>
              </a:lnSpc>
              <a:spcBef>
                <a:spcPts val="600"/>
              </a:spcBef>
              <a:spcAft>
                <a:spcPts val="1200"/>
              </a:spcAft>
              <a:buFont typeface="Arial" panose="020B0604020202020204" pitchFamily="34" charset="0"/>
              <a:buChar char="​"/>
              <a:defRPr sz="1400" kern="100" spc="-50" baseline="0">
                <a:solidFill>
                  <a:schemeClr val="tx1"/>
                </a:solidFill>
                <a:latin typeface="+mj-lt"/>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6" name="Graphic 15">
            <a:extLst>
              <a:ext uri="{FF2B5EF4-FFF2-40B4-BE49-F238E27FC236}">
                <a16:creationId xmlns:a16="http://schemas.microsoft.com/office/drawing/2014/main" id="{00D16283-2268-4D66-81A9-B2E1E29B3F3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68417" y="6398745"/>
            <a:ext cx="1737783" cy="232711"/>
          </a:xfrm>
          <a:prstGeom prst="rect">
            <a:avLst/>
          </a:prstGeom>
        </p:spPr>
      </p:pic>
      <p:sp>
        <p:nvSpPr>
          <p:cNvPr id="17" name="Freeform: Shape 16">
            <a:extLst>
              <a:ext uri="{FF2B5EF4-FFF2-40B4-BE49-F238E27FC236}">
                <a16:creationId xmlns:a16="http://schemas.microsoft.com/office/drawing/2014/main" id="{374D4047-97BE-4DFF-80C7-86DC6A816567}"/>
              </a:ext>
            </a:extLst>
          </p:cNvPr>
          <p:cNvSpPr/>
          <p:nvPr/>
        </p:nvSpPr>
        <p:spPr bwMode="ltGray">
          <a:xfrm>
            <a:off x="0" y="4917232"/>
            <a:ext cx="4521032" cy="1940767"/>
          </a:xfrm>
          <a:custGeom>
            <a:avLst/>
            <a:gdLst>
              <a:gd name="connsiteX0" fmla="*/ 8205489 w 12192000"/>
              <a:gd name="connsiteY0" fmla="*/ 0 h 6235700"/>
              <a:gd name="connsiteX1" fmla="*/ 9184975 w 12192000"/>
              <a:gd name="connsiteY1" fmla="*/ 4387850 h 6235700"/>
              <a:gd name="connsiteX2" fmla="*/ 11669413 w 12192000"/>
              <a:gd name="connsiteY2" fmla="*/ 2627313 h 6235700"/>
              <a:gd name="connsiteX3" fmla="*/ 12192000 w 12192000"/>
              <a:gd name="connsiteY3" fmla="*/ 3159737 h 6235700"/>
              <a:gd name="connsiteX4" fmla="*/ 12192000 w 12192000"/>
              <a:gd name="connsiteY4" fmla="*/ 6235700 h 6235700"/>
              <a:gd name="connsiteX5" fmla="*/ 10923289 w 12192000"/>
              <a:gd name="connsiteY5" fmla="*/ 6235700 h 6235700"/>
              <a:gd name="connsiteX6" fmla="*/ 10897889 w 12192000"/>
              <a:gd name="connsiteY6" fmla="*/ 6235700 h 6235700"/>
              <a:gd name="connsiteX7" fmla="*/ 8927801 w 12192000"/>
              <a:gd name="connsiteY7" fmla="*/ 6235700 h 6235700"/>
              <a:gd name="connsiteX8" fmla="*/ 6268739 w 12192000"/>
              <a:gd name="connsiteY8" fmla="*/ 6235700 h 6235700"/>
              <a:gd name="connsiteX9" fmla="*/ 1309389 w 12192000"/>
              <a:gd name="connsiteY9" fmla="*/ 6235700 h 6235700"/>
              <a:gd name="connsiteX10" fmla="*/ 725189 w 12192000"/>
              <a:gd name="connsiteY10" fmla="*/ 6235700 h 6235700"/>
              <a:gd name="connsiteX11" fmla="*/ 0 w 12192000"/>
              <a:gd name="connsiteY11" fmla="*/ 6235700 h 6235700"/>
              <a:gd name="connsiteX12" fmla="*/ 0 w 12192000"/>
              <a:gd name="connsiteY12" fmla="*/ 3118545 h 6235700"/>
              <a:gd name="connsiteX13" fmla="*/ 147339 w 12192000"/>
              <a:gd name="connsiteY13" fmla="*/ 3017838 h 6235700"/>
              <a:gd name="connsiteX14" fmla="*/ 1290339 w 12192000"/>
              <a:gd name="connsiteY14" fmla="*/ 4048125 h 6235700"/>
              <a:gd name="connsiteX15" fmla="*/ 3712863 w 12192000"/>
              <a:gd name="connsiteY15" fmla="*/ 2212975 h 6235700"/>
              <a:gd name="connsiteX16" fmla="*/ 5005089 w 12192000"/>
              <a:gd name="connsiteY16" fmla="*/ 2954338 h 6235700"/>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535099 w 12192000"/>
              <a:gd name="connsiteY0" fmla="*/ 0 h 4289942"/>
              <a:gd name="connsiteX1" fmla="*/ 9184975 w 12192000"/>
              <a:gd name="connsiteY1" fmla="*/ 2442092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0 h 4289942"/>
              <a:gd name="connsiteX1" fmla="*/ 9695337 w 12192000"/>
              <a:gd name="connsiteY1" fmla="*/ 2091217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0 h 4289942"/>
              <a:gd name="connsiteX1" fmla="*/ 9695337 w 12192000"/>
              <a:gd name="connsiteY1" fmla="*/ 2091217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614821 h 4904763"/>
              <a:gd name="connsiteX1" fmla="*/ 9695337 w 12192000"/>
              <a:gd name="connsiteY1" fmla="*/ 2706038 h 4904763"/>
              <a:gd name="connsiteX2" fmla="*/ 11669413 w 12192000"/>
              <a:gd name="connsiteY2" fmla="*/ 1296376 h 4904763"/>
              <a:gd name="connsiteX3" fmla="*/ 12192000 w 12192000"/>
              <a:gd name="connsiteY3" fmla="*/ 0 h 4904763"/>
              <a:gd name="connsiteX4" fmla="*/ 12192000 w 12192000"/>
              <a:gd name="connsiteY4" fmla="*/ 4904763 h 4904763"/>
              <a:gd name="connsiteX5" fmla="*/ 10923289 w 12192000"/>
              <a:gd name="connsiteY5" fmla="*/ 4904763 h 4904763"/>
              <a:gd name="connsiteX6" fmla="*/ 10897889 w 12192000"/>
              <a:gd name="connsiteY6" fmla="*/ 4904763 h 4904763"/>
              <a:gd name="connsiteX7" fmla="*/ 8927801 w 12192000"/>
              <a:gd name="connsiteY7" fmla="*/ 4904763 h 4904763"/>
              <a:gd name="connsiteX8" fmla="*/ 6268739 w 12192000"/>
              <a:gd name="connsiteY8" fmla="*/ 4904763 h 4904763"/>
              <a:gd name="connsiteX9" fmla="*/ 1309389 w 12192000"/>
              <a:gd name="connsiteY9" fmla="*/ 4904763 h 4904763"/>
              <a:gd name="connsiteX10" fmla="*/ 725189 w 12192000"/>
              <a:gd name="connsiteY10" fmla="*/ 4904763 h 4904763"/>
              <a:gd name="connsiteX11" fmla="*/ 0 w 12192000"/>
              <a:gd name="connsiteY11" fmla="*/ 4904763 h 4904763"/>
              <a:gd name="connsiteX12" fmla="*/ 0 w 12192000"/>
              <a:gd name="connsiteY12" fmla="*/ 1787608 h 4904763"/>
              <a:gd name="connsiteX13" fmla="*/ 147339 w 12192000"/>
              <a:gd name="connsiteY13" fmla="*/ 1686901 h 4904763"/>
              <a:gd name="connsiteX14" fmla="*/ 1290339 w 12192000"/>
              <a:gd name="connsiteY14" fmla="*/ 2717188 h 4904763"/>
              <a:gd name="connsiteX15" fmla="*/ 3712863 w 12192000"/>
              <a:gd name="connsiteY15" fmla="*/ 882038 h 4904763"/>
              <a:gd name="connsiteX16" fmla="*/ 5005089 w 12192000"/>
              <a:gd name="connsiteY16" fmla="*/ 1623401 h 4904763"/>
              <a:gd name="connsiteX17" fmla="*/ 8535099 w 12192000"/>
              <a:gd name="connsiteY17" fmla="*/ 614821 h 4904763"/>
              <a:gd name="connsiteX0" fmla="*/ 8535099 w 12192000"/>
              <a:gd name="connsiteY0" fmla="*/ 614821 h 4904763"/>
              <a:gd name="connsiteX1" fmla="*/ 9695337 w 12192000"/>
              <a:gd name="connsiteY1" fmla="*/ 2706038 h 4904763"/>
              <a:gd name="connsiteX2" fmla="*/ 12192000 w 12192000"/>
              <a:gd name="connsiteY2" fmla="*/ 0 h 4904763"/>
              <a:gd name="connsiteX3" fmla="*/ 12192000 w 12192000"/>
              <a:gd name="connsiteY3" fmla="*/ 4904763 h 4904763"/>
              <a:gd name="connsiteX4" fmla="*/ 10923289 w 12192000"/>
              <a:gd name="connsiteY4" fmla="*/ 4904763 h 4904763"/>
              <a:gd name="connsiteX5" fmla="*/ 10897889 w 12192000"/>
              <a:gd name="connsiteY5" fmla="*/ 4904763 h 4904763"/>
              <a:gd name="connsiteX6" fmla="*/ 8927801 w 12192000"/>
              <a:gd name="connsiteY6" fmla="*/ 4904763 h 4904763"/>
              <a:gd name="connsiteX7" fmla="*/ 6268739 w 12192000"/>
              <a:gd name="connsiteY7" fmla="*/ 4904763 h 4904763"/>
              <a:gd name="connsiteX8" fmla="*/ 1309389 w 12192000"/>
              <a:gd name="connsiteY8" fmla="*/ 4904763 h 4904763"/>
              <a:gd name="connsiteX9" fmla="*/ 725189 w 12192000"/>
              <a:gd name="connsiteY9" fmla="*/ 4904763 h 4904763"/>
              <a:gd name="connsiteX10" fmla="*/ 0 w 12192000"/>
              <a:gd name="connsiteY10" fmla="*/ 4904763 h 4904763"/>
              <a:gd name="connsiteX11" fmla="*/ 0 w 12192000"/>
              <a:gd name="connsiteY11" fmla="*/ 1787608 h 4904763"/>
              <a:gd name="connsiteX12" fmla="*/ 147339 w 12192000"/>
              <a:gd name="connsiteY12" fmla="*/ 1686901 h 4904763"/>
              <a:gd name="connsiteX13" fmla="*/ 1290339 w 12192000"/>
              <a:gd name="connsiteY13" fmla="*/ 2717188 h 4904763"/>
              <a:gd name="connsiteX14" fmla="*/ 3712863 w 12192000"/>
              <a:gd name="connsiteY14" fmla="*/ 882038 h 4904763"/>
              <a:gd name="connsiteX15" fmla="*/ 5005089 w 12192000"/>
              <a:gd name="connsiteY15" fmla="*/ 1623401 h 4904763"/>
              <a:gd name="connsiteX16" fmla="*/ 8535099 w 12192000"/>
              <a:gd name="connsiteY16" fmla="*/ 614821 h 49047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712863 w 12192000"/>
              <a:gd name="connsiteY14" fmla="*/ 1339238 h 5361963"/>
              <a:gd name="connsiteX15" fmla="*/ 5005089 w 12192000"/>
              <a:gd name="connsiteY15" fmla="*/ 2080601 h 5361963"/>
              <a:gd name="connsiteX16" fmla="*/ 8535099 w 12192000"/>
              <a:gd name="connsiteY16" fmla="*/ 1072021 h 53619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712863 w 12192000"/>
              <a:gd name="connsiteY14" fmla="*/ 1339238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652267 w 12192000"/>
              <a:gd name="connsiteY1" fmla="*/ 3141973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652267 w 12192000"/>
              <a:gd name="connsiteY1" fmla="*/ 3141973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258862 w 12192000"/>
              <a:gd name="connsiteY1" fmla="*/ 2759201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258862 w 12192000"/>
              <a:gd name="connsiteY1" fmla="*/ 2759201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370273 h 4660215"/>
              <a:gd name="connsiteX1" fmla="*/ 10258862 w 12192000"/>
              <a:gd name="connsiteY1" fmla="*/ 2057453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370273 h 4660215"/>
              <a:gd name="connsiteX1" fmla="*/ 10258862 w 12192000"/>
              <a:gd name="connsiteY1" fmla="*/ 2057453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370273 h 4660215"/>
              <a:gd name="connsiteX1" fmla="*/ 10450248 w 12192000"/>
              <a:gd name="connsiteY1" fmla="*/ 2206309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0 h 4289942"/>
              <a:gd name="connsiteX1" fmla="*/ 10450248 w 12192000"/>
              <a:gd name="connsiteY1" fmla="*/ 1836036 h 4289942"/>
              <a:gd name="connsiteX2" fmla="*/ 12192000 w 12192000"/>
              <a:gd name="connsiteY2" fmla="*/ 1867 h 4289942"/>
              <a:gd name="connsiteX3" fmla="*/ 12192000 w 12192000"/>
              <a:gd name="connsiteY3" fmla="*/ 4289942 h 4289942"/>
              <a:gd name="connsiteX4" fmla="*/ 10923289 w 12192000"/>
              <a:gd name="connsiteY4" fmla="*/ 4289942 h 4289942"/>
              <a:gd name="connsiteX5" fmla="*/ 10897889 w 12192000"/>
              <a:gd name="connsiteY5" fmla="*/ 4289942 h 4289942"/>
              <a:gd name="connsiteX6" fmla="*/ 8927801 w 12192000"/>
              <a:gd name="connsiteY6" fmla="*/ 4289942 h 4289942"/>
              <a:gd name="connsiteX7" fmla="*/ 6268739 w 12192000"/>
              <a:gd name="connsiteY7" fmla="*/ 4289942 h 4289942"/>
              <a:gd name="connsiteX8" fmla="*/ 1309389 w 12192000"/>
              <a:gd name="connsiteY8" fmla="*/ 4289942 h 4289942"/>
              <a:gd name="connsiteX9" fmla="*/ 725189 w 12192000"/>
              <a:gd name="connsiteY9" fmla="*/ 4289942 h 4289942"/>
              <a:gd name="connsiteX10" fmla="*/ 0 w 12192000"/>
              <a:gd name="connsiteY10" fmla="*/ 4289942 h 4289942"/>
              <a:gd name="connsiteX11" fmla="*/ 0 w 12192000"/>
              <a:gd name="connsiteY11" fmla="*/ 1172787 h 4289942"/>
              <a:gd name="connsiteX12" fmla="*/ 147339 w 12192000"/>
              <a:gd name="connsiteY12" fmla="*/ 1072080 h 4289942"/>
              <a:gd name="connsiteX13" fmla="*/ 1290339 w 12192000"/>
              <a:gd name="connsiteY13" fmla="*/ 2102367 h 4289942"/>
              <a:gd name="connsiteX14" fmla="*/ 3510844 w 12192000"/>
              <a:gd name="connsiteY14" fmla="*/ 490501 h 4289942"/>
              <a:gd name="connsiteX15" fmla="*/ 5387861 w 12192000"/>
              <a:gd name="connsiteY15" fmla="*/ 1306291 h 4289942"/>
              <a:gd name="connsiteX16" fmla="*/ 8535099 w 12192000"/>
              <a:gd name="connsiteY16" fmla="*/ 0 h 4289942"/>
              <a:gd name="connsiteX0" fmla="*/ 8535099 w 12192000"/>
              <a:gd name="connsiteY0" fmla="*/ 0 h 4289942"/>
              <a:gd name="connsiteX1" fmla="*/ 10450248 w 12192000"/>
              <a:gd name="connsiteY1" fmla="*/ 1836036 h 4289942"/>
              <a:gd name="connsiteX2" fmla="*/ 12192000 w 12192000"/>
              <a:gd name="connsiteY2" fmla="*/ 1867 h 4289942"/>
              <a:gd name="connsiteX3" fmla="*/ 12192000 w 12192000"/>
              <a:gd name="connsiteY3" fmla="*/ 4289942 h 4289942"/>
              <a:gd name="connsiteX4" fmla="*/ 10923289 w 12192000"/>
              <a:gd name="connsiteY4" fmla="*/ 4289942 h 4289942"/>
              <a:gd name="connsiteX5" fmla="*/ 10897889 w 12192000"/>
              <a:gd name="connsiteY5" fmla="*/ 4289942 h 4289942"/>
              <a:gd name="connsiteX6" fmla="*/ 8927801 w 12192000"/>
              <a:gd name="connsiteY6" fmla="*/ 4289942 h 4289942"/>
              <a:gd name="connsiteX7" fmla="*/ 6268739 w 12192000"/>
              <a:gd name="connsiteY7" fmla="*/ 4289942 h 4289942"/>
              <a:gd name="connsiteX8" fmla="*/ 1309389 w 12192000"/>
              <a:gd name="connsiteY8" fmla="*/ 4289942 h 4289942"/>
              <a:gd name="connsiteX9" fmla="*/ 725189 w 12192000"/>
              <a:gd name="connsiteY9" fmla="*/ 4289942 h 4289942"/>
              <a:gd name="connsiteX10" fmla="*/ 0 w 12192000"/>
              <a:gd name="connsiteY10" fmla="*/ 4289942 h 4289942"/>
              <a:gd name="connsiteX11" fmla="*/ 0 w 12192000"/>
              <a:gd name="connsiteY11" fmla="*/ 1172787 h 4289942"/>
              <a:gd name="connsiteX12" fmla="*/ 147339 w 12192000"/>
              <a:gd name="connsiteY12" fmla="*/ 1072080 h 4289942"/>
              <a:gd name="connsiteX13" fmla="*/ 1290339 w 12192000"/>
              <a:gd name="connsiteY13" fmla="*/ 2102367 h 4289942"/>
              <a:gd name="connsiteX14" fmla="*/ 3510844 w 12192000"/>
              <a:gd name="connsiteY14" fmla="*/ 490501 h 4289942"/>
              <a:gd name="connsiteX15" fmla="*/ 5387861 w 12192000"/>
              <a:gd name="connsiteY15" fmla="*/ 1306291 h 4289942"/>
              <a:gd name="connsiteX16" fmla="*/ 8535099 w 12192000"/>
              <a:gd name="connsiteY16" fmla="*/ 0 h 4289942"/>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264297 w 12192000"/>
              <a:gd name="connsiteY12" fmla="*/ 2824585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264297 w 12192000"/>
              <a:gd name="connsiteY12" fmla="*/ 2824585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264297 w 12192000"/>
              <a:gd name="connsiteY11" fmla="*/ 2824585 h 5723471"/>
              <a:gd name="connsiteX12" fmla="*/ 1290339 w 12192000"/>
              <a:gd name="connsiteY12" fmla="*/ 3535896 h 5723471"/>
              <a:gd name="connsiteX13" fmla="*/ 3510844 w 12192000"/>
              <a:gd name="connsiteY13" fmla="*/ 1924030 h 5723471"/>
              <a:gd name="connsiteX14" fmla="*/ 5387861 w 12192000"/>
              <a:gd name="connsiteY14" fmla="*/ 2739820 h 5723471"/>
              <a:gd name="connsiteX15" fmla="*/ 8535099 w 12192000"/>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291856 w 12193517"/>
              <a:gd name="connsiteY12" fmla="*/ 3535896 h 5723471"/>
              <a:gd name="connsiteX13" fmla="*/ 3512361 w 12193517"/>
              <a:gd name="connsiteY13" fmla="*/ 1924030 h 5723471"/>
              <a:gd name="connsiteX14" fmla="*/ 5389378 w 12193517"/>
              <a:gd name="connsiteY14" fmla="*/ 2739820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5389378 w 12193517"/>
              <a:gd name="connsiteY14" fmla="*/ 2739820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5229890 w 12193517"/>
              <a:gd name="connsiteY14" fmla="*/ 3175754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536616 w 12193517"/>
              <a:gd name="connsiteY0" fmla="*/ 1433529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026253 w 12193517"/>
              <a:gd name="connsiteY15" fmla="*/ 1795036 h 5723471"/>
              <a:gd name="connsiteX0" fmla="*/ 8419658 w 12193517"/>
              <a:gd name="connsiteY0" fmla="*/ 1497324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377338 w 12193517"/>
              <a:gd name="connsiteY1" fmla="*/ 285489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377338 w 12193517"/>
              <a:gd name="connsiteY1" fmla="*/ 285489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008227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419658 w 12193517"/>
              <a:gd name="connsiteY15" fmla="*/ 1008227 h 5234374"/>
              <a:gd name="connsiteX0" fmla="*/ 8419658 w 12193517"/>
              <a:gd name="connsiteY0" fmla="*/ 1008227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419658 w 12193517"/>
              <a:gd name="connsiteY15" fmla="*/ 1008227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3517" h="5234374">
                <a:moveTo>
                  <a:pt x="8515352" y="1390999"/>
                </a:moveTo>
                <a:cubicBezTo>
                  <a:pt x="8923362" y="1609606"/>
                  <a:pt x="10065020" y="1987702"/>
                  <a:pt x="10568724" y="2174412"/>
                </a:cubicBezTo>
                <a:cubicBezTo>
                  <a:pt x="10901214" y="1796939"/>
                  <a:pt x="11403827" y="1004794"/>
                  <a:pt x="12193517" y="0"/>
                </a:cubicBezTo>
                <a:lnTo>
                  <a:pt x="12193517" y="5234374"/>
                </a:lnTo>
                <a:lnTo>
                  <a:pt x="10924806" y="5234374"/>
                </a:lnTo>
                <a:lnTo>
                  <a:pt x="10899406" y="5234374"/>
                </a:lnTo>
                <a:lnTo>
                  <a:pt x="8929318" y="5234374"/>
                </a:lnTo>
                <a:lnTo>
                  <a:pt x="6270256" y="5234374"/>
                </a:lnTo>
                <a:lnTo>
                  <a:pt x="1310906" y="5234374"/>
                </a:lnTo>
                <a:lnTo>
                  <a:pt x="726706" y="5234374"/>
                </a:lnTo>
                <a:lnTo>
                  <a:pt x="1517" y="5234374"/>
                </a:lnTo>
                <a:cubicBezTo>
                  <a:pt x="1011" y="4314153"/>
                  <a:pt x="506" y="3393932"/>
                  <a:pt x="0" y="2473711"/>
                </a:cubicBezTo>
                <a:lnTo>
                  <a:pt x="1632098" y="3301980"/>
                </a:lnTo>
                <a:lnTo>
                  <a:pt x="3108323" y="2115417"/>
                </a:lnTo>
                <a:lnTo>
                  <a:pt x="4900281" y="2878041"/>
                </a:lnTo>
                <a:cubicBezTo>
                  <a:pt x="5318495" y="2630453"/>
                  <a:pt x="7905751" y="1638587"/>
                  <a:pt x="8515352" y="1390999"/>
                </a:cubicBezTo>
                <a:close/>
              </a:path>
            </a:pathLst>
          </a:custGeom>
          <a:gradFill flip="none" rotWithShape="1">
            <a:gsLst>
              <a:gs pos="72000">
                <a:srgbClr val="F99D1C">
                  <a:alpha val="0"/>
                </a:srgbClr>
              </a:gs>
              <a:gs pos="31000">
                <a:srgbClr val="F99D1C">
                  <a:alpha val="33000"/>
                </a:srgbClr>
              </a:gs>
            </a:gsLst>
            <a:lin ang="5400000" scaled="1"/>
            <a:tileRect/>
          </a:gradFill>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black"/>
              </a:solidFill>
              <a:effectLst/>
              <a:uLnTx/>
              <a:uFillTx/>
              <a:latin typeface="+mn-lt"/>
            </a:endParaRPr>
          </a:p>
        </p:txBody>
      </p:sp>
      <p:sp>
        <p:nvSpPr>
          <p:cNvPr id="18" name="Freeform: Shape 17">
            <a:extLst>
              <a:ext uri="{FF2B5EF4-FFF2-40B4-BE49-F238E27FC236}">
                <a16:creationId xmlns:a16="http://schemas.microsoft.com/office/drawing/2014/main" id="{F4F79E31-373B-42B8-83F7-7B9C69C0A005}"/>
              </a:ext>
            </a:extLst>
          </p:cNvPr>
          <p:cNvSpPr/>
          <p:nvPr/>
        </p:nvSpPr>
        <p:spPr bwMode="ltGray">
          <a:xfrm>
            <a:off x="562" y="5275766"/>
            <a:ext cx="4520470" cy="1582233"/>
          </a:xfrm>
          <a:custGeom>
            <a:avLst/>
            <a:gdLst>
              <a:gd name="connsiteX0" fmla="*/ 5921077 w 12192001"/>
              <a:gd name="connsiteY0" fmla="*/ 0 h 4424363"/>
              <a:gd name="connsiteX1" fmla="*/ 7929264 w 12192001"/>
              <a:gd name="connsiteY1" fmla="*/ 2073275 h 4424363"/>
              <a:gd name="connsiteX2" fmla="*/ 10021590 w 12192001"/>
              <a:gd name="connsiteY2" fmla="*/ 539750 h 4424363"/>
              <a:gd name="connsiteX3" fmla="*/ 12192001 w 12192001"/>
              <a:gd name="connsiteY3" fmla="*/ 2677964 h 4424363"/>
              <a:gd name="connsiteX4" fmla="*/ 12192001 w 12192001"/>
              <a:gd name="connsiteY4" fmla="*/ 4424363 h 4424363"/>
              <a:gd name="connsiteX5" fmla="*/ 11405890 w 12192001"/>
              <a:gd name="connsiteY5" fmla="*/ 4424363 h 4424363"/>
              <a:gd name="connsiteX6" fmla="*/ 10821690 w 12192001"/>
              <a:gd name="connsiteY6" fmla="*/ 4424363 h 4424363"/>
              <a:gd name="connsiteX7" fmla="*/ 5862340 w 12192001"/>
              <a:gd name="connsiteY7" fmla="*/ 4424363 h 4424363"/>
              <a:gd name="connsiteX8" fmla="*/ 3204864 w 12192001"/>
              <a:gd name="connsiteY8" fmla="*/ 4424363 h 4424363"/>
              <a:gd name="connsiteX9" fmla="*/ 1233190 w 12192001"/>
              <a:gd name="connsiteY9" fmla="*/ 4424363 h 4424363"/>
              <a:gd name="connsiteX10" fmla="*/ 1210964 w 12192001"/>
              <a:gd name="connsiteY10" fmla="*/ 4424363 h 4424363"/>
              <a:gd name="connsiteX11" fmla="*/ 0 w 12192001"/>
              <a:gd name="connsiteY11" fmla="*/ 4424363 h 4424363"/>
              <a:gd name="connsiteX12" fmla="*/ 0 w 12192001"/>
              <a:gd name="connsiteY12" fmla="*/ 1227890 h 4424363"/>
              <a:gd name="connsiteX13" fmla="*/ 699790 w 12192001"/>
              <a:gd name="connsiteY13" fmla="*/ 501650 h 4424363"/>
              <a:gd name="connsiteX14" fmla="*/ 2996902 w 12192001"/>
              <a:gd name="connsiteY14" fmla="*/ 2790825 h 4424363"/>
              <a:gd name="connsiteX15" fmla="*/ 4654253 w 12192001"/>
              <a:gd name="connsiteY15" fmla="*/ 565150 h 4424363"/>
              <a:gd name="connsiteX0" fmla="*/ 5921077 w 12192001"/>
              <a:gd name="connsiteY0" fmla="*/ 140734 h 4565097"/>
              <a:gd name="connsiteX1" fmla="*/ 7929264 w 12192001"/>
              <a:gd name="connsiteY1" fmla="*/ 2214009 h 4565097"/>
              <a:gd name="connsiteX2" fmla="*/ 10797767 w 12192001"/>
              <a:gd name="connsiteY2" fmla="*/ 0 h 4565097"/>
              <a:gd name="connsiteX3" fmla="*/ 12192001 w 12192001"/>
              <a:gd name="connsiteY3" fmla="*/ 2818698 h 4565097"/>
              <a:gd name="connsiteX4" fmla="*/ 12192001 w 12192001"/>
              <a:gd name="connsiteY4" fmla="*/ 4565097 h 4565097"/>
              <a:gd name="connsiteX5" fmla="*/ 11405890 w 12192001"/>
              <a:gd name="connsiteY5" fmla="*/ 4565097 h 4565097"/>
              <a:gd name="connsiteX6" fmla="*/ 10821690 w 12192001"/>
              <a:gd name="connsiteY6" fmla="*/ 4565097 h 4565097"/>
              <a:gd name="connsiteX7" fmla="*/ 5862340 w 12192001"/>
              <a:gd name="connsiteY7" fmla="*/ 4565097 h 4565097"/>
              <a:gd name="connsiteX8" fmla="*/ 3204864 w 12192001"/>
              <a:gd name="connsiteY8" fmla="*/ 4565097 h 4565097"/>
              <a:gd name="connsiteX9" fmla="*/ 1233190 w 12192001"/>
              <a:gd name="connsiteY9" fmla="*/ 4565097 h 4565097"/>
              <a:gd name="connsiteX10" fmla="*/ 1210964 w 12192001"/>
              <a:gd name="connsiteY10" fmla="*/ 4565097 h 4565097"/>
              <a:gd name="connsiteX11" fmla="*/ 0 w 12192001"/>
              <a:gd name="connsiteY11" fmla="*/ 4565097 h 4565097"/>
              <a:gd name="connsiteX12" fmla="*/ 0 w 12192001"/>
              <a:gd name="connsiteY12" fmla="*/ 1368624 h 4565097"/>
              <a:gd name="connsiteX13" fmla="*/ 699790 w 12192001"/>
              <a:gd name="connsiteY13" fmla="*/ 642384 h 4565097"/>
              <a:gd name="connsiteX14" fmla="*/ 2996902 w 12192001"/>
              <a:gd name="connsiteY14" fmla="*/ 2931559 h 4565097"/>
              <a:gd name="connsiteX15" fmla="*/ 4654253 w 12192001"/>
              <a:gd name="connsiteY15" fmla="*/ 705884 h 4565097"/>
              <a:gd name="connsiteX16" fmla="*/ 5921077 w 12192001"/>
              <a:gd name="connsiteY16" fmla="*/ 140734 h 4565097"/>
              <a:gd name="connsiteX0" fmla="*/ 5921077 w 12202633"/>
              <a:gd name="connsiteY0" fmla="*/ 140734 h 4565097"/>
              <a:gd name="connsiteX1" fmla="*/ 7929264 w 12202633"/>
              <a:gd name="connsiteY1" fmla="*/ 2214009 h 4565097"/>
              <a:gd name="connsiteX2" fmla="*/ 10797767 w 12202633"/>
              <a:gd name="connsiteY2" fmla="*/ 0 h 4565097"/>
              <a:gd name="connsiteX3" fmla="*/ 12202633 w 12202633"/>
              <a:gd name="connsiteY3" fmla="*/ 809144 h 4565097"/>
              <a:gd name="connsiteX4" fmla="*/ 12192001 w 12202633"/>
              <a:gd name="connsiteY4" fmla="*/ 4565097 h 4565097"/>
              <a:gd name="connsiteX5" fmla="*/ 11405890 w 12202633"/>
              <a:gd name="connsiteY5" fmla="*/ 4565097 h 4565097"/>
              <a:gd name="connsiteX6" fmla="*/ 10821690 w 12202633"/>
              <a:gd name="connsiteY6" fmla="*/ 4565097 h 4565097"/>
              <a:gd name="connsiteX7" fmla="*/ 5862340 w 12202633"/>
              <a:gd name="connsiteY7" fmla="*/ 4565097 h 4565097"/>
              <a:gd name="connsiteX8" fmla="*/ 3204864 w 12202633"/>
              <a:gd name="connsiteY8" fmla="*/ 4565097 h 4565097"/>
              <a:gd name="connsiteX9" fmla="*/ 1233190 w 12202633"/>
              <a:gd name="connsiteY9" fmla="*/ 4565097 h 4565097"/>
              <a:gd name="connsiteX10" fmla="*/ 1210964 w 12202633"/>
              <a:gd name="connsiteY10" fmla="*/ 4565097 h 4565097"/>
              <a:gd name="connsiteX11" fmla="*/ 0 w 12202633"/>
              <a:gd name="connsiteY11" fmla="*/ 4565097 h 4565097"/>
              <a:gd name="connsiteX12" fmla="*/ 0 w 12202633"/>
              <a:gd name="connsiteY12" fmla="*/ 1368624 h 4565097"/>
              <a:gd name="connsiteX13" fmla="*/ 699790 w 12202633"/>
              <a:gd name="connsiteY13" fmla="*/ 642384 h 4565097"/>
              <a:gd name="connsiteX14" fmla="*/ 2996902 w 12202633"/>
              <a:gd name="connsiteY14" fmla="*/ 2931559 h 4565097"/>
              <a:gd name="connsiteX15" fmla="*/ 4654253 w 12202633"/>
              <a:gd name="connsiteY15" fmla="*/ 705884 h 4565097"/>
              <a:gd name="connsiteX16" fmla="*/ 5921077 w 12202633"/>
              <a:gd name="connsiteY16" fmla="*/ 140734 h 4565097"/>
              <a:gd name="connsiteX0" fmla="*/ 5921077 w 12202633"/>
              <a:gd name="connsiteY0" fmla="*/ 0 h 4424363"/>
              <a:gd name="connsiteX1" fmla="*/ 7929264 w 12202633"/>
              <a:gd name="connsiteY1" fmla="*/ 2073275 h 4424363"/>
              <a:gd name="connsiteX2" fmla="*/ 10680809 w 12202633"/>
              <a:gd name="connsiteY2" fmla="*/ 582280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680809 w 12202633"/>
              <a:gd name="connsiteY2" fmla="*/ 582280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457525 w 12202633"/>
              <a:gd name="connsiteY2" fmla="*/ 475954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60623 w 12202633"/>
              <a:gd name="connsiteY1" fmla="*/ 1935052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60623 w 12202633"/>
              <a:gd name="connsiteY1" fmla="*/ 1935052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165156 w 12202633"/>
              <a:gd name="connsiteY15" fmla="*/ 1107410 h 4424363"/>
              <a:gd name="connsiteX16" fmla="*/ 5921077 w 12202633"/>
              <a:gd name="connsiteY16" fmla="*/ 0 h 4424363"/>
              <a:gd name="connsiteX0" fmla="*/ 5506407 w 12202633"/>
              <a:gd name="connsiteY0" fmla="*/ 29978 h 3922713"/>
              <a:gd name="connsiteX1" fmla="*/ 8960623 w 12202633"/>
              <a:gd name="connsiteY1" fmla="*/ 143340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8864930 w 12202633"/>
              <a:gd name="connsiteY1" fmla="*/ 134834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8864930 w 12202633"/>
              <a:gd name="connsiteY1" fmla="*/ 134834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7091917 w 12202633"/>
              <a:gd name="connsiteY1" fmla="*/ 671955 h 3922713"/>
              <a:gd name="connsiteX2" fmla="*/ 8864930 w 12202633"/>
              <a:gd name="connsiteY2" fmla="*/ 1348342 h 3922713"/>
              <a:gd name="connsiteX3" fmla="*/ 10733972 w 12202633"/>
              <a:gd name="connsiteY3" fmla="*/ 112527 h 3922713"/>
              <a:gd name="connsiteX4" fmla="*/ 12202633 w 12202633"/>
              <a:gd name="connsiteY4" fmla="*/ 166760 h 3922713"/>
              <a:gd name="connsiteX5" fmla="*/ 12192001 w 12202633"/>
              <a:gd name="connsiteY5" fmla="*/ 3922713 h 3922713"/>
              <a:gd name="connsiteX6" fmla="*/ 11405890 w 12202633"/>
              <a:gd name="connsiteY6" fmla="*/ 3922713 h 3922713"/>
              <a:gd name="connsiteX7" fmla="*/ 10821690 w 12202633"/>
              <a:gd name="connsiteY7" fmla="*/ 3922713 h 3922713"/>
              <a:gd name="connsiteX8" fmla="*/ 5862340 w 12202633"/>
              <a:gd name="connsiteY8" fmla="*/ 3922713 h 3922713"/>
              <a:gd name="connsiteX9" fmla="*/ 3204864 w 12202633"/>
              <a:gd name="connsiteY9" fmla="*/ 3922713 h 3922713"/>
              <a:gd name="connsiteX10" fmla="*/ 1233190 w 12202633"/>
              <a:gd name="connsiteY10" fmla="*/ 3922713 h 3922713"/>
              <a:gd name="connsiteX11" fmla="*/ 1210964 w 12202633"/>
              <a:gd name="connsiteY11" fmla="*/ 3922713 h 3922713"/>
              <a:gd name="connsiteX12" fmla="*/ 0 w 12202633"/>
              <a:gd name="connsiteY12" fmla="*/ 3922713 h 3922713"/>
              <a:gd name="connsiteX13" fmla="*/ 0 w 12202633"/>
              <a:gd name="connsiteY13" fmla="*/ 726240 h 3922713"/>
              <a:gd name="connsiteX14" fmla="*/ 699790 w 12202633"/>
              <a:gd name="connsiteY14" fmla="*/ 0 h 3922713"/>
              <a:gd name="connsiteX15" fmla="*/ 2996902 w 12202633"/>
              <a:gd name="connsiteY15" fmla="*/ 2289175 h 3922713"/>
              <a:gd name="connsiteX16" fmla="*/ 4165156 w 12202633"/>
              <a:gd name="connsiteY16" fmla="*/ 605760 h 3922713"/>
              <a:gd name="connsiteX17" fmla="*/ 5506407 w 12202633"/>
              <a:gd name="connsiteY17" fmla="*/ 29978 h 3922713"/>
              <a:gd name="connsiteX0" fmla="*/ 5506407 w 12202633"/>
              <a:gd name="connsiteY0" fmla="*/ 29978 h 3922713"/>
              <a:gd name="connsiteX1" fmla="*/ 7091917 w 12202633"/>
              <a:gd name="connsiteY1" fmla="*/ 671955 h 3922713"/>
              <a:gd name="connsiteX2" fmla="*/ 8027582 w 12202633"/>
              <a:gd name="connsiteY2" fmla="*/ 1033462 h 3922713"/>
              <a:gd name="connsiteX3" fmla="*/ 8864930 w 12202633"/>
              <a:gd name="connsiteY3" fmla="*/ 1348342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091917 w 12202633"/>
              <a:gd name="connsiteY1" fmla="*/ 671955 h 3922713"/>
              <a:gd name="connsiteX2" fmla="*/ 8144540 w 12202633"/>
              <a:gd name="connsiteY2" fmla="*/ 554997 h 3922713"/>
              <a:gd name="connsiteX3" fmla="*/ 8864930 w 12202633"/>
              <a:gd name="connsiteY3" fmla="*/ 1348342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091917 w 12202633"/>
              <a:gd name="connsiteY1" fmla="*/ 671955 h 3922713"/>
              <a:gd name="connsiteX2" fmla="*/ 8144540 w 12202633"/>
              <a:gd name="connsiteY2" fmla="*/ 554997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144540 w 12202633"/>
              <a:gd name="connsiteY2" fmla="*/ 554997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374651 h 4267386"/>
              <a:gd name="connsiteX1" fmla="*/ 7442791 w 12202633"/>
              <a:gd name="connsiteY1" fmla="*/ 1229280 h 4267386"/>
              <a:gd name="connsiteX2" fmla="*/ 8569842 w 12202633"/>
              <a:gd name="connsiteY2" fmla="*/ 803977 h 4267386"/>
              <a:gd name="connsiteX3" fmla="*/ 8726707 w 12202633"/>
              <a:gd name="connsiteY3" fmla="*/ 1342142 h 4267386"/>
              <a:gd name="connsiteX4" fmla="*/ 11084847 w 12202633"/>
              <a:gd name="connsiteY4" fmla="*/ 0 h 4267386"/>
              <a:gd name="connsiteX5" fmla="*/ 12202633 w 12202633"/>
              <a:gd name="connsiteY5" fmla="*/ 511433 h 4267386"/>
              <a:gd name="connsiteX6" fmla="*/ 12192001 w 12202633"/>
              <a:gd name="connsiteY6" fmla="*/ 4267386 h 4267386"/>
              <a:gd name="connsiteX7" fmla="*/ 11405890 w 12202633"/>
              <a:gd name="connsiteY7" fmla="*/ 4267386 h 4267386"/>
              <a:gd name="connsiteX8" fmla="*/ 10821690 w 12202633"/>
              <a:gd name="connsiteY8" fmla="*/ 4267386 h 4267386"/>
              <a:gd name="connsiteX9" fmla="*/ 5862340 w 12202633"/>
              <a:gd name="connsiteY9" fmla="*/ 4267386 h 4267386"/>
              <a:gd name="connsiteX10" fmla="*/ 3204864 w 12202633"/>
              <a:gd name="connsiteY10" fmla="*/ 4267386 h 4267386"/>
              <a:gd name="connsiteX11" fmla="*/ 1233190 w 12202633"/>
              <a:gd name="connsiteY11" fmla="*/ 4267386 h 4267386"/>
              <a:gd name="connsiteX12" fmla="*/ 1210964 w 12202633"/>
              <a:gd name="connsiteY12" fmla="*/ 4267386 h 4267386"/>
              <a:gd name="connsiteX13" fmla="*/ 0 w 12202633"/>
              <a:gd name="connsiteY13" fmla="*/ 4267386 h 4267386"/>
              <a:gd name="connsiteX14" fmla="*/ 0 w 12202633"/>
              <a:gd name="connsiteY14" fmla="*/ 1070913 h 4267386"/>
              <a:gd name="connsiteX15" fmla="*/ 699790 w 12202633"/>
              <a:gd name="connsiteY15" fmla="*/ 344673 h 4267386"/>
              <a:gd name="connsiteX16" fmla="*/ 2996902 w 12202633"/>
              <a:gd name="connsiteY16" fmla="*/ 2633848 h 4267386"/>
              <a:gd name="connsiteX17" fmla="*/ 4165156 w 12202633"/>
              <a:gd name="connsiteY17" fmla="*/ 950433 h 4267386"/>
              <a:gd name="connsiteX18" fmla="*/ 5506407 w 12202633"/>
              <a:gd name="connsiteY18"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1233190 w 12192001"/>
              <a:gd name="connsiteY11" fmla="*/ 4267386 h 4267386"/>
              <a:gd name="connsiteX12" fmla="*/ 1210964 w 12192001"/>
              <a:gd name="connsiteY12" fmla="*/ 4267386 h 4267386"/>
              <a:gd name="connsiteX13" fmla="*/ 0 w 12192001"/>
              <a:gd name="connsiteY13" fmla="*/ 4267386 h 4267386"/>
              <a:gd name="connsiteX14" fmla="*/ 0 w 12192001"/>
              <a:gd name="connsiteY14" fmla="*/ 1070913 h 4267386"/>
              <a:gd name="connsiteX15" fmla="*/ 699790 w 12192001"/>
              <a:gd name="connsiteY15" fmla="*/ 344673 h 4267386"/>
              <a:gd name="connsiteX16" fmla="*/ 2996902 w 12192001"/>
              <a:gd name="connsiteY16" fmla="*/ 2633848 h 4267386"/>
              <a:gd name="connsiteX17" fmla="*/ 4165156 w 12192001"/>
              <a:gd name="connsiteY17" fmla="*/ 950433 h 4267386"/>
              <a:gd name="connsiteX18" fmla="*/ 5506407 w 12192001"/>
              <a:gd name="connsiteY18"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1233190 w 12192001"/>
              <a:gd name="connsiteY11" fmla="*/ 4267386 h 4267386"/>
              <a:gd name="connsiteX12" fmla="*/ 0 w 12192001"/>
              <a:gd name="connsiteY12" fmla="*/ 4267386 h 4267386"/>
              <a:gd name="connsiteX13" fmla="*/ 0 w 12192001"/>
              <a:gd name="connsiteY13" fmla="*/ 1070913 h 4267386"/>
              <a:gd name="connsiteX14" fmla="*/ 699790 w 12192001"/>
              <a:gd name="connsiteY14" fmla="*/ 344673 h 4267386"/>
              <a:gd name="connsiteX15" fmla="*/ 2996902 w 12192001"/>
              <a:gd name="connsiteY15" fmla="*/ 2633848 h 4267386"/>
              <a:gd name="connsiteX16" fmla="*/ 4165156 w 12192001"/>
              <a:gd name="connsiteY16" fmla="*/ 950433 h 4267386"/>
              <a:gd name="connsiteX17" fmla="*/ 5506407 w 12192001"/>
              <a:gd name="connsiteY17"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0 w 12192001"/>
              <a:gd name="connsiteY11" fmla="*/ 4267386 h 4267386"/>
              <a:gd name="connsiteX12" fmla="*/ 0 w 12192001"/>
              <a:gd name="connsiteY12" fmla="*/ 1070913 h 4267386"/>
              <a:gd name="connsiteX13" fmla="*/ 699790 w 12192001"/>
              <a:gd name="connsiteY13" fmla="*/ 344673 h 4267386"/>
              <a:gd name="connsiteX14" fmla="*/ 2996902 w 12192001"/>
              <a:gd name="connsiteY14" fmla="*/ 2633848 h 4267386"/>
              <a:gd name="connsiteX15" fmla="*/ 4165156 w 12192001"/>
              <a:gd name="connsiteY15" fmla="*/ 950433 h 4267386"/>
              <a:gd name="connsiteX16" fmla="*/ 5506407 w 12192001"/>
              <a:gd name="connsiteY16"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0 w 12192001"/>
              <a:gd name="connsiteY10" fmla="*/ 4267386 h 4267386"/>
              <a:gd name="connsiteX11" fmla="*/ 0 w 12192001"/>
              <a:gd name="connsiteY11" fmla="*/ 1070913 h 4267386"/>
              <a:gd name="connsiteX12" fmla="*/ 699790 w 12192001"/>
              <a:gd name="connsiteY12" fmla="*/ 344673 h 4267386"/>
              <a:gd name="connsiteX13" fmla="*/ 2996902 w 12192001"/>
              <a:gd name="connsiteY13" fmla="*/ 2633848 h 4267386"/>
              <a:gd name="connsiteX14" fmla="*/ 4165156 w 12192001"/>
              <a:gd name="connsiteY14" fmla="*/ 950433 h 4267386"/>
              <a:gd name="connsiteX15" fmla="*/ 5506407 w 12192001"/>
              <a:gd name="connsiteY15"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0 w 12192001"/>
              <a:gd name="connsiteY9" fmla="*/ 4267386 h 4267386"/>
              <a:gd name="connsiteX10" fmla="*/ 0 w 12192001"/>
              <a:gd name="connsiteY10" fmla="*/ 1070913 h 4267386"/>
              <a:gd name="connsiteX11" fmla="*/ 699790 w 12192001"/>
              <a:gd name="connsiteY11" fmla="*/ 344673 h 4267386"/>
              <a:gd name="connsiteX12" fmla="*/ 2996902 w 12192001"/>
              <a:gd name="connsiteY12" fmla="*/ 2633848 h 4267386"/>
              <a:gd name="connsiteX13" fmla="*/ 4165156 w 12192001"/>
              <a:gd name="connsiteY13" fmla="*/ 950433 h 4267386"/>
              <a:gd name="connsiteX14" fmla="*/ 5506407 w 12192001"/>
              <a:gd name="connsiteY14"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0 w 12192001"/>
              <a:gd name="connsiteY8" fmla="*/ 4267386 h 4267386"/>
              <a:gd name="connsiteX9" fmla="*/ 0 w 12192001"/>
              <a:gd name="connsiteY9" fmla="*/ 1070913 h 4267386"/>
              <a:gd name="connsiteX10" fmla="*/ 699790 w 12192001"/>
              <a:gd name="connsiteY10" fmla="*/ 344673 h 4267386"/>
              <a:gd name="connsiteX11" fmla="*/ 2996902 w 12192001"/>
              <a:gd name="connsiteY11" fmla="*/ 2633848 h 4267386"/>
              <a:gd name="connsiteX12" fmla="*/ 4165156 w 12192001"/>
              <a:gd name="connsiteY12" fmla="*/ 950433 h 4267386"/>
              <a:gd name="connsiteX13" fmla="*/ 5506407 w 12192001"/>
              <a:gd name="connsiteY13"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0 w 12192001"/>
              <a:gd name="connsiteY7" fmla="*/ 4267386 h 4267386"/>
              <a:gd name="connsiteX8" fmla="*/ 0 w 12192001"/>
              <a:gd name="connsiteY8" fmla="*/ 1070913 h 4267386"/>
              <a:gd name="connsiteX9" fmla="*/ 699790 w 12192001"/>
              <a:gd name="connsiteY9" fmla="*/ 344673 h 4267386"/>
              <a:gd name="connsiteX10" fmla="*/ 2996902 w 12192001"/>
              <a:gd name="connsiteY10" fmla="*/ 2633848 h 4267386"/>
              <a:gd name="connsiteX11" fmla="*/ 4165156 w 12192001"/>
              <a:gd name="connsiteY11" fmla="*/ 950433 h 4267386"/>
              <a:gd name="connsiteX12" fmla="*/ 5506407 w 12192001"/>
              <a:gd name="connsiteY12"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864930 w 12192001"/>
              <a:gd name="connsiteY3" fmla="*/ 1607956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0 w 12192001"/>
              <a:gd name="connsiteY7" fmla="*/ 4267386 h 4267386"/>
              <a:gd name="connsiteX8" fmla="*/ 0 w 12192001"/>
              <a:gd name="connsiteY8" fmla="*/ 1070913 h 4267386"/>
              <a:gd name="connsiteX9" fmla="*/ 699790 w 12192001"/>
              <a:gd name="connsiteY9" fmla="*/ 344673 h 4267386"/>
              <a:gd name="connsiteX10" fmla="*/ 2996902 w 12192001"/>
              <a:gd name="connsiteY10" fmla="*/ 2633848 h 4267386"/>
              <a:gd name="connsiteX11" fmla="*/ 4165156 w 12192001"/>
              <a:gd name="connsiteY11" fmla="*/ 950433 h 4267386"/>
              <a:gd name="connsiteX12" fmla="*/ 5506407 w 12192001"/>
              <a:gd name="connsiteY12" fmla="*/ 374651 h 4267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1" h="4267386">
                <a:moveTo>
                  <a:pt x="5506407" y="374651"/>
                </a:moveTo>
                <a:lnTo>
                  <a:pt x="7442791" y="1229280"/>
                </a:lnTo>
                <a:lnTo>
                  <a:pt x="8569842" y="803977"/>
                </a:lnTo>
                <a:lnTo>
                  <a:pt x="8864930" y="1607956"/>
                </a:lnTo>
                <a:cubicBezTo>
                  <a:pt x="9147702" y="1472465"/>
                  <a:pt x="10876503" y="124859"/>
                  <a:pt x="11084847" y="0"/>
                </a:cubicBezTo>
                <a:lnTo>
                  <a:pt x="12192000" y="309415"/>
                </a:lnTo>
                <a:cubicBezTo>
                  <a:pt x="12192000" y="1628739"/>
                  <a:pt x="12192001" y="2948062"/>
                  <a:pt x="12192001" y="4267386"/>
                </a:cubicBezTo>
                <a:lnTo>
                  <a:pt x="0" y="4267386"/>
                </a:lnTo>
                <a:lnTo>
                  <a:pt x="0" y="1070913"/>
                </a:lnTo>
                <a:lnTo>
                  <a:pt x="699790" y="344673"/>
                </a:lnTo>
                <a:lnTo>
                  <a:pt x="2996902" y="2633848"/>
                </a:lnTo>
                <a:lnTo>
                  <a:pt x="4165156" y="950433"/>
                </a:lnTo>
                <a:lnTo>
                  <a:pt x="5506407" y="374651"/>
                </a:lnTo>
                <a:close/>
              </a:path>
            </a:pathLst>
          </a:custGeom>
          <a:gradFill flip="none" rotWithShape="1">
            <a:gsLst>
              <a:gs pos="95000">
                <a:srgbClr val="F99D1C">
                  <a:alpha val="0"/>
                </a:srgbClr>
              </a:gs>
              <a:gs pos="75000">
                <a:srgbClr val="F99D1C">
                  <a:alpha val="30000"/>
                </a:srgbClr>
              </a:gs>
            </a:gsLst>
            <a:lin ang="5400000" scaled="1"/>
            <a:tileRect/>
          </a:gradFill>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black"/>
              </a:solidFill>
              <a:effectLst/>
              <a:uLnTx/>
              <a:uFillTx/>
              <a:latin typeface="+mn-lt"/>
            </a:endParaRPr>
          </a:p>
        </p:txBody>
      </p:sp>
      <p:sp>
        <p:nvSpPr>
          <p:cNvPr id="21" name="Rectangle 20">
            <a:extLst>
              <a:ext uri="{FF2B5EF4-FFF2-40B4-BE49-F238E27FC236}">
                <a16:creationId xmlns:a16="http://schemas.microsoft.com/office/drawing/2014/main" id="{C518D0F7-C57F-D940-B84A-F8CADF0F6F75}"/>
              </a:ext>
            </a:extLst>
          </p:cNvPr>
          <p:cNvSpPr/>
          <p:nvPr/>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26594650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p:cSld name="Customer Story with Icon">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4198D920-6157-4F40-A208-15DC659FECFA}"/>
              </a:ext>
            </a:extLst>
          </p:cNvPr>
          <p:cNvSpPr/>
          <p:nvPr/>
        </p:nvSpPr>
        <p:spPr bwMode="ltGray">
          <a:xfrm>
            <a:off x="0" y="0"/>
            <a:ext cx="3826576" cy="6858000"/>
          </a:xfrm>
          <a:prstGeom prst="rect">
            <a:avLst/>
          </a:prstGeom>
          <a:gradFill flip="none" rotWithShape="0">
            <a:gsLst>
              <a:gs pos="76000">
                <a:srgbClr val="EC008C"/>
              </a:gs>
              <a:gs pos="6000">
                <a:srgbClr val="F67C34"/>
              </a:gs>
            </a:gsLst>
            <a:path path="circle">
              <a:fillToRect r="100000" b="100000"/>
            </a:path>
            <a:tileRect/>
          </a:gradFill>
          <a:ln w="1524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lt"/>
              <a:ea typeface="+mn-ea"/>
              <a:cs typeface="+mn-cs"/>
            </a:endParaRPr>
          </a:p>
        </p:txBody>
      </p:sp>
      <p:grpSp>
        <p:nvGrpSpPr>
          <p:cNvPr id="2" name="Group 1">
            <a:extLst>
              <a:ext uri="{FF2B5EF4-FFF2-40B4-BE49-F238E27FC236}">
                <a16:creationId xmlns:a16="http://schemas.microsoft.com/office/drawing/2014/main" id="{DBD86B66-B790-44D9-B244-6A407D4C3400}"/>
              </a:ext>
            </a:extLst>
          </p:cNvPr>
          <p:cNvGrpSpPr/>
          <p:nvPr/>
        </p:nvGrpSpPr>
        <p:grpSpPr bwMode="ltGray">
          <a:xfrm>
            <a:off x="1067454" y="6571931"/>
            <a:ext cx="1691669" cy="312557"/>
            <a:chOff x="1067454" y="6571931"/>
            <a:chExt cx="1691669" cy="312557"/>
          </a:xfrm>
        </p:grpSpPr>
        <p:cxnSp>
          <p:nvCxnSpPr>
            <p:cNvPr id="37" name="Straight Connector 36">
              <a:extLst>
                <a:ext uri="{FF2B5EF4-FFF2-40B4-BE49-F238E27FC236}">
                  <a16:creationId xmlns:a16="http://schemas.microsoft.com/office/drawing/2014/main" id="{B1D6E9E2-6FA4-4DAD-8772-31AC72FB5296}"/>
                </a:ext>
              </a:extLst>
            </p:cNvPr>
            <p:cNvCxnSpPr>
              <a:cxnSpLocks/>
            </p:cNvCxnSpPr>
            <p:nvPr/>
          </p:nvCxnSpPr>
          <p:spPr bwMode="ltGray">
            <a:xfrm flipV="1">
              <a:off x="2446566" y="6571931"/>
              <a:ext cx="312557" cy="312557"/>
            </a:xfrm>
            <a:prstGeom prst="line">
              <a:avLst/>
            </a:prstGeom>
            <a:ln w="12700" cap="rnd">
              <a:solidFill>
                <a:sysClr val="window" lastClr="FFFFFF"/>
              </a:solidFill>
            </a:ln>
          </p:spPr>
        </p:cxnSp>
        <p:cxnSp>
          <p:nvCxnSpPr>
            <p:cNvPr id="38" name="Straight Connector 37">
              <a:extLst>
                <a:ext uri="{FF2B5EF4-FFF2-40B4-BE49-F238E27FC236}">
                  <a16:creationId xmlns:a16="http://schemas.microsoft.com/office/drawing/2014/main" id="{C02F9CAF-B1B3-4564-A95E-D2F82DAF60CD}"/>
                </a:ext>
              </a:extLst>
            </p:cNvPr>
            <p:cNvCxnSpPr>
              <a:cxnSpLocks/>
            </p:cNvCxnSpPr>
            <p:nvPr/>
          </p:nvCxnSpPr>
          <p:spPr bwMode="ltGray">
            <a:xfrm flipV="1">
              <a:off x="2216714" y="6571931"/>
              <a:ext cx="312557" cy="312557"/>
            </a:xfrm>
            <a:prstGeom prst="line">
              <a:avLst/>
            </a:prstGeom>
            <a:ln w="12700" cap="rnd">
              <a:solidFill>
                <a:sysClr val="window" lastClr="FFFFFF"/>
              </a:solidFill>
            </a:ln>
          </p:spPr>
        </p:cxnSp>
        <p:cxnSp>
          <p:nvCxnSpPr>
            <p:cNvPr id="39" name="Straight Connector 38">
              <a:extLst>
                <a:ext uri="{FF2B5EF4-FFF2-40B4-BE49-F238E27FC236}">
                  <a16:creationId xmlns:a16="http://schemas.microsoft.com/office/drawing/2014/main" id="{63E13D64-AA1E-42A6-BC31-ED1233918805}"/>
                </a:ext>
              </a:extLst>
            </p:cNvPr>
            <p:cNvCxnSpPr>
              <a:cxnSpLocks/>
            </p:cNvCxnSpPr>
            <p:nvPr/>
          </p:nvCxnSpPr>
          <p:spPr bwMode="ltGray">
            <a:xfrm flipV="1">
              <a:off x="1986862" y="6571931"/>
              <a:ext cx="312557" cy="312557"/>
            </a:xfrm>
            <a:prstGeom prst="line">
              <a:avLst/>
            </a:prstGeom>
            <a:ln w="12700" cap="rnd">
              <a:solidFill>
                <a:sysClr val="window" lastClr="FFFFFF"/>
              </a:solidFill>
            </a:ln>
          </p:spPr>
        </p:cxnSp>
        <p:cxnSp>
          <p:nvCxnSpPr>
            <p:cNvPr id="40" name="Straight Connector 39">
              <a:extLst>
                <a:ext uri="{FF2B5EF4-FFF2-40B4-BE49-F238E27FC236}">
                  <a16:creationId xmlns:a16="http://schemas.microsoft.com/office/drawing/2014/main" id="{93F312CB-DCC2-48C7-9269-9C75831AD399}"/>
                </a:ext>
              </a:extLst>
            </p:cNvPr>
            <p:cNvCxnSpPr>
              <a:cxnSpLocks/>
            </p:cNvCxnSpPr>
            <p:nvPr/>
          </p:nvCxnSpPr>
          <p:spPr bwMode="ltGray">
            <a:xfrm flipV="1">
              <a:off x="1757010" y="6571931"/>
              <a:ext cx="312557" cy="312557"/>
            </a:xfrm>
            <a:prstGeom prst="line">
              <a:avLst/>
            </a:prstGeom>
            <a:ln w="12700" cap="rnd">
              <a:solidFill>
                <a:sysClr val="window" lastClr="FFFFFF"/>
              </a:solidFill>
            </a:ln>
          </p:spPr>
        </p:cxnSp>
        <p:cxnSp>
          <p:nvCxnSpPr>
            <p:cNvPr id="42" name="Straight Connector 41">
              <a:extLst>
                <a:ext uri="{FF2B5EF4-FFF2-40B4-BE49-F238E27FC236}">
                  <a16:creationId xmlns:a16="http://schemas.microsoft.com/office/drawing/2014/main" id="{4AD98946-5184-4EF0-A33F-081B3B7C4452}"/>
                </a:ext>
              </a:extLst>
            </p:cNvPr>
            <p:cNvCxnSpPr>
              <a:cxnSpLocks/>
            </p:cNvCxnSpPr>
            <p:nvPr/>
          </p:nvCxnSpPr>
          <p:spPr bwMode="ltGray">
            <a:xfrm flipV="1">
              <a:off x="1527158" y="6571931"/>
              <a:ext cx="312557" cy="312557"/>
            </a:xfrm>
            <a:prstGeom prst="line">
              <a:avLst/>
            </a:prstGeom>
            <a:ln w="12700" cap="rnd">
              <a:solidFill>
                <a:sysClr val="window" lastClr="FFFFFF"/>
              </a:solidFill>
            </a:ln>
          </p:spPr>
        </p:cxnSp>
        <p:cxnSp>
          <p:nvCxnSpPr>
            <p:cNvPr id="44" name="Straight Connector 43">
              <a:extLst>
                <a:ext uri="{FF2B5EF4-FFF2-40B4-BE49-F238E27FC236}">
                  <a16:creationId xmlns:a16="http://schemas.microsoft.com/office/drawing/2014/main" id="{D3FC6C11-ED31-45BA-859D-7B0EDD4BE22E}"/>
                </a:ext>
              </a:extLst>
            </p:cNvPr>
            <p:cNvCxnSpPr>
              <a:cxnSpLocks/>
            </p:cNvCxnSpPr>
            <p:nvPr/>
          </p:nvCxnSpPr>
          <p:spPr bwMode="ltGray">
            <a:xfrm flipV="1">
              <a:off x="1297306" y="6571931"/>
              <a:ext cx="312557" cy="312557"/>
            </a:xfrm>
            <a:prstGeom prst="line">
              <a:avLst/>
            </a:prstGeom>
            <a:ln w="12700" cap="rnd">
              <a:solidFill>
                <a:sysClr val="window" lastClr="FFFFFF"/>
              </a:solidFill>
            </a:ln>
          </p:spPr>
        </p:cxnSp>
        <p:cxnSp>
          <p:nvCxnSpPr>
            <p:cNvPr id="45" name="Straight Connector 44">
              <a:extLst>
                <a:ext uri="{FF2B5EF4-FFF2-40B4-BE49-F238E27FC236}">
                  <a16:creationId xmlns:a16="http://schemas.microsoft.com/office/drawing/2014/main" id="{9CF23C7C-2333-4262-A84B-ABDB2C927805}"/>
                </a:ext>
              </a:extLst>
            </p:cNvPr>
            <p:cNvCxnSpPr>
              <a:cxnSpLocks/>
            </p:cNvCxnSpPr>
            <p:nvPr/>
          </p:nvCxnSpPr>
          <p:spPr bwMode="ltGray">
            <a:xfrm flipV="1">
              <a:off x="1067454" y="6571931"/>
              <a:ext cx="312557" cy="312557"/>
            </a:xfrm>
            <a:prstGeom prst="line">
              <a:avLst/>
            </a:prstGeom>
            <a:ln w="12700" cap="rnd">
              <a:solidFill>
                <a:sysClr val="window" lastClr="FFFFFF"/>
              </a:solidFill>
            </a:ln>
          </p:spPr>
        </p:cxnSp>
      </p:grpSp>
      <p:sp>
        <p:nvSpPr>
          <p:cNvPr id="46" name="Circle: Hollow 45">
            <a:extLst>
              <a:ext uri="{FF2B5EF4-FFF2-40B4-BE49-F238E27FC236}">
                <a16:creationId xmlns:a16="http://schemas.microsoft.com/office/drawing/2014/main" id="{5B7C7291-2BDF-4AE3-B543-042A4354A333}"/>
              </a:ext>
            </a:extLst>
          </p:cNvPr>
          <p:cNvSpPr/>
          <p:nvPr/>
        </p:nvSpPr>
        <p:spPr bwMode="ltGray">
          <a:xfrm>
            <a:off x="904362" y="899160"/>
            <a:ext cx="2017852" cy="2017852"/>
          </a:xfrm>
          <a:prstGeom prst="donut">
            <a:avLst>
              <a:gd name="adj" fmla="val 3306"/>
            </a:avLst>
          </a:prstGeom>
          <a:solidFill>
            <a:sysClr val="window" lastClr="FFFFFF"/>
          </a:solidFill>
          <a:ln w="1524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lt"/>
              <a:ea typeface="+mn-ea"/>
              <a:cs typeface="+mn-cs"/>
              <a:hlinkClick r:id="rId2">
                <a:extLst>
                  <a:ext uri="{A12FA001-AC4F-418D-AE19-62706E023703}">
                    <ahyp:hlinkClr xmlns:ahyp="http://schemas.microsoft.com/office/drawing/2018/hyperlinkcolor" val="tx"/>
                  </a:ext>
                </a:extLst>
              </a:hlinkClick>
            </a:endParaRPr>
          </a:p>
        </p:txBody>
      </p:sp>
      <p:sp>
        <p:nvSpPr>
          <p:cNvPr id="55" name="Picture Placeholder 17">
            <a:extLst>
              <a:ext uri="{FF2B5EF4-FFF2-40B4-BE49-F238E27FC236}">
                <a16:creationId xmlns:a16="http://schemas.microsoft.com/office/drawing/2014/main" id="{D67F8EE2-3FF5-4E9E-8507-7B83E3D0E184}"/>
              </a:ext>
            </a:extLst>
          </p:cNvPr>
          <p:cNvSpPr>
            <a:spLocks noGrp="1" noChangeAspect="1"/>
          </p:cNvSpPr>
          <p:nvPr>
            <p:ph type="pic" sz="quarter" idx="21" hasCustomPrompt="1"/>
          </p:nvPr>
        </p:nvSpPr>
        <p:spPr>
          <a:xfrm>
            <a:off x="1408291" y="1404320"/>
            <a:ext cx="1009996" cy="1007532"/>
          </a:xfrm>
        </p:spPr>
        <p:txBody>
          <a:bodyPr/>
          <a:lstStyle>
            <a:lvl1pPr algn="ctr">
              <a:defRPr sz="1800">
                <a:solidFill>
                  <a:schemeClr val="bg1"/>
                </a:solidFill>
                <a:latin typeface="+mn-lt"/>
              </a:defRPr>
            </a:lvl1pPr>
          </a:lstStyle>
          <a:p>
            <a:r>
              <a:rPr lang="en-US" dirty="0"/>
              <a:t>Icon</a:t>
            </a:r>
          </a:p>
        </p:txBody>
      </p:sp>
      <p:sp>
        <p:nvSpPr>
          <p:cNvPr id="23" name="Content Placeholder 3">
            <a:extLst>
              <a:ext uri="{FF2B5EF4-FFF2-40B4-BE49-F238E27FC236}">
                <a16:creationId xmlns:a16="http://schemas.microsoft.com/office/drawing/2014/main" id="{ABE674AD-C69B-450D-919C-4CEAB6733B28}"/>
              </a:ext>
            </a:extLst>
          </p:cNvPr>
          <p:cNvSpPr>
            <a:spLocks noGrp="1"/>
          </p:cNvSpPr>
          <p:nvPr>
            <p:ph sz="quarter" idx="22" hasCustomPrompt="1"/>
          </p:nvPr>
        </p:nvSpPr>
        <p:spPr>
          <a:xfrm>
            <a:off x="4530022" y="2156766"/>
            <a:ext cx="6976176" cy="3804808"/>
          </a:xfrm>
          <a:noFill/>
        </p:spPr>
        <p:txBody>
          <a:bodyPr/>
          <a:lstStyle>
            <a:lvl1pPr>
              <a:defRPr spc="-30" baseline="0">
                <a:latin typeface="+mn-lt"/>
              </a:defRPr>
            </a:lvl1pPr>
            <a:lvl2pPr>
              <a:defRPr spc="-30" baseline="0">
                <a:latin typeface="+mn-lt"/>
              </a:defRPr>
            </a:lvl2pPr>
            <a:lvl3pPr marL="342900" indent="-171450">
              <a:buFont typeface="Arial" panose="020B0604020202020204" pitchFamily="34" charset="0"/>
              <a:buChar char="–"/>
              <a:defRPr spc="-30" baseline="0">
                <a:latin typeface="+mn-lt"/>
              </a:defRPr>
            </a:lvl3pPr>
            <a:lvl4pPr>
              <a:defRPr spc="-50" baseline="0">
                <a:latin typeface="+mn-lt"/>
              </a:defRPr>
            </a:lvl4pPr>
            <a:lvl5pPr>
              <a:defRPr spc="-30" baseline="0">
                <a:latin typeface="+mn-lt"/>
              </a:defRPr>
            </a:lvl5pPr>
            <a:lvl6pPr>
              <a:defRPr spc="-30" baseline="0">
                <a:latin typeface="+mn-lt"/>
              </a:defRPr>
            </a:lvl6pPr>
            <a:lvl7pPr>
              <a:defRPr spc="-30" baseline="0">
                <a:latin typeface="+mn-lt"/>
              </a:defRPr>
            </a:lvl7pPr>
            <a:lvl8pPr marL="115888" indent="-115888">
              <a:buFont typeface="Arial" panose="020B0604020202020204" pitchFamily="34" charset="0"/>
              <a:buChar char="“"/>
              <a:defRPr spc="-30" baseline="0">
                <a:latin typeface="+mn-lt"/>
              </a:defRPr>
            </a:lvl8pPr>
            <a:lvl9pPr>
              <a:spcAft>
                <a:spcPts val="1200"/>
              </a:spcAft>
              <a:defRPr spc="-50" baseline="0">
                <a:latin typeface="+mn-lt"/>
              </a:defRPr>
            </a:lvl9pPr>
          </a:lstStyle>
          <a:p>
            <a:pPr lvl="7"/>
            <a:r>
              <a:rPr lang="en-US" dirty="0"/>
              <a:t>Eighth”</a:t>
            </a:r>
          </a:p>
          <a:p>
            <a:pPr lvl="8"/>
            <a:r>
              <a:rPr lang="en-US" dirty="0"/>
              <a:t>Ninth</a:t>
            </a:r>
          </a:p>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p:txBody>
      </p:sp>
      <p:pic>
        <p:nvPicPr>
          <p:cNvPr id="21" name="Graphic 20">
            <a:extLst>
              <a:ext uri="{FF2B5EF4-FFF2-40B4-BE49-F238E27FC236}">
                <a16:creationId xmlns:a16="http://schemas.microsoft.com/office/drawing/2014/main" id="{FE4DE471-DC56-42DE-B21F-4F9E5AB447B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768417" y="6398745"/>
            <a:ext cx="1737783" cy="232711"/>
          </a:xfrm>
          <a:prstGeom prst="rect">
            <a:avLst/>
          </a:prstGeom>
        </p:spPr>
      </p:pic>
      <p:sp>
        <p:nvSpPr>
          <p:cNvPr id="22" name="Freeform: Shape 21">
            <a:extLst>
              <a:ext uri="{FF2B5EF4-FFF2-40B4-BE49-F238E27FC236}">
                <a16:creationId xmlns:a16="http://schemas.microsoft.com/office/drawing/2014/main" id="{9777B132-C394-426F-B62A-0B1AFDC5A0D4}"/>
              </a:ext>
            </a:extLst>
          </p:cNvPr>
          <p:cNvSpPr/>
          <p:nvPr/>
        </p:nvSpPr>
        <p:spPr bwMode="ltGray">
          <a:xfrm>
            <a:off x="0" y="5215345"/>
            <a:ext cx="3826576" cy="1642654"/>
          </a:xfrm>
          <a:custGeom>
            <a:avLst/>
            <a:gdLst>
              <a:gd name="connsiteX0" fmla="*/ 8205489 w 12192000"/>
              <a:gd name="connsiteY0" fmla="*/ 0 h 6235700"/>
              <a:gd name="connsiteX1" fmla="*/ 9184975 w 12192000"/>
              <a:gd name="connsiteY1" fmla="*/ 4387850 h 6235700"/>
              <a:gd name="connsiteX2" fmla="*/ 11669413 w 12192000"/>
              <a:gd name="connsiteY2" fmla="*/ 2627313 h 6235700"/>
              <a:gd name="connsiteX3" fmla="*/ 12192000 w 12192000"/>
              <a:gd name="connsiteY3" fmla="*/ 3159737 h 6235700"/>
              <a:gd name="connsiteX4" fmla="*/ 12192000 w 12192000"/>
              <a:gd name="connsiteY4" fmla="*/ 6235700 h 6235700"/>
              <a:gd name="connsiteX5" fmla="*/ 10923289 w 12192000"/>
              <a:gd name="connsiteY5" fmla="*/ 6235700 h 6235700"/>
              <a:gd name="connsiteX6" fmla="*/ 10897889 w 12192000"/>
              <a:gd name="connsiteY6" fmla="*/ 6235700 h 6235700"/>
              <a:gd name="connsiteX7" fmla="*/ 8927801 w 12192000"/>
              <a:gd name="connsiteY7" fmla="*/ 6235700 h 6235700"/>
              <a:gd name="connsiteX8" fmla="*/ 6268739 w 12192000"/>
              <a:gd name="connsiteY8" fmla="*/ 6235700 h 6235700"/>
              <a:gd name="connsiteX9" fmla="*/ 1309389 w 12192000"/>
              <a:gd name="connsiteY9" fmla="*/ 6235700 h 6235700"/>
              <a:gd name="connsiteX10" fmla="*/ 725189 w 12192000"/>
              <a:gd name="connsiteY10" fmla="*/ 6235700 h 6235700"/>
              <a:gd name="connsiteX11" fmla="*/ 0 w 12192000"/>
              <a:gd name="connsiteY11" fmla="*/ 6235700 h 6235700"/>
              <a:gd name="connsiteX12" fmla="*/ 0 w 12192000"/>
              <a:gd name="connsiteY12" fmla="*/ 3118545 h 6235700"/>
              <a:gd name="connsiteX13" fmla="*/ 147339 w 12192000"/>
              <a:gd name="connsiteY13" fmla="*/ 3017838 h 6235700"/>
              <a:gd name="connsiteX14" fmla="*/ 1290339 w 12192000"/>
              <a:gd name="connsiteY14" fmla="*/ 4048125 h 6235700"/>
              <a:gd name="connsiteX15" fmla="*/ 3712863 w 12192000"/>
              <a:gd name="connsiteY15" fmla="*/ 2212975 h 6235700"/>
              <a:gd name="connsiteX16" fmla="*/ 5005089 w 12192000"/>
              <a:gd name="connsiteY16" fmla="*/ 2954338 h 6235700"/>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535099 w 12192000"/>
              <a:gd name="connsiteY0" fmla="*/ 0 h 4289942"/>
              <a:gd name="connsiteX1" fmla="*/ 9184975 w 12192000"/>
              <a:gd name="connsiteY1" fmla="*/ 2442092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0 h 4289942"/>
              <a:gd name="connsiteX1" fmla="*/ 9695337 w 12192000"/>
              <a:gd name="connsiteY1" fmla="*/ 2091217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0 h 4289942"/>
              <a:gd name="connsiteX1" fmla="*/ 9695337 w 12192000"/>
              <a:gd name="connsiteY1" fmla="*/ 2091217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614821 h 4904763"/>
              <a:gd name="connsiteX1" fmla="*/ 9695337 w 12192000"/>
              <a:gd name="connsiteY1" fmla="*/ 2706038 h 4904763"/>
              <a:gd name="connsiteX2" fmla="*/ 11669413 w 12192000"/>
              <a:gd name="connsiteY2" fmla="*/ 1296376 h 4904763"/>
              <a:gd name="connsiteX3" fmla="*/ 12192000 w 12192000"/>
              <a:gd name="connsiteY3" fmla="*/ 0 h 4904763"/>
              <a:gd name="connsiteX4" fmla="*/ 12192000 w 12192000"/>
              <a:gd name="connsiteY4" fmla="*/ 4904763 h 4904763"/>
              <a:gd name="connsiteX5" fmla="*/ 10923289 w 12192000"/>
              <a:gd name="connsiteY5" fmla="*/ 4904763 h 4904763"/>
              <a:gd name="connsiteX6" fmla="*/ 10897889 w 12192000"/>
              <a:gd name="connsiteY6" fmla="*/ 4904763 h 4904763"/>
              <a:gd name="connsiteX7" fmla="*/ 8927801 w 12192000"/>
              <a:gd name="connsiteY7" fmla="*/ 4904763 h 4904763"/>
              <a:gd name="connsiteX8" fmla="*/ 6268739 w 12192000"/>
              <a:gd name="connsiteY8" fmla="*/ 4904763 h 4904763"/>
              <a:gd name="connsiteX9" fmla="*/ 1309389 w 12192000"/>
              <a:gd name="connsiteY9" fmla="*/ 4904763 h 4904763"/>
              <a:gd name="connsiteX10" fmla="*/ 725189 w 12192000"/>
              <a:gd name="connsiteY10" fmla="*/ 4904763 h 4904763"/>
              <a:gd name="connsiteX11" fmla="*/ 0 w 12192000"/>
              <a:gd name="connsiteY11" fmla="*/ 4904763 h 4904763"/>
              <a:gd name="connsiteX12" fmla="*/ 0 w 12192000"/>
              <a:gd name="connsiteY12" fmla="*/ 1787608 h 4904763"/>
              <a:gd name="connsiteX13" fmla="*/ 147339 w 12192000"/>
              <a:gd name="connsiteY13" fmla="*/ 1686901 h 4904763"/>
              <a:gd name="connsiteX14" fmla="*/ 1290339 w 12192000"/>
              <a:gd name="connsiteY14" fmla="*/ 2717188 h 4904763"/>
              <a:gd name="connsiteX15" fmla="*/ 3712863 w 12192000"/>
              <a:gd name="connsiteY15" fmla="*/ 882038 h 4904763"/>
              <a:gd name="connsiteX16" fmla="*/ 5005089 w 12192000"/>
              <a:gd name="connsiteY16" fmla="*/ 1623401 h 4904763"/>
              <a:gd name="connsiteX17" fmla="*/ 8535099 w 12192000"/>
              <a:gd name="connsiteY17" fmla="*/ 614821 h 4904763"/>
              <a:gd name="connsiteX0" fmla="*/ 8535099 w 12192000"/>
              <a:gd name="connsiteY0" fmla="*/ 614821 h 4904763"/>
              <a:gd name="connsiteX1" fmla="*/ 9695337 w 12192000"/>
              <a:gd name="connsiteY1" fmla="*/ 2706038 h 4904763"/>
              <a:gd name="connsiteX2" fmla="*/ 12192000 w 12192000"/>
              <a:gd name="connsiteY2" fmla="*/ 0 h 4904763"/>
              <a:gd name="connsiteX3" fmla="*/ 12192000 w 12192000"/>
              <a:gd name="connsiteY3" fmla="*/ 4904763 h 4904763"/>
              <a:gd name="connsiteX4" fmla="*/ 10923289 w 12192000"/>
              <a:gd name="connsiteY4" fmla="*/ 4904763 h 4904763"/>
              <a:gd name="connsiteX5" fmla="*/ 10897889 w 12192000"/>
              <a:gd name="connsiteY5" fmla="*/ 4904763 h 4904763"/>
              <a:gd name="connsiteX6" fmla="*/ 8927801 w 12192000"/>
              <a:gd name="connsiteY6" fmla="*/ 4904763 h 4904763"/>
              <a:gd name="connsiteX7" fmla="*/ 6268739 w 12192000"/>
              <a:gd name="connsiteY7" fmla="*/ 4904763 h 4904763"/>
              <a:gd name="connsiteX8" fmla="*/ 1309389 w 12192000"/>
              <a:gd name="connsiteY8" fmla="*/ 4904763 h 4904763"/>
              <a:gd name="connsiteX9" fmla="*/ 725189 w 12192000"/>
              <a:gd name="connsiteY9" fmla="*/ 4904763 h 4904763"/>
              <a:gd name="connsiteX10" fmla="*/ 0 w 12192000"/>
              <a:gd name="connsiteY10" fmla="*/ 4904763 h 4904763"/>
              <a:gd name="connsiteX11" fmla="*/ 0 w 12192000"/>
              <a:gd name="connsiteY11" fmla="*/ 1787608 h 4904763"/>
              <a:gd name="connsiteX12" fmla="*/ 147339 w 12192000"/>
              <a:gd name="connsiteY12" fmla="*/ 1686901 h 4904763"/>
              <a:gd name="connsiteX13" fmla="*/ 1290339 w 12192000"/>
              <a:gd name="connsiteY13" fmla="*/ 2717188 h 4904763"/>
              <a:gd name="connsiteX14" fmla="*/ 3712863 w 12192000"/>
              <a:gd name="connsiteY14" fmla="*/ 882038 h 4904763"/>
              <a:gd name="connsiteX15" fmla="*/ 5005089 w 12192000"/>
              <a:gd name="connsiteY15" fmla="*/ 1623401 h 4904763"/>
              <a:gd name="connsiteX16" fmla="*/ 8535099 w 12192000"/>
              <a:gd name="connsiteY16" fmla="*/ 614821 h 49047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712863 w 12192000"/>
              <a:gd name="connsiteY14" fmla="*/ 1339238 h 5361963"/>
              <a:gd name="connsiteX15" fmla="*/ 5005089 w 12192000"/>
              <a:gd name="connsiteY15" fmla="*/ 2080601 h 5361963"/>
              <a:gd name="connsiteX16" fmla="*/ 8535099 w 12192000"/>
              <a:gd name="connsiteY16" fmla="*/ 1072021 h 53619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712863 w 12192000"/>
              <a:gd name="connsiteY14" fmla="*/ 1339238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652267 w 12192000"/>
              <a:gd name="connsiteY1" fmla="*/ 3141973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652267 w 12192000"/>
              <a:gd name="connsiteY1" fmla="*/ 3141973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258862 w 12192000"/>
              <a:gd name="connsiteY1" fmla="*/ 2759201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258862 w 12192000"/>
              <a:gd name="connsiteY1" fmla="*/ 2759201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370273 h 4660215"/>
              <a:gd name="connsiteX1" fmla="*/ 10258862 w 12192000"/>
              <a:gd name="connsiteY1" fmla="*/ 2057453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370273 h 4660215"/>
              <a:gd name="connsiteX1" fmla="*/ 10258862 w 12192000"/>
              <a:gd name="connsiteY1" fmla="*/ 2057453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370273 h 4660215"/>
              <a:gd name="connsiteX1" fmla="*/ 10450248 w 12192000"/>
              <a:gd name="connsiteY1" fmla="*/ 2206309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0 h 4289942"/>
              <a:gd name="connsiteX1" fmla="*/ 10450248 w 12192000"/>
              <a:gd name="connsiteY1" fmla="*/ 1836036 h 4289942"/>
              <a:gd name="connsiteX2" fmla="*/ 12192000 w 12192000"/>
              <a:gd name="connsiteY2" fmla="*/ 1867 h 4289942"/>
              <a:gd name="connsiteX3" fmla="*/ 12192000 w 12192000"/>
              <a:gd name="connsiteY3" fmla="*/ 4289942 h 4289942"/>
              <a:gd name="connsiteX4" fmla="*/ 10923289 w 12192000"/>
              <a:gd name="connsiteY4" fmla="*/ 4289942 h 4289942"/>
              <a:gd name="connsiteX5" fmla="*/ 10897889 w 12192000"/>
              <a:gd name="connsiteY5" fmla="*/ 4289942 h 4289942"/>
              <a:gd name="connsiteX6" fmla="*/ 8927801 w 12192000"/>
              <a:gd name="connsiteY6" fmla="*/ 4289942 h 4289942"/>
              <a:gd name="connsiteX7" fmla="*/ 6268739 w 12192000"/>
              <a:gd name="connsiteY7" fmla="*/ 4289942 h 4289942"/>
              <a:gd name="connsiteX8" fmla="*/ 1309389 w 12192000"/>
              <a:gd name="connsiteY8" fmla="*/ 4289942 h 4289942"/>
              <a:gd name="connsiteX9" fmla="*/ 725189 w 12192000"/>
              <a:gd name="connsiteY9" fmla="*/ 4289942 h 4289942"/>
              <a:gd name="connsiteX10" fmla="*/ 0 w 12192000"/>
              <a:gd name="connsiteY10" fmla="*/ 4289942 h 4289942"/>
              <a:gd name="connsiteX11" fmla="*/ 0 w 12192000"/>
              <a:gd name="connsiteY11" fmla="*/ 1172787 h 4289942"/>
              <a:gd name="connsiteX12" fmla="*/ 147339 w 12192000"/>
              <a:gd name="connsiteY12" fmla="*/ 1072080 h 4289942"/>
              <a:gd name="connsiteX13" fmla="*/ 1290339 w 12192000"/>
              <a:gd name="connsiteY13" fmla="*/ 2102367 h 4289942"/>
              <a:gd name="connsiteX14" fmla="*/ 3510844 w 12192000"/>
              <a:gd name="connsiteY14" fmla="*/ 490501 h 4289942"/>
              <a:gd name="connsiteX15" fmla="*/ 5387861 w 12192000"/>
              <a:gd name="connsiteY15" fmla="*/ 1306291 h 4289942"/>
              <a:gd name="connsiteX16" fmla="*/ 8535099 w 12192000"/>
              <a:gd name="connsiteY16" fmla="*/ 0 h 4289942"/>
              <a:gd name="connsiteX0" fmla="*/ 8535099 w 12192000"/>
              <a:gd name="connsiteY0" fmla="*/ 0 h 4289942"/>
              <a:gd name="connsiteX1" fmla="*/ 10450248 w 12192000"/>
              <a:gd name="connsiteY1" fmla="*/ 1836036 h 4289942"/>
              <a:gd name="connsiteX2" fmla="*/ 12192000 w 12192000"/>
              <a:gd name="connsiteY2" fmla="*/ 1867 h 4289942"/>
              <a:gd name="connsiteX3" fmla="*/ 12192000 w 12192000"/>
              <a:gd name="connsiteY3" fmla="*/ 4289942 h 4289942"/>
              <a:gd name="connsiteX4" fmla="*/ 10923289 w 12192000"/>
              <a:gd name="connsiteY4" fmla="*/ 4289942 h 4289942"/>
              <a:gd name="connsiteX5" fmla="*/ 10897889 w 12192000"/>
              <a:gd name="connsiteY5" fmla="*/ 4289942 h 4289942"/>
              <a:gd name="connsiteX6" fmla="*/ 8927801 w 12192000"/>
              <a:gd name="connsiteY6" fmla="*/ 4289942 h 4289942"/>
              <a:gd name="connsiteX7" fmla="*/ 6268739 w 12192000"/>
              <a:gd name="connsiteY7" fmla="*/ 4289942 h 4289942"/>
              <a:gd name="connsiteX8" fmla="*/ 1309389 w 12192000"/>
              <a:gd name="connsiteY8" fmla="*/ 4289942 h 4289942"/>
              <a:gd name="connsiteX9" fmla="*/ 725189 w 12192000"/>
              <a:gd name="connsiteY9" fmla="*/ 4289942 h 4289942"/>
              <a:gd name="connsiteX10" fmla="*/ 0 w 12192000"/>
              <a:gd name="connsiteY10" fmla="*/ 4289942 h 4289942"/>
              <a:gd name="connsiteX11" fmla="*/ 0 w 12192000"/>
              <a:gd name="connsiteY11" fmla="*/ 1172787 h 4289942"/>
              <a:gd name="connsiteX12" fmla="*/ 147339 w 12192000"/>
              <a:gd name="connsiteY12" fmla="*/ 1072080 h 4289942"/>
              <a:gd name="connsiteX13" fmla="*/ 1290339 w 12192000"/>
              <a:gd name="connsiteY13" fmla="*/ 2102367 h 4289942"/>
              <a:gd name="connsiteX14" fmla="*/ 3510844 w 12192000"/>
              <a:gd name="connsiteY14" fmla="*/ 490501 h 4289942"/>
              <a:gd name="connsiteX15" fmla="*/ 5387861 w 12192000"/>
              <a:gd name="connsiteY15" fmla="*/ 1306291 h 4289942"/>
              <a:gd name="connsiteX16" fmla="*/ 8535099 w 12192000"/>
              <a:gd name="connsiteY16" fmla="*/ 0 h 4289942"/>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264297 w 12192000"/>
              <a:gd name="connsiteY12" fmla="*/ 2824585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264297 w 12192000"/>
              <a:gd name="connsiteY12" fmla="*/ 2824585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264297 w 12192000"/>
              <a:gd name="connsiteY11" fmla="*/ 2824585 h 5723471"/>
              <a:gd name="connsiteX12" fmla="*/ 1290339 w 12192000"/>
              <a:gd name="connsiteY12" fmla="*/ 3535896 h 5723471"/>
              <a:gd name="connsiteX13" fmla="*/ 3510844 w 12192000"/>
              <a:gd name="connsiteY13" fmla="*/ 1924030 h 5723471"/>
              <a:gd name="connsiteX14" fmla="*/ 5387861 w 12192000"/>
              <a:gd name="connsiteY14" fmla="*/ 2739820 h 5723471"/>
              <a:gd name="connsiteX15" fmla="*/ 8535099 w 12192000"/>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291856 w 12193517"/>
              <a:gd name="connsiteY12" fmla="*/ 3535896 h 5723471"/>
              <a:gd name="connsiteX13" fmla="*/ 3512361 w 12193517"/>
              <a:gd name="connsiteY13" fmla="*/ 1924030 h 5723471"/>
              <a:gd name="connsiteX14" fmla="*/ 5389378 w 12193517"/>
              <a:gd name="connsiteY14" fmla="*/ 2739820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5389378 w 12193517"/>
              <a:gd name="connsiteY14" fmla="*/ 2739820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5229890 w 12193517"/>
              <a:gd name="connsiteY14" fmla="*/ 3175754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536616 w 12193517"/>
              <a:gd name="connsiteY0" fmla="*/ 1433529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026253 w 12193517"/>
              <a:gd name="connsiteY15" fmla="*/ 1795036 h 5723471"/>
              <a:gd name="connsiteX0" fmla="*/ 8419658 w 12193517"/>
              <a:gd name="connsiteY0" fmla="*/ 1497324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377338 w 12193517"/>
              <a:gd name="connsiteY1" fmla="*/ 285489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377338 w 12193517"/>
              <a:gd name="connsiteY1" fmla="*/ 285489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008227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419658 w 12193517"/>
              <a:gd name="connsiteY15" fmla="*/ 1008227 h 5234374"/>
              <a:gd name="connsiteX0" fmla="*/ 8419658 w 12193517"/>
              <a:gd name="connsiteY0" fmla="*/ 1008227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419658 w 12193517"/>
              <a:gd name="connsiteY15" fmla="*/ 1008227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3517" h="5234374">
                <a:moveTo>
                  <a:pt x="8515352" y="1390999"/>
                </a:moveTo>
                <a:cubicBezTo>
                  <a:pt x="8923362" y="1609606"/>
                  <a:pt x="10065020" y="1987702"/>
                  <a:pt x="10568724" y="2174412"/>
                </a:cubicBezTo>
                <a:cubicBezTo>
                  <a:pt x="10901214" y="1796939"/>
                  <a:pt x="11403827" y="1004794"/>
                  <a:pt x="12193517" y="0"/>
                </a:cubicBezTo>
                <a:lnTo>
                  <a:pt x="12193517" y="5234374"/>
                </a:lnTo>
                <a:lnTo>
                  <a:pt x="10924806" y="5234374"/>
                </a:lnTo>
                <a:lnTo>
                  <a:pt x="10899406" y="5234374"/>
                </a:lnTo>
                <a:lnTo>
                  <a:pt x="8929318" y="5234374"/>
                </a:lnTo>
                <a:lnTo>
                  <a:pt x="6270256" y="5234374"/>
                </a:lnTo>
                <a:lnTo>
                  <a:pt x="1310906" y="5234374"/>
                </a:lnTo>
                <a:lnTo>
                  <a:pt x="726706" y="5234374"/>
                </a:lnTo>
                <a:lnTo>
                  <a:pt x="1517" y="5234374"/>
                </a:lnTo>
                <a:cubicBezTo>
                  <a:pt x="1011" y="4314153"/>
                  <a:pt x="506" y="3393932"/>
                  <a:pt x="0" y="2473711"/>
                </a:cubicBezTo>
                <a:lnTo>
                  <a:pt x="1632098" y="3301980"/>
                </a:lnTo>
                <a:lnTo>
                  <a:pt x="3108323" y="2115417"/>
                </a:lnTo>
                <a:lnTo>
                  <a:pt x="4900281" y="2878041"/>
                </a:lnTo>
                <a:cubicBezTo>
                  <a:pt x="5318495" y="2630453"/>
                  <a:pt x="7905751" y="1638587"/>
                  <a:pt x="8515352" y="1390999"/>
                </a:cubicBezTo>
                <a:close/>
              </a:path>
            </a:pathLst>
          </a:custGeom>
          <a:gradFill flip="none" rotWithShape="1">
            <a:gsLst>
              <a:gs pos="72000">
                <a:srgbClr val="F99D1C">
                  <a:alpha val="0"/>
                </a:srgbClr>
              </a:gs>
              <a:gs pos="31000">
                <a:srgbClr val="F99D1C">
                  <a:alpha val="33000"/>
                </a:srgbClr>
              </a:gs>
            </a:gsLst>
            <a:lin ang="5400000" scaled="1"/>
            <a:tileRect/>
          </a:gradFill>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black"/>
              </a:solidFill>
              <a:effectLst/>
              <a:uLnTx/>
              <a:uFillTx/>
              <a:latin typeface="+mn-lt"/>
            </a:endParaRPr>
          </a:p>
        </p:txBody>
      </p:sp>
      <p:sp>
        <p:nvSpPr>
          <p:cNvPr id="24" name="Freeform: Shape 23">
            <a:extLst>
              <a:ext uri="{FF2B5EF4-FFF2-40B4-BE49-F238E27FC236}">
                <a16:creationId xmlns:a16="http://schemas.microsoft.com/office/drawing/2014/main" id="{40B97370-59A8-44E1-97DB-4B697F1ADEC0}"/>
              </a:ext>
            </a:extLst>
          </p:cNvPr>
          <p:cNvSpPr/>
          <p:nvPr/>
        </p:nvSpPr>
        <p:spPr bwMode="ltGray">
          <a:xfrm>
            <a:off x="562" y="5518806"/>
            <a:ext cx="3826100" cy="1339193"/>
          </a:xfrm>
          <a:custGeom>
            <a:avLst/>
            <a:gdLst>
              <a:gd name="connsiteX0" fmla="*/ 5921077 w 12192001"/>
              <a:gd name="connsiteY0" fmla="*/ 0 h 4424363"/>
              <a:gd name="connsiteX1" fmla="*/ 7929264 w 12192001"/>
              <a:gd name="connsiteY1" fmla="*/ 2073275 h 4424363"/>
              <a:gd name="connsiteX2" fmla="*/ 10021590 w 12192001"/>
              <a:gd name="connsiteY2" fmla="*/ 539750 h 4424363"/>
              <a:gd name="connsiteX3" fmla="*/ 12192001 w 12192001"/>
              <a:gd name="connsiteY3" fmla="*/ 2677964 h 4424363"/>
              <a:gd name="connsiteX4" fmla="*/ 12192001 w 12192001"/>
              <a:gd name="connsiteY4" fmla="*/ 4424363 h 4424363"/>
              <a:gd name="connsiteX5" fmla="*/ 11405890 w 12192001"/>
              <a:gd name="connsiteY5" fmla="*/ 4424363 h 4424363"/>
              <a:gd name="connsiteX6" fmla="*/ 10821690 w 12192001"/>
              <a:gd name="connsiteY6" fmla="*/ 4424363 h 4424363"/>
              <a:gd name="connsiteX7" fmla="*/ 5862340 w 12192001"/>
              <a:gd name="connsiteY7" fmla="*/ 4424363 h 4424363"/>
              <a:gd name="connsiteX8" fmla="*/ 3204864 w 12192001"/>
              <a:gd name="connsiteY8" fmla="*/ 4424363 h 4424363"/>
              <a:gd name="connsiteX9" fmla="*/ 1233190 w 12192001"/>
              <a:gd name="connsiteY9" fmla="*/ 4424363 h 4424363"/>
              <a:gd name="connsiteX10" fmla="*/ 1210964 w 12192001"/>
              <a:gd name="connsiteY10" fmla="*/ 4424363 h 4424363"/>
              <a:gd name="connsiteX11" fmla="*/ 0 w 12192001"/>
              <a:gd name="connsiteY11" fmla="*/ 4424363 h 4424363"/>
              <a:gd name="connsiteX12" fmla="*/ 0 w 12192001"/>
              <a:gd name="connsiteY12" fmla="*/ 1227890 h 4424363"/>
              <a:gd name="connsiteX13" fmla="*/ 699790 w 12192001"/>
              <a:gd name="connsiteY13" fmla="*/ 501650 h 4424363"/>
              <a:gd name="connsiteX14" fmla="*/ 2996902 w 12192001"/>
              <a:gd name="connsiteY14" fmla="*/ 2790825 h 4424363"/>
              <a:gd name="connsiteX15" fmla="*/ 4654253 w 12192001"/>
              <a:gd name="connsiteY15" fmla="*/ 565150 h 4424363"/>
              <a:gd name="connsiteX0" fmla="*/ 5921077 w 12192001"/>
              <a:gd name="connsiteY0" fmla="*/ 140734 h 4565097"/>
              <a:gd name="connsiteX1" fmla="*/ 7929264 w 12192001"/>
              <a:gd name="connsiteY1" fmla="*/ 2214009 h 4565097"/>
              <a:gd name="connsiteX2" fmla="*/ 10797767 w 12192001"/>
              <a:gd name="connsiteY2" fmla="*/ 0 h 4565097"/>
              <a:gd name="connsiteX3" fmla="*/ 12192001 w 12192001"/>
              <a:gd name="connsiteY3" fmla="*/ 2818698 h 4565097"/>
              <a:gd name="connsiteX4" fmla="*/ 12192001 w 12192001"/>
              <a:gd name="connsiteY4" fmla="*/ 4565097 h 4565097"/>
              <a:gd name="connsiteX5" fmla="*/ 11405890 w 12192001"/>
              <a:gd name="connsiteY5" fmla="*/ 4565097 h 4565097"/>
              <a:gd name="connsiteX6" fmla="*/ 10821690 w 12192001"/>
              <a:gd name="connsiteY6" fmla="*/ 4565097 h 4565097"/>
              <a:gd name="connsiteX7" fmla="*/ 5862340 w 12192001"/>
              <a:gd name="connsiteY7" fmla="*/ 4565097 h 4565097"/>
              <a:gd name="connsiteX8" fmla="*/ 3204864 w 12192001"/>
              <a:gd name="connsiteY8" fmla="*/ 4565097 h 4565097"/>
              <a:gd name="connsiteX9" fmla="*/ 1233190 w 12192001"/>
              <a:gd name="connsiteY9" fmla="*/ 4565097 h 4565097"/>
              <a:gd name="connsiteX10" fmla="*/ 1210964 w 12192001"/>
              <a:gd name="connsiteY10" fmla="*/ 4565097 h 4565097"/>
              <a:gd name="connsiteX11" fmla="*/ 0 w 12192001"/>
              <a:gd name="connsiteY11" fmla="*/ 4565097 h 4565097"/>
              <a:gd name="connsiteX12" fmla="*/ 0 w 12192001"/>
              <a:gd name="connsiteY12" fmla="*/ 1368624 h 4565097"/>
              <a:gd name="connsiteX13" fmla="*/ 699790 w 12192001"/>
              <a:gd name="connsiteY13" fmla="*/ 642384 h 4565097"/>
              <a:gd name="connsiteX14" fmla="*/ 2996902 w 12192001"/>
              <a:gd name="connsiteY14" fmla="*/ 2931559 h 4565097"/>
              <a:gd name="connsiteX15" fmla="*/ 4654253 w 12192001"/>
              <a:gd name="connsiteY15" fmla="*/ 705884 h 4565097"/>
              <a:gd name="connsiteX16" fmla="*/ 5921077 w 12192001"/>
              <a:gd name="connsiteY16" fmla="*/ 140734 h 4565097"/>
              <a:gd name="connsiteX0" fmla="*/ 5921077 w 12202633"/>
              <a:gd name="connsiteY0" fmla="*/ 140734 h 4565097"/>
              <a:gd name="connsiteX1" fmla="*/ 7929264 w 12202633"/>
              <a:gd name="connsiteY1" fmla="*/ 2214009 h 4565097"/>
              <a:gd name="connsiteX2" fmla="*/ 10797767 w 12202633"/>
              <a:gd name="connsiteY2" fmla="*/ 0 h 4565097"/>
              <a:gd name="connsiteX3" fmla="*/ 12202633 w 12202633"/>
              <a:gd name="connsiteY3" fmla="*/ 809144 h 4565097"/>
              <a:gd name="connsiteX4" fmla="*/ 12192001 w 12202633"/>
              <a:gd name="connsiteY4" fmla="*/ 4565097 h 4565097"/>
              <a:gd name="connsiteX5" fmla="*/ 11405890 w 12202633"/>
              <a:gd name="connsiteY5" fmla="*/ 4565097 h 4565097"/>
              <a:gd name="connsiteX6" fmla="*/ 10821690 w 12202633"/>
              <a:gd name="connsiteY6" fmla="*/ 4565097 h 4565097"/>
              <a:gd name="connsiteX7" fmla="*/ 5862340 w 12202633"/>
              <a:gd name="connsiteY7" fmla="*/ 4565097 h 4565097"/>
              <a:gd name="connsiteX8" fmla="*/ 3204864 w 12202633"/>
              <a:gd name="connsiteY8" fmla="*/ 4565097 h 4565097"/>
              <a:gd name="connsiteX9" fmla="*/ 1233190 w 12202633"/>
              <a:gd name="connsiteY9" fmla="*/ 4565097 h 4565097"/>
              <a:gd name="connsiteX10" fmla="*/ 1210964 w 12202633"/>
              <a:gd name="connsiteY10" fmla="*/ 4565097 h 4565097"/>
              <a:gd name="connsiteX11" fmla="*/ 0 w 12202633"/>
              <a:gd name="connsiteY11" fmla="*/ 4565097 h 4565097"/>
              <a:gd name="connsiteX12" fmla="*/ 0 w 12202633"/>
              <a:gd name="connsiteY12" fmla="*/ 1368624 h 4565097"/>
              <a:gd name="connsiteX13" fmla="*/ 699790 w 12202633"/>
              <a:gd name="connsiteY13" fmla="*/ 642384 h 4565097"/>
              <a:gd name="connsiteX14" fmla="*/ 2996902 w 12202633"/>
              <a:gd name="connsiteY14" fmla="*/ 2931559 h 4565097"/>
              <a:gd name="connsiteX15" fmla="*/ 4654253 w 12202633"/>
              <a:gd name="connsiteY15" fmla="*/ 705884 h 4565097"/>
              <a:gd name="connsiteX16" fmla="*/ 5921077 w 12202633"/>
              <a:gd name="connsiteY16" fmla="*/ 140734 h 4565097"/>
              <a:gd name="connsiteX0" fmla="*/ 5921077 w 12202633"/>
              <a:gd name="connsiteY0" fmla="*/ 0 h 4424363"/>
              <a:gd name="connsiteX1" fmla="*/ 7929264 w 12202633"/>
              <a:gd name="connsiteY1" fmla="*/ 2073275 h 4424363"/>
              <a:gd name="connsiteX2" fmla="*/ 10680809 w 12202633"/>
              <a:gd name="connsiteY2" fmla="*/ 582280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680809 w 12202633"/>
              <a:gd name="connsiteY2" fmla="*/ 582280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457525 w 12202633"/>
              <a:gd name="connsiteY2" fmla="*/ 475954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60623 w 12202633"/>
              <a:gd name="connsiteY1" fmla="*/ 1935052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60623 w 12202633"/>
              <a:gd name="connsiteY1" fmla="*/ 1935052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165156 w 12202633"/>
              <a:gd name="connsiteY15" fmla="*/ 1107410 h 4424363"/>
              <a:gd name="connsiteX16" fmla="*/ 5921077 w 12202633"/>
              <a:gd name="connsiteY16" fmla="*/ 0 h 4424363"/>
              <a:gd name="connsiteX0" fmla="*/ 5506407 w 12202633"/>
              <a:gd name="connsiteY0" fmla="*/ 29978 h 3922713"/>
              <a:gd name="connsiteX1" fmla="*/ 8960623 w 12202633"/>
              <a:gd name="connsiteY1" fmla="*/ 143340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8864930 w 12202633"/>
              <a:gd name="connsiteY1" fmla="*/ 134834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8864930 w 12202633"/>
              <a:gd name="connsiteY1" fmla="*/ 134834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7091917 w 12202633"/>
              <a:gd name="connsiteY1" fmla="*/ 671955 h 3922713"/>
              <a:gd name="connsiteX2" fmla="*/ 8864930 w 12202633"/>
              <a:gd name="connsiteY2" fmla="*/ 1348342 h 3922713"/>
              <a:gd name="connsiteX3" fmla="*/ 10733972 w 12202633"/>
              <a:gd name="connsiteY3" fmla="*/ 112527 h 3922713"/>
              <a:gd name="connsiteX4" fmla="*/ 12202633 w 12202633"/>
              <a:gd name="connsiteY4" fmla="*/ 166760 h 3922713"/>
              <a:gd name="connsiteX5" fmla="*/ 12192001 w 12202633"/>
              <a:gd name="connsiteY5" fmla="*/ 3922713 h 3922713"/>
              <a:gd name="connsiteX6" fmla="*/ 11405890 w 12202633"/>
              <a:gd name="connsiteY6" fmla="*/ 3922713 h 3922713"/>
              <a:gd name="connsiteX7" fmla="*/ 10821690 w 12202633"/>
              <a:gd name="connsiteY7" fmla="*/ 3922713 h 3922713"/>
              <a:gd name="connsiteX8" fmla="*/ 5862340 w 12202633"/>
              <a:gd name="connsiteY8" fmla="*/ 3922713 h 3922713"/>
              <a:gd name="connsiteX9" fmla="*/ 3204864 w 12202633"/>
              <a:gd name="connsiteY9" fmla="*/ 3922713 h 3922713"/>
              <a:gd name="connsiteX10" fmla="*/ 1233190 w 12202633"/>
              <a:gd name="connsiteY10" fmla="*/ 3922713 h 3922713"/>
              <a:gd name="connsiteX11" fmla="*/ 1210964 w 12202633"/>
              <a:gd name="connsiteY11" fmla="*/ 3922713 h 3922713"/>
              <a:gd name="connsiteX12" fmla="*/ 0 w 12202633"/>
              <a:gd name="connsiteY12" fmla="*/ 3922713 h 3922713"/>
              <a:gd name="connsiteX13" fmla="*/ 0 w 12202633"/>
              <a:gd name="connsiteY13" fmla="*/ 726240 h 3922713"/>
              <a:gd name="connsiteX14" fmla="*/ 699790 w 12202633"/>
              <a:gd name="connsiteY14" fmla="*/ 0 h 3922713"/>
              <a:gd name="connsiteX15" fmla="*/ 2996902 w 12202633"/>
              <a:gd name="connsiteY15" fmla="*/ 2289175 h 3922713"/>
              <a:gd name="connsiteX16" fmla="*/ 4165156 w 12202633"/>
              <a:gd name="connsiteY16" fmla="*/ 605760 h 3922713"/>
              <a:gd name="connsiteX17" fmla="*/ 5506407 w 12202633"/>
              <a:gd name="connsiteY17" fmla="*/ 29978 h 3922713"/>
              <a:gd name="connsiteX0" fmla="*/ 5506407 w 12202633"/>
              <a:gd name="connsiteY0" fmla="*/ 29978 h 3922713"/>
              <a:gd name="connsiteX1" fmla="*/ 7091917 w 12202633"/>
              <a:gd name="connsiteY1" fmla="*/ 671955 h 3922713"/>
              <a:gd name="connsiteX2" fmla="*/ 8027582 w 12202633"/>
              <a:gd name="connsiteY2" fmla="*/ 1033462 h 3922713"/>
              <a:gd name="connsiteX3" fmla="*/ 8864930 w 12202633"/>
              <a:gd name="connsiteY3" fmla="*/ 1348342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091917 w 12202633"/>
              <a:gd name="connsiteY1" fmla="*/ 671955 h 3922713"/>
              <a:gd name="connsiteX2" fmla="*/ 8144540 w 12202633"/>
              <a:gd name="connsiteY2" fmla="*/ 554997 h 3922713"/>
              <a:gd name="connsiteX3" fmla="*/ 8864930 w 12202633"/>
              <a:gd name="connsiteY3" fmla="*/ 1348342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091917 w 12202633"/>
              <a:gd name="connsiteY1" fmla="*/ 671955 h 3922713"/>
              <a:gd name="connsiteX2" fmla="*/ 8144540 w 12202633"/>
              <a:gd name="connsiteY2" fmla="*/ 554997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144540 w 12202633"/>
              <a:gd name="connsiteY2" fmla="*/ 554997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374651 h 4267386"/>
              <a:gd name="connsiteX1" fmla="*/ 7442791 w 12202633"/>
              <a:gd name="connsiteY1" fmla="*/ 1229280 h 4267386"/>
              <a:gd name="connsiteX2" fmla="*/ 8569842 w 12202633"/>
              <a:gd name="connsiteY2" fmla="*/ 803977 h 4267386"/>
              <a:gd name="connsiteX3" fmla="*/ 8726707 w 12202633"/>
              <a:gd name="connsiteY3" fmla="*/ 1342142 h 4267386"/>
              <a:gd name="connsiteX4" fmla="*/ 11084847 w 12202633"/>
              <a:gd name="connsiteY4" fmla="*/ 0 h 4267386"/>
              <a:gd name="connsiteX5" fmla="*/ 12202633 w 12202633"/>
              <a:gd name="connsiteY5" fmla="*/ 511433 h 4267386"/>
              <a:gd name="connsiteX6" fmla="*/ 12192001 w 12202633"/>
              <a:gd name="connsiteY6" fmla="*/ 4267386 h 4267386"/>
              <a:gd name="connsiteX7" fmla="*/ 11405890 w 12202633"/>
              <a:gd name="connsiteY7" fmla="*/ 4267386 h 4267386"/>
              <a:gd name="connsiteX8" fmla="*/ 10821690 w 12202633"/>
              <a:gd name="connsiteY8" fmla="*/ 4267386 h 4267386"/>
              <a:gd name="connsiteX9" fmla="*/ 5862340 w 12202633"/>
              <a:gd name="connsiteY9" fmla="*/ 4267386 h 4267386"/>
              <a:gd name="connsiteX10" fmla="*/ 3204864 w 12202633"/>
              <a:gd name="connsiteY10" fmla="*/ 4267386 h 4267386"/>
              <a:gd name="connsiteX11" fmla="*/ 1233190 w 12202633"/>
              <a:gd name="connsiteY11" fmla="*/ 4267386 h 4267386"/>
              <a:gd name="connsiteX12" fmla="*/ 1210964 w 12202633"/>
              <a:gd name="connsiteY12" fmla="*/ 4267386 h 4267386"/>
              <a:gd name="connsiteX13" fmla="*/ 0 w 12202633"/>
              <a:gd name="connsiteY13" fmla="*/ 4267386 h 4267386"/>
              <a:gd name="connsiteX14" fmla="*/ 0 w 12202633"/>
              <a:gd name="connsiteY14" fmla="*/ 1070913 h 4267386"/>
              <a:gd name="connsiteX15" fmla="*/ 699790 w 12202633"/>
              <a:gd name="connsiteY15" fmla="*/ 344673 h 4267386"/>
              <a:gd name="connsiteX16" fmla="*/ 2996902 w 12202633"/>
              <a:gd name="connsiteY16" fmla="*/ 2633848 h 4267386"/>
              <a:gd name="connsiteX17" fmla="*/ 4165156 w 12202633"/>
              <a:gd name="connsiteY17" fmla="*/ 950433 h 4267386"/>
              <a:gd name="connsiteX18" fmla="*/ 5506407 w 12202633"/>
              <a:gd name="connsiteY18"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1233190 w 12192001"/>
              <a:gd name="connsiteY11" fmla="*/ 4267386 h 4267386"/>
              <a:gd name="connsiteX12" fmla="*/ 1210964 w 12192001"/>
              <a:gd name="connsiteY12" fmla="*/ 4267386 h 4267386"/>
              <a:gd name="connsiteX13" fmla="*/ 0 w 12192001"/>
              <a:gd name="connsiteY13" fmla="*/ 4267386 h 4267386"/>
              <a:gd name="connsiteX14" fmla="*/ 0 w 12192001"/>
              <a:gd name="connsiteY14" fmla="*/ 1070913 h 4267386"/>
              <a:gd name="connsiteX15" fmla="*/ 699790 w 12192001"/>
              <a:gd name="connsiteY15" fmla="*/ 344673 h 4267386"/>
              <a:gd name="connsiteX16" fmla="*/ 2996902 w 12192001"/>
              <a:gd name="connsiteY16" fmla="*/ 2633848 h 4267386"/>
              <a:gd name="connsiteX17" fmla="*/ 4165156 w 12192001"/>
              <a:gd name="connsiteY17" fmla="*/ 950433 h 4267386"/>
              <a:gd name="connsiteX18" fmla="*/ 5506407 w 12192001"/>
              <a:gd name="connsiteY18"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1233190 w 12192001"/>
              <a:gd name="connsiteY11" fmla="*/ 4267386 h 4267386"/>
              <a:gd name="connsiteX12" fmla="*/ 0 w 12192001"/>
              <a:gd name="connsiteY12" fmla="*/ 4267386 h 4267386"/>
              <a:gd name="connsiteX13" fmla="*/ 0 w 12192001"/>
              <a:gd name="connsiteY13" fmla="*/ 1070913 h 4267386"/>
              <a:gd name="connsiteX14" fmla="*/ 699790 w 12192001"/>
              <a:gd name="connsiteY14" fmla="*/ 344673 h 4267386"/>
              <a:gd name="connsiteX15" fmla="*/ 2996902 w 12192001"/>
              <a:gd name="connsiteY15" fmla="*/ 2633848 h 4267386"/>
              <a:gd name="connsiteX16" fmla="*/ 4165156 w 12192001"/>
              <a:gd name="connsiteY16" fmla="*/ 950433 h 4267386"/>
              <a:gd name="connsiteX17" fmla="*/ 5506407 w 12192001"/>
              <a:gd name="connsiteY17"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0 w 12192001"/>
              <a:gd name="connsiteY11" fmla="*/ 4267386 h 4267386"/>
              <a:gd name="connsiteX12" fmla="*/ 0 w 12192001"/>
              <a:gd name="connsiteY12" fmla="*/ 1070913 h 4267386"/>
              <a:gd name="connsiteX13" fmla="*/ 699790 w 12192001"/>
              <a:gd name="connsiteY13" fmla="*/ 344673 h 4267386"/>
              <a:gd name="connsiteX14" fmla="*/ 2996902 w 12192001"/>
              <a:gd name="connsiteY14" fmla="*/ 2633848 h 4267386"/>
              <a:gd name="connsiteX15" fmla="*/ 4165156 w 12192001"/>
              <a:gd name="connsiteY15" fmla="*/ 950433 h 4267386"/>
              <a:gd name="connsiteX16" fmla="*/ 5506407 w 12192001"/>
              <a:gd name="connsiteY16"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0 w 12192001"/>
              <a:gd name="connsiteY10" fmla="*/ 4267386 h 4267386"/>
              <a:gd name="connsiteX11" fmla="*/ 0 w 12192001"/>
              <a:gd name="connsiteY11" fmla="*/ 1070913 h 4267386"/>
              <a:gd name="connsiteX12" fmla="*/ 699790 w 12192001"/>
              <a:gd name="connsiteY12" fmla="*/ 344673 h 4267386"/>
              <a:gd name="connsiteX13" fmla="*/ 2996902 w 12192001"/>
              <a:gd name="connsiteY13" fmla="*/ 2633848 h 4267386"/>
              <a:gd name="connsiteX14" fmla="*/ 4165156 w 12192001"/>
              <a:gd name="connsiteY14" fmla="*/ 950433 h 4267386"/>
              <a:gd name="connsiteX15" fmla="*/ 5506407 w 12192001"/>
              <a:gd name="connsiteY15"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0 w 12192001"/>
              <a:gd name="connsiteY9" fmla="*/ 4267386 h 4267386"/>
              <a:gd name="connsiteX10" fmla="*/ 0 w 12192001"/>
              <a:gd name="connsiteY10" fmla="*/ 1070913 h 4267386"/>
              <a:gd name="connsiteX11" fmla="*/ 699790 w 12192001"/>
              <a:gd name="connsiteY11" fmla="*/ 344673 h 4267386"/>
              <a:gd name="connsiteX12" fmla="*/ 2996902 w 12192001"/>
              <a:gd name="connsiteY12" fmla="*/ 2633848 h 4267386"/>
              <a:gd name="connsiteX13" fmla="*/ 4165156 w 12192001"/>
              <a:gd name="connsiteY13" fmla="*/ 950433 h 4267386"/>
              <a:gd name="connsiteX14" fmla="*/ 5506407 w 12192001"/>
              <a:gd name="connsiteY14"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0 w 12192001"/>
              <a:gd name="connsiteY8" fmla="*/ 4267386 h 4267386"/>
              <a:gd name="connsiteX9" fmla="*/ 0 w 12192001"/>
              <a:gd name="connsiteY9" fmla="*/ 1070913 h 4267386"/>
              <a:gd name="connsiteX10" fmla="*/ 699790 w 12192001"/>
              <a:gd name="connsiteY10" fmla="*/ 344673 h 4267386"/>
              <a:gd name="connsiteX11" fmla="*/ 2996902 w 12192001"/>
              <a:gd name="connsiteY11" fmla="*/ 2633848 h 4267386"/>
              <a:gd name="connsiteX12" fmla="*/ 4165156 w 12192001"/>
              <a:gd name="connsiteY12" fmla="*/ 950433 h 4267386"/>
              <a:gd name="connsiteX13" fmla="*/ 5506407 w 12192001"/>
              <a:gd name="connsiteY13"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0 w 12192001"/>
              <a:gd name="connsiteY7" fmla="*/ 4267386 h 4267386"/>
              <a:gd name="connsiteX8" fmla="*/ 0 w 12192001"/>
              <a:gd name="connsiteY8" fmla="*/ 1070913 h 4267386"/>
              <a:gd name="connsiteX9" fmla="*/ 699790 w 12192001"/>
              <a:gd name="connsiteY9" fmla="*/ 344673 h 4267386"/>
              <a:gd name="connsiteX10" fmla="*/ 2996902 w 12192001"/>
              <a:gd name="connsiteY10" fmla="*/ 2633848 h 4267386"/>
              <a:gd name="connsiteX11" fmla="*/ 4165156 w 12192001"/>
              <a:gd name="connsiteY11" fmla="*/ 950433 h 4267386"/>
              <a:gd name="connsiteX12" fmla="*/ 5506407 w 12192001"/>
              <a:gd name="connsiteY12"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864930 w 12192001"/>
              <a:gd name="connsiteY3" fmla="*/ 1607956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0 w 12192001"/>
              <a:gd name="connsiteY7" fmla="*/ 4267386 h 4267386"/>
              <a:gd name="connsiteX8" fmla="*/ 0 w 12192001"/>
              <a:gd name="connsiteY8" fmla="*/ 1070913 h 4267386"/>
              <a:gd name="connsiteX9" fmla="*/ 699790 w 12192001"/>
              <a:gd name="connsiteY9" fmla="*/ 344673 h 4267386"/>
              <a:gd name="connsiteX10" fmla="*/ 2996902 w 12192001"/>
              <a:gd name="connsiteY10" fmla="*/ 2633848 h 4267386"/>
              <a:gd name="connsiteX11" fmla="*/ 4165156 w 12192001"/>
              <a:gd name="connsiteY11" fmla="*/ 950433 h 4267386"/>
              <a:gd name="connsiteX12" fmla="*/ 5506407 w 12192001"/>
              <a:gd name="connsiteY12" fmla="*/ 374651 h 4267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1" h="4267386">
                <a:moveTo>
                  <a:pt x="5506407" y="374651"/>
                </a:moveTo>
                <a:lnTo>
                  <a:pt x="7442791" y="1229280"/>
                </a:lnTo>
                <a:lnTo>
                  <a:pt x="8569842" y="803977"/>
                </a:lnTo>
                <a:lnTo>
                  <a:pt x="8864930" y="1607956"/>
                </a:lnTo>
                <a:cubicBezTo>
                  <a:pt x="9147702" y="1472465"/>
                  <a:pt x="10876503" y="124859"/>
                  <a:pt x="11084847" y="0"/>
                </a:cubicBezTo>
                <a:lnTo>
                  <a:pt x="12192000" y="309415"/>
                </a:lnTo>
                <a:cubicBezTo>
                  <a:pt x="12192000" y="1628739"/>
                  <a:pt x="12192001" y="2948062"/>
                  <a:pt x="12192001" y="4267386"/>
                </a:cubicBezTo>
                <a:lnTo>
                  <a:pt x="0" y="4267386"/>
                </a:lnTo>
                <a:lnTo>
                  <a:pt x="0" y="1070913"/>
                </a:lnTo>
                <a:lnTo>
                  <a:pt x="699790" y="344673"/>
                </a:lnTo>
                <a:lnTo>
                  <a:pt x="2996902" y="2633848"/>
                </a:lnTo>
                <a:lnTo>
                  <a:pt x="4165156" y="950433"/>
                </a:lnTo>
                <a:lnTo>
                  <a:pt x="5506407" y="374651"/>
                </a:lnTo>
                <a:close/>
              </a:path>
            </a:pathLst>
          </a:custGeom>
          <a:gradFill flip="none" rotWithShape="1">
            <a:gsLst>
              <a:gs pos="95000">
                <a:srgbClr val="F99D1C">
                  <a:alpha val="0"/>
                </a:srgbClr>
              </a:gs>
              <a:gs pos="75000">
                <a:srgbClr val="F99D1C">
                  <a:alpha val="30000"/>
                </a:srgbClr>
              </a:gs>
            </a:gsLst>
            <a:lin ang="5400000" scaled="1"/>
            <a:tileRect/>
          </a:gradFill>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black"/>
              </a:solidFill>
              <a:effectLst/>
              <a:uLnTx/>
              <a:uFillTx/>
              <a:latin typeface="+mn-lt"/>
            </a:endParaRPr>
          </a:p>
        </p:txBody>
      </p:sp>
      <p:sp>
        <p:nvSpPr>
          <p:cNvPr id="27" name="Text Placeholder 3">
            <a:extLst>
              <a:ext uri="{FF2B5EF4-FFF2-40B4-BE49-F238E27FC236}">
                <a16:creationId xmlns:a16="http://schemas.microsoft.com/office/drawing/2014/main" id="{1B0AAD97-AEB6-494D-A1CF-098B3328D59D}"/>
              </a:ext>
            </a:extLst>
          </p:cNvPr>
          <p:cNvSpPr>
            <a:spLocks noGrp="1"/>
          </p:cNvSpPr>
          <p:nvPr>
            <p:ph type="body" sz="half" idx="2" hasCustomPrompt="1"/>
          </p:nvPr>
        </p:nvSpPr>
        <p:spPr>
          <a:xfrm>
            <a:off x="904362" y="4092790"/>
            <a:ext cx="2017852" cy="1907336"/>
          </a:xfrm>
        </p:spPr>
        <p:txBody>
          <a:bodyPr/>
          <a:lstStyle>
            <a:lvl1pPr marL="0" indent="0" algn="ctr">
              <a:lnSpc>
                <a:spcPct val="120000"/>
              </a:lnSpc>
              <a:buNone/>
              <a:defRPr sz="1600">
                <a:solidFill>
                  <a:schemeClr val="bg1"/>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28" name="Title 6">
            <a:extLst>
              <a:ext uri="{FF2B5EF4-FFF2-40B4-BE49-F238E27FC236}">
                <a16:creationId xmlns:a16="http://schemas.microsoft.com/office/drawing/2014/main" id="{A09AECDD-F173-544A-AF5F-99CC6CBB503F}"/>
              </a:ext>
            </a:extLst>
          </p:cNvPr>
          <p:cNvSpPr>
            <a:spLocks noGrp="1"/>
          </p:cNvSpPr>
          <p:nvPr>
            <p:ph type="title" hasCustomPrompt="1"/>
          </p:nvPr>
        </p:nvSpPr>
        <p:spPr>
          <a:xfrm>
            <a:off x="4530024" y="818777"/>
            <a:ext cx="6976176" cy="411394"/>
          </a:xfrm>
        </p:spPr>
        <p:txBody>
          <a:bodyPr/>
          <a:lstStyle>
            <a:lvl1pPr>
              <a:defRPr sz="3200">
                <a:latin typeface="+mn-lt"/>
              </a:defRPr>
            </a:lvl1pPr>
          </a:lstStyle>
          <a:p>
            <a:r>
              <a:rPr lang="en-US" dirty="0"/>
              <a:t>Click to Edit Title</a:t>
            </a:r>
          </a:p>
        </p:txBody>
      </p:sp>
      <p:sp>
        <p:nvSpPr>
          <p:cNvPr id="29" name="Text Placeholder 2">
            <a:extLst>
              <a:ext uri="{FF2B5EF4-FFF2-40B4-BE49-F238E27FC236}">
                <a16:creationId xmlns:a16="http://schemas.microsoft.com/office/drawing/2014/main" id="{BB2FA75D-43D7-544F-8B82-466A48A1CC6C}"/>
              </a:ext>
            </a:extLst>
          </p:cNvPr>
          <p:cNvSpPr>
            <a:spLocks noGrp="1"/>
          </p:cNvSpPr>
          <p:nvPr>
            <p:ph type="body" idx="13"/>
          </p:nvPr>
        </p:nvSpPr>
        <p:spPr>
          <a:xfrm>
            <a:off x="4530022" y="1283881"/>
            <a:ext cx="6976178" cy="255455"/>
          </a:xfrm>
        </p:spPr>
        <p:txBody>
          <a:bodyPr wrap="square" anchor="t">
            <a:spAutoFit/>
          </a:bodyPr>
          <a:lstStyle>
            <a:lvl1pPr marL="0" indent="0">
              <a:lnSpc>
                <a:spcPct val="83000"/>
              </a:lnSpc>
              <a:spcBef>
                <a:spcPts val="0"/>
              </a:spcBef>
              <a:spcAft>
                <a:spcPts val="0"/>
              </a:spcAft>
              <a:buNone/>
              <a:defRPr sz="2000" b="0" spc="-30"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5" name="Text Placeholder 2">
            <a:extLst>
              <a:ext uri="{FF2B5EF4-FFF2-40B4-BE49-F238E27FC236}">
                <a16:creationId xmlns:a16="http://schemas.microsoft.com/office/drawing/2014/main" id="{F67351CF-A0D9-A34E-B2CF-2E141A901417}"/>
              </a:ext>
            </a:extLst>
          </p:cNvPr>
          <p:cNvSpPr>
            <a:spLocks noGrp="1"/>
          </p:cNvSpPr>
          <p:nvPr>
            <p:ph type="body" idx="14" hasCustomPrompt="1"/>
          </p:nvPr>
        </p:nvSpPr>
        <p:spPr>
          <a:xfrm>
            <a:off x="904362" y="3313855"/>
            <a:ext cx="2017852" cy="689420"/>
          </a:xfrm>
        </p:spPr>
        <p:txBody>
          <a:bodyPr wrap="square" anchor="ctr">
            <a:spAutoFit/>
          </a:bodyPr>
          <a:lstStyle>
            <a:lvl1pPr marL="0" indent="0" algn="ctr">
              <a:lnSpc>
                <a:spcPct val="80000"/>
              </a:lnSpc>
              <a:spcBef>
                <a:spcPts val="0"/>
              </a:spcBef>
              <a:spcAft>
                <a:spcPts val="0"/>
              </a:spcAft>
              <a:buNone/>
              <a:defRPr sz="2800" b="1">
                <a:solidFill>
                  <a:schemeClr val="bg1"/>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Industry/</a:t>
            </a:r>
            <a:br>
              <a:rPr lang="en-US" dirty="0"/>
            </a:br>
            <a:r>
              <a:rPr lang="en-US" dirty="0"/>
              <a:t>Use Case</a:t>
            </a:r>
          </a:p>
        </p:txBody>
      </p:sp>
      <p:sp>
        <p:nvSpPr>
          <p:cNvPr id="31" name="Rectangle 30">
            <a:extLst>
              <a:ext uri="{FF2B5EF4-FFF2-40B4-BE49-F238E27FC236}">
                <a16:creationId xmlns:a16="http://schemas.microsoft.com/office/drawing/2014/main" id="{AEDC1632-7769-5C47-881C-D07E4B3DA3C8}"/>
              </a:ext>
            </a:extLst>
          </p:cNvPr>
          <p:cNvSpPr/>
          <p:nvPr/>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2273523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p:cSld name="Customer Story with Logo">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4198D920-6157-4F40-A208-15DC659FECFA}"/>
              </a:ext>
            </a:extLst>
          </p:cNvPr>
          <p:cNvSpPr/>
          <p:nvPr/>
        </p:nvSpPr>
        <p:spPr bwMode="ltGray">
          <a:xfrm>
            <a:off x="0" y="0"/>
            <a:ext cx="3826576" cy="6858000"/>
          </a:xfrm>
          <a:prstGeom prst="rect">
            <a:avLst/>
          </a:prstGeom>
          <a:gradFill flip="none" rotWithShape="0">
            <a:gsLst>
              <a:gs pos="76000">
                <a:srgbClr val="EC008C"/>
              </a:gs>
              <a:gs pos="6000">
                <a:srgbClr val="F67C34"/>
              </a:gs>
            </a:gsLst>
            <a:path path="circle">
              <a:fillToRect r="100000" b="100000"/>
            </a:path>
            <a:tileRect/>
          </a:gradFill>
          <a:ln w="1524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lt"/>
              <a:ea typeface="+mn-ea"/>
              <a:cs typeface="+mn-cs"/>
            </a:endParaRPr>
          </a:p>
        </p:txBody>
      </p:sp>
      <p:grpSp>
        <p:nvGrpSpPr>
          <p:cNvPr id="2" name="Group 1">
            <a:extLst>
              <a:ext uri="{FF2B5EF4-FFF2-40B4-BE49-F238E27FC236}">
                <a16:creationId xmlns:a16="http://schemas.microsoft.com/office/drawing/2014/main" id="{DBD86B66-B790-44D9-B244-6A407D4C3400}"/>
              </a:ext>
            </a:extLst>
          </p:cNvPr>
          <p:cNvGrpSpPr/>
          <p:nvPr/>
        </p:nvGrpSpPr>
        <p:grpSpPr bwMode="ltGray">
          <a:xfrm>
            <a:off x="1067454" y="6571931"/>
            <a:ext cx="1691669" cy="312557"/>
            <a:chOff x="1067454" y="6571931"/>
            <a:chExt cx="1691669" cy="312557"/>
          </a:xfrm>
        </p:grpSpPr>
        <p:cxnSp>
          <p:nvCxnSpPr>
            <p:cNvPr id="37" name="Straight Connector 36">
              <a:extLst>
                <a:ext uri="{FF2B5EF4-FFF2-40B4-BE49-F238E27FC236}">
                  <a16:creationId xmlns:a16="http://schemas.microsoft.com/office/drawing/2014/main" id="{B1D6E9E2-6FA4-4DAD-8772-31AC72FB5296}"/>
                </a:ext>
              </a:extLst>
            </p:cNvPr>
            <p:cNvCxnSpPr>
              <a:cxnSpLocks/>
            </p:cNvCxnSpPr>
            <p:nvPr/>
          </p:nvCxnSpPr>
          <p:spPr bwMode="ltGray">
            <a:xfrm flipV="1">
              <a:off x="2446566" y="6571931"/>
              <a:ext cx="312557" cy="312557"/>
            </a:xfrm>
            <a:prstGeom prst="line">
              <a:avLst/>
            </a:prstGeom>
            <a:ln w="12700" cap="rnd">
              <a:solidFill>
                <a:sysClr val="window" lastClr="FFFFFF"/>
              </a:solidFill>
            </a:ln>
          </p:spPr>
        </p:cxnSp>
        <p:cxnSp>
          <p:nvCxnSpPr>
            <p:cNvPr id="38" name="Straight Connector 37">
              <a:extLst>
                <a:ext uri="{FF2B5EF4-FFF2-40B4-BE49-F238E27FC236}">
                  <a16:creationId xmlns:a16="http://schemas.microsoft.com/office/drawing/2014/main" id="{C02F9CAF-B1B3-4564-A95E-D2F82DAF60CD}"/>
                </a:ext>
              </a:extLst>
            </p:cNvPr>
            <p:cNvCxnSpPr>
              <a:cxnSpLocks/>
            </p:cNvCxnSpPr>
            <p:nvPr/>
          </p:nvCxnSpPr>
          <p:spPr bwMode="ltGray">
            <a:xfrm flipV="1">
              <a:off x="2216714" y="6571931"/>
              <a:ext cx="312557" cy="312557"/>
            </a:xfrm>
            <a:prstGeom prst="line">
              <a:avLst/>
            </a:prstGeom>
            <a:ln w="12700" cap="rnd">
              <a:solidFill>
                <a:sysClr val="window" lastClr="FFFFFF"/>
              </a:solidFill>
            </a:ln>
          </p:spPr>
        </p:cxnSp>
        <p:cxnSp>
          <p:nvCxnSpPr>
            <p:cNvPr id="39" name="Straight Connector 38">
              <a:extLst>
                <a:ext uri="{FF2B5EF4-FFF2-40B4-BE49-F238E27FC236}">
                  <a16:creationId xmlns:a16="http://schemas.microsoft.com/office/drawing/2014/main" id="{63E13D64-AA1E-42A6-BC31-ED1233918805}"/>
                </a:ext>
              </a:extLst>
            </p:cNvPr>
            <p:cNvCxnSpPr>
              <a:cxnSpLocks/>
            </p:cNvCxnSpPr>
            <p:nvPr/>
          </p:nvCxnSpPr>
          <p:spPr bwMode="ltGray">
            <a:xfrm flipV="1">
              <a:off x="1986862" y="6571931"/>
              <a:ext cx="312557" cy="312557"/>
            </a:xfrm>
            <a:prstGeom prst="line">
              <a:avLst/>
            </a:prstGeom>
            <a:ln w="12700" cap="rnd">
              <a:solidFill>
                <a:sysClr val="window" lastClr="FFFFFF"/>
              </a:solidFill>
            </a:ln>
          </p:spPr>
        </p:cxnSp>
        <p:cxnSp>
          <p:nvCxnSpPr>
            <p:cNvPr id="40" name="Straight Connector 39">
              <a:extLst>
                <a:ext uri="{FF2B5EF4-FFF2-40B4-BE49-F238E27FC236}">
                  <a16:creationId xmlns:a16="http://schemas.microsoft.com/office/drawing/2014/main" id="{93F312CB-DCC2-48C7-9269-9C75831AD399}"/>
                </a:ext>
              </a:extLst>
            </p:cNvPr>
            <p:cNvCxnSpPr>
              <a:cxnSpLocks/>
            </p:cNvCxnSpPr>
            <p:nvPr/>
          </p:nvCxnSpPr>
          <p:spPr bwMode="ltGray">
            <a:xfrm flipV="1">
              <a:off x="1757010" y="6571931"/>
              <a:ext cx="312557" cy="312557"/>
            </a:xfrm>
            <a:prstGeom prst="line">
              <a:avLst/>
            </a:prstGeom>
            <a:ln w="12700" cap="rnd">
              <a:solidFill>
                <a:sysClr val="window" lastClr="FFFFFF"/>
              </a:solidFill>
            </a:ln>
          </p:spPr>
        </p:cxnSp>
        <p:cxnSp>
          <p:nvCxnSpPr>
            <p:cNvPr id="42" name="Straight Connector 41">
              <a:extLst>
                <a:ext uri="{FF2B5EF4-FFF2-40B4-BE49-F238E27FC236}">
                  <a16:creationId xmlns:a16="http://schemas.microsoft.com/office/drawing/2014/main" id="{4AD98946-5184-4EF0-A33F-081B3B7C4452}"/>
                </a:ext>
              </a:extLst>
            </p:cNvPr>
            <p:cNvCxnSpPr>
              <a:cxnSpLocks/>
            </p:cNvCxnSpPr>
            <p:nvPr/>
          </p:nvCxnSpPr>
          <p:spPr bwMode="ltGray">
            <a:xfrm flipV="1">
              <a:off x="1527158" y="6571931"/>
              <a:ext cx="312557" cy="312557"/>
            </a:xfrm>
            <a:prstGeom prst="line">
              <a:avLst/>
            </a:prstGeom>
            <a:ln w="12700" cap="rnd">
              <a:solidFill>
                <a:sysClr val="window" lastClr="FFFFFF"/>
              </a:solidFill>
            </a:ln>
          </p:spPr>
        </p:cxnSp>
        <p:cxnSp>
          <p:nvCxnSpPr>
            <p:cNvPr id="44" name="Straight Connector 43">
              <a:extLst>
                <a:ext uri="{FF2B5EF4-FFF2-40B4-BE49-F238E27FC236}">
                  <a16:creationId xmlns:a16="http://schemas.microsoft.com/office/drawing/2014/main" id="{D3FC6C11-ED31-45BA-859D-7B0EDD4BE22E}"/>
                </a:ext>
              </a:extLst>
            </p:cNvPr>
            <p:cNvCxnSpPr>
              <a:cxnSpLocks/>
            </p:cNvCxnSpPr>
            <p:nvPr/>
          </p:nvCxnSpPr>
          <p:spPr bwMode="ltGray">
            <a:xfrm flipV="1">
              <a:off x="1297306" y="6571931"/>
              <a:ext cx="312557" cy="312557"/>
            </a:xfrm>
            <a:prstGeom prst="line">
              <a:avLst/>
            </a:prstGeom>
            <a:ln w="12700" cap="rnd">
              <a:solidFill>
                <a:sysClr val="window" lastClr="FFFFFF"/>
              </a:solidFill>
            </a:ln>
          </p:spPr>
        </p:cxnSp>
        <p:cxnSp>
          <p:nvCxnSpPr>
            <p:cNvPr id="45" name="Straight Connector 44">
              <a:extLst>
                <a:ext uri="{FF2B5EF4-FFF2-40B4-BE49-F238E27FC236}">
                  <a16:creationId xmlns:a16="http://schemas.microsoft.com/office/drawing/2014/main" id="{9CF23C7C-2333-4262-A84B-ABDB2C927805}"/>
                </a:ext>
              </a:extLst>
            </p:cNvPr>
            <p:cNvCxnSpPr>
              <a:cxnSpLocks/>
            </p:cNvCxnSpPr>
            <p:nvPr/>
          </p:nvCxnSpPr>
          <p:spPr bwMode="ltGray">
            <a:xfrm flipV="1">
              <a:off x="1067454" y="6571931"/>
              <a:ext cx="312557" cy="312557"/>
            </a:xfrm>
            <a:prstGeom prst="line">
              <a:avLst/>
            </a:prstGeom>
            <a:ln w="12700" cap="rnd">
              <a:solidFill>
                <a:sysClr val="window" lastClr="FFFFFF"/>
              </a:solidFill>
            </a:ln>
          </p:spPr>
        </p:cxnSp>
      </p:grpSp>
      <p:sp>
        <p:nvSpPr>
          <p:cNvPr id="28" name="Oval 27">
            <a:extLst>
              <a:ext uri="{FF2B5EF4-FFF2-40B4-BE49-F238E27FC236}">
                <a16:creationId xmlns:a16="http://schemas.microsoft.com/office/drawing/2014/main" id="{4E53D8F5-B562-F145-834F-D5C46748FA17}"/>
              </a:ext>
            </a:extLst>
          </p:cNvPr>
          <p:cNvSpPr/>
          <p:nvPr/>
        </p:nvSpPr>
        <p:spPr>
          <a:xfrm>
            <a:off x="904363" y="899160"/>
            <a:ext cx="2017852" cy="2017852"/>
          </a:xfrm>
          <a:prstGeom prst="ellipse">
            <a:avLst/>
          </a:prstGeom>
          <a:solidFill>
            <a:schemeClr val="bg1"/>
          </a:solidFill>
          <a:ln w="9525" cap="flat">
            <a:noFill/>
            <a:prstDash val="solid"/>
            <a:miter/>
          </a:ln>
        </p:spPr>
        <p:txBody>
          <a:bodyPr rtlCol="0" anchor="ctr"/>
          <a:lstStyle/>
          <a:p>
            <a:pPr algn="l">
              <a:lnSpc>
                <a:spcPct val="85000"/>
              </a:lnSpc>
              <a:spcBef>
                <a:spcPts val="800"/>
              </a:spcBef>
              <a:spcAft>
                <a:spcPts val="400"/>
              </a:spcAft>
            </a:pPr>
            <a:endParaRPr lang="en-US" kern="100" spc="-30" dirty="0" err="1">
              <a:solidFill>
                <a:schemeClr val="bg1"/>
              </a:solidFill>
              <a:latin typeface="+mj-lt"/>
            </a:endParaRPr>
          </a:p>
        </p:txBody>
      </p:sp>
      <p:sp>
        <p:nvSpPr>
          <p:cNvPr id="55" name="Picture Placeholder 17">
            <a:extLst>
              <a:ext uri="{FF2B5EF4-FFF2-40B4-BE49-F238E27FC236}">
                <a16:creationId xmlns:a16="http://schemas.microsoft.com/office/drawing/2014/main" id="{D67F8EE2-3FF5-4E9E-8507-7B83E3D0E184}"/>
              </a:ext>
            </a:extLst>
          </p:cNvPr>
          <p:cNvSpPr>
            <a:spLocks noGrp="1" noChangeAspect="1"/>
          </p:cNvSpPr>
          <p:nvPr>
            <p:ph type="pic" sz="quarter" idx="21" hasCustomPrompt="1"/>
          </p:nvPr>
        </p:nvSpPr>
        <p:spPr>
          <a:xfrm>
            <a:off x="1190954" y="1324535"/>
            <a:ext cx="1444670" cy="1167102"/>
          </a:xfrm>
        </p:spPr>
        <p:txBody>
          <a:bodyPr/>
          <a:lstStyle>
            <a:lvl1pPr algn="ctr">
              <a:defRPr sz="1800">
                <a:solidFill>
                  <a:schemeClr val="bg2"/>
                </a:solidFill>
                <a:latin typeface="+mn-lt"/>
              </a:defRPr>
            </a:lvl1pPr>
          </a:lstStyle>
          <a:p>
            <a:r>
              <a:rPr lang="en-US" dirty="0"/>
              <a:t>Logo</a:t>
            </a:r>
          </a:p>
        </p:txBody>
      </p:sp>
      <p:sp>
        <p:nvSpPr>
          <p:cNvPr id="22" name="Freeform: Shape 21">
            <a:extLst>
              <a:ext uri="{FF2B5EF4-FFF2-40B4-BE49-F238E27FC236}">
                <a16:creationId xmlns:a16="http://schemas.microsoft.com/office/drawing/2014/main" id="{9777B132-C394-426F-B62A-0B1AFDC5A0D4}"/>
              </a:ext>
            </a:extLst>
          </p:cNvPr>
          <p:cNvSpPr/>
          <p:nvPr/>
        </p:nvSpPr>
        <p:spPr bwMode="ltGray">
          <a:xfrm>
            <a:off x="0" y="5215345"/>
            <a:ext cx="3826576" cy="1642654"/>
          </a:xfrm>
          <a:custGeom>
            <a:avLst/>
            <a:gdLst>
              <a:gd name="connsiteX0" fmla="*/ 8205489 w 12192000"/>
              <a:gd name="connsiteY0" fmla="*/ 0 h 6235700"/>
              <a:gd name="connsiteX1" fmla="*/ 9184975 w 12192000"/>
              <a:gd name="connsiteY1" fmla="*/ 4387850 h 6235700"/>
              <a:gd name="connsiteX2" fmla="*/ 11669413 w 12192000"/>
              <a:gd name="connsiteY2" fmla="*/ 2627313 h 6235700"/>
              <a:gd name="connsiteX3" fmla="*/ 12192000 w 12192000"/>
              <a:gd name="connsiteY3" fmla="*/ 3159737 h 6235700"/>
              <a:gd name="connsiteX4" fmla="*/ 12192000 w 12192000"/>
              <a:gd name="connsiteY4" fmla="*/ 6235700 h 6235700"/>
              <a:gd name="connsiteX5" fmla="*/ 10923289 w 12192000"/>
              <a:gd name="connsiteY5" fmla="*/ 6235700 h 6235700"/>
              <a:gd name="connsiteX6" fmla="*/ 10897889 w 12192000"/>
              <a:gd name="connsiteY6" fmla="*/ 6235700 h 6235700"/>
              <a:gd name="connsiteX7" fmla="*/ 8927801 w 12192000"/>
              <a:gd name="connsiteY7" fmla="*/ 6235700 h 6235700"/>
              <a:gd name="connsiteX8" fmla="*/ 6268739 w 12192000"/>
              <a:gd name="connsiteY8" fmla="*/ 6235700 h 6235700"/>
              <a:gd name="connsiteX9" fmla="*/ 1309389 w 12192000"/>
              <a:gd name="connsiteY9" fmla="*/ 6235700 h 6235700"/>
              <a:gd name="connsiteX10" fmla="*/ 725189 w 12192000"/>
              <a:gd name="connsiteY10" fmla="*/ 6235700 h 6235700"/>
              <a:gd name="connsiteX11" fmla="*/ 0 w 12192000"/>
              <a:gd name="connsiteY11" fmla="*/ 6235700 h 6235700"/>
              <a:gd name="connsiteX12" fmla="*/ 0 w 12192000"/>
              <a:gd name="connsiteY12" fmla="*/ 3118545 h 6235700"/>
              <a:gd name="connsiteX13" fmla="*/ 147339 w 12192000"/>
              <a:gd name="connsiteY13" fmla="*/ 3017838 h 6235700"/>
              <a:gd name="connsiteX14" fmla="*/ 1290339 w 12192000"/>
              <a:gd name="connsiteY14" fmla="*/ 4048125 h 6235700"/>
              <a:gd name="connsiteX15" fmla="*/ 3712863 w 12192000"/>
              <a:gd name="connsiteY15" fmla="*/ 2212975 h 6235700"/>
              <a:gd name="connsiteX16" fmla="*/ 5005089 w 12192000"/>
              <a:gd name="connsiteY16" fmla="*/ 2954338 h 6235700"/>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535099 w 12192000"/>
              <a:gd name="connsiteY0" fmla="*/ 0 h 4289942"/>
              <a:gd name="connsiteX1" fmla="*/ 9184975 w 12192000"/>
              <a:gd name="connsiteY1" fmla="*/ 2442092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0 h 4289942"/>
              <a:gd name="connsiteX1" fmla="*/ 9695337 w 12192000"/>
              <a:gd name="connsiteY1" fmla="*/ 2091217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0 h 4289942"/>
              <a:gd name="connsiteX1" fmla="*/ 9695337 w 12192000"/>
              <a:gd name="connsiteY1" fmla="*/ 2091217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614821 h 4904763"/>
              <a:gd name="connsiteX1" fmla="*/ 9695337 w 12192000"/>
              <a:gd name="connsiteY1" fmla="*/ 2706038 h 4904763"/>
              <a:gd name="connsiteX2" fmla="*/ 11669413 w 12192000"/>
              <a:gd name="connsiteY2" fmla="*/ 1296376 h 4904763"/>
              <a:gd name="connsiteX3" fmla="*/ 12192000 w 12192000"/>
              <a:gd name="connsiteY3" fmla="*/ 0 h 4904763"/>
              <a:gd name="connsiteX4" fmla="*/ 12192000 w 12192000"/>
              <a:gd name="connsiteY4" fmla="*/ 4904763 h 4904763"/>
              <a:gd name="connsiteX5" fmla="*/ 10923289 w 12192000"/>
              <a:gd name="connsiteY5" fmla="*/ 4904763 h 4904763"/>
              <a:gd name="connsiteX6" fmla="*/ 10897889 w 12192000"/>
              <a:gd name="connsiteY6" fmla="*/ 4904763 h 4904763"/>
              <a:gd name="connsiteX7" fmla="*/ 8927801 w 12192000"/>
              <a:gd name="connsiteY7" fmla="*/ 4904763 h 4904763"/>
              <a:gd name="connsiteX8" fmla="*/ 6268739 w 12192000"/>
              <a:gd name="connsiteY8" fmla="*/ 4904763 h 4904763"/>
              <a:gd name="connsiteX9" fmla="*/ 1309389 w 12192000"/>
              <a:gd name="connsiteY9" fmla="*/ 4904763 h 4904763"/>
              <a:gd name="connsiteX10" fmla="*/ 725189 w 12192000"/>
              <a:gd name="connsiteY10" fmla="*/ 4904763 h 4904763"/>
              <a:gd name="connsiteX11" fmla="*/ 0 w 12192000"/>
              <a:gd name="connsiteY11" fmla="*/ 4904763 h 4904763"/>
              <a:gd name="connsiteX12" fmla="*/ 0 w 12192000"/>
              <a:gd name="connsiteY12" fmla="*/ 1787608 h 4904763"/>
              <a:gd name="connsiteX13" fmla="*/ 147339 w 12192000"/>
              <a:gd name="connsiteY13" fmla="*/ 1686901 h 4904763"/>
              <a:gd name="connsiteX14" fmla="*/ 1290339 w 12192000"/>
              <a:gd name="connsiteY14" fmla="*/ 2717188 h 4904763"/>
              <a:gd name="connsiteX15" fmla="*/ 3712863 w 12192000"/>
              <a:gd name="connsiteY15" fmla="*/ 882038 h 4904763"/>
              <a:gd name="connsiteX16" fmla="*/ 5005089 w 12192000"/>
              <a:gd name="connsiteY16" fmla="*/ 1623401 h 4904763"/>
              <a:gd name="connsiteX17" fmla="*/ 8535099 w 12192000"/>
              <a:gd name="connsiteY17" fmla="*/ 614821 h 4904763"/>
              <a:gd name="connsiteX0" fmla="*/ 8535099 w 12192000"/>
              <a:gd name="connsiteY0" fmla="*/ 614821 h 4904763"/>
              <a:gd name="connsiteX1" fmla="*/ 9695337 w 12192000"/>
              <a:gd name="connsiteY1" fmla="*/ 2706038 h 4904763"/>
              <a:gd name="connsiteX2" fmla="*/ 12192000 w 12192000"/>
              <a:gd name="connsiteY2" fmla="*/ 0 h 4904763"/>
              <a:gd name="connsiteX3" fmla="*/ 12192000 w 12192000"/>
              <a:gd name="connsiteY3" fmla="*/ 4904763 h 4904763"/>
              <a:gd name="connsiteX4" fmla="*/ 10923289 w 12192000"/>
              <a:gd name="connsiteY4" fmla="*/ 4904763 h 4904763"/>
              <a:gd name="connsiteX5" fmla="*/ 10897889 w 12192000"/>
              <a:gd name="connsiteY5" fmla="*/ 4904763 h 4904763"/>
              <a:gd name="connsiteX6" fmla="*/ 8927801 w 12192000"/>
              <a:gd name="connsiteY6" fmla="*/ 4904763 h 4904763"/>
              <a:gd name="connsiteX7" fmla="*/ 6268739 w 12192000"/>
              <a:gd name="connsiteY7" fmla="*/ 4904763 h 4904763"/>
              <a:gd name="connsiteX8" fmla="*/ 1309389 w 12192000"/>
              <a:gd name="connsiteY8" fmla="*/ 4904763 h 4904763"/>
              <a:gd name="connsiteX9" fmla="*/ 725189 w 12192000"/>
              <a:gd name="connsiteY9" fmla="*/ 4904763 h 4904763"/>
              <a:gd name="connsiteX10" fmla="*/ 0 w 12192000"/>
              <a:gd name="connsiteY10" fmla="*/ 4904763 h 4904763"/>
              <a:gd name="connsiteX11" fmla="*/ 0 w 12192000"/>
              <a:gd name="connsiteY11" fmla="*/ 1787608 h 4904763"/>
              <a:gd name="connsiteX12" fmla="*/ 147339 w 12192000"/>
              <a:gd name="connsiteY12" fmla="*/ 1686901 h 4904763"/>
              <a:gd name="connsiteX13" fmla="*/ 1290339 w 12192000"/>
              <a:gd name="connsiteY13" fmla="*/ 2717188 h 4904763"/>
              <a:gd name="connsiteX14" fmla="*/ 3712863 w 12192000"/>
              <a:gd name="connsiteY14" fmla="*/ 882038 h 4904763"/>
              <a:gd name="connsiteX15" fmla="*/ 5005089 w 12192000"/>
              <a:gd name="connsiteY15" fmla="*/ 1623401 h 4904763"/>
              <a:gd name="connsiteX16" fmla="*/ 8535099 w 12192000"/>
              <a:gd name="connsiteY16" fmla="*/ 614821 h 49047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712863 w 12192000"/>
              <a:gd name="connsiteY14" fmla="*/ 1339238 h 5361963"/>
              <a:gd name="connsiteX15" fmla="*/ 5005089 w 12192000"/>
              <a:gd name="connsiteY15" fmla="*/ 2080601 h 5361963"/>
              <a:gd name="connsiteX16" fmla="*/ 8535099 w 12192000"/>
              <a:gd name="connsiteY16" fmla="*/ 1072021 h 53619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712863 w 12192000"/>
              <a:gd name="connsiteY14" fmla="*/ 1339238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652267 w 12192000"/>
              <a:gd name="connsiteY1" fmla="*/ 3141973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652267 w 12192000"/>
              <a:gd name="connsiteY1" fmla="*/ 3141973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258862 w 12192000"/>
              <a:gd name="connsiteY1" fmla="*/ 2759201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258862 w 12192000"/>
              <a:gd name="connsiteY1" fmla="*/ 2759201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370273 h 4660215"/>
              <a:gd name="connsiteX1" fmla="*/ 10258862 w 12192000"/>
              <a:gd name="connsiteY1" fmla="*/ 2057453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370273 h 4660215"/>
              <a:gd name="connsiteX1" fmla="*/ 10258862 w 12192000"/>
              <a:gd name="connsiteY1" fmla="*/ 2057453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370273 h 4660215"/>
              <a:gd name="connsiteX1" fmla="*/ 10450248 w 12192000"/>
              <a:gd name="connsiteY1" fmla="*/ 2206309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0 h 4289942"/>
              <a:gd name="connsiteX1" fmla="*/ 10450248 w 12192000"/>
              <a:gd name="connsiteY1" fmla="*/ 1836036 h 4289942"/>
              <a:gd name="connsiteX2" fmla="*/ 12192000 w 12192000"/>
              <a:gd name="connsiteY2" fmla="*/ 1867 h 4289942"/>
              <a:gd name="connsiteX3" fmla="*/ 12192000 w 12192000"/>
              <a:gd name="connsiteY3" fmla="*/ 4289942 h 4289942"/>
              <a:gd name="connsiteX4" fmla="*/ 10923289 w 12192000"/>
              <a:gd name="connsiteY4" fmla="*/ 4289942 h 4289942"/>
              <a:gd name="connsiteX5" fmla="*/ 10897889 w 12192000"/>
              <a:gd name="connsiteY5" fmla="*/ 4289942 h 4289942"/>
              <a:gd name="connsiteX6" fmla="*/ 8927801 w 12192000"/>
              <a:gd name="connsiteY6" fmla="*/ 4289942 h 4289942"/>
              <a:gd name="connsiteX7" fmla="*/ 6268739 w 12192000"/>
              <a:gd name="connsiteY7" fmla="*/ 4289942 h 4289942"/>
              <a:gd name="connsiteX8" fmla="*/ 1309389 w 12192000"/>
              <a:gd name="connsiteY8" fmla="*/ 4289942 h 4289942"/>
              <a:gd name="connsiteX9" fmla="*/ 725189 w 12192000"/>
              <a:gd name="connsiteY9" fmla="*/ 4289942 h 4289942"/>
              <a:gd name="connsiteX10" fmla="*/ 0 w 12192000"/>
              <a:gd name="connsiteY10" fmla="*/ 4289942 h 4289942"/>
              <a:gd name="connsiteX11" fmla="*/ 0 w 12192000"/>
              <a:gd name="connsiteY11" fmla="*/ 1172787 h 4289942"/>
              <a:gd name="connsiteX12" fmla="*/ 147339 w 12192000"/>
              <a:gd name="connsiteY12" fmla="*/ 1072080 h 4289942"/>
              <a:gd name="connsiteX13" fmla="*/ 1290339 w 12192000"/>
              <a:gd name="connsiteY13" fmla="*/ 2102367 h 4289942"/>
              <a:gd name="connsiteX14" fmla="*/ 3510844 w 12192000"/>
              <a:gd name="connsiteY14" fmla="*/ 490501 h 4289942"/>
              <a:gd name="connsiteX15" fmla="*/ 5387861 w 12192000"/>
              <a:gd name="connsiteY15" fmla="*/ 1306291 h 4289942"/>
              <a:gd name="connsiteX16" fmla="*/ 8535099 w 12192000"/>
              <a:gd name="connsiteY16" fmla="*/ 0 h 4289942"/>
              <a:gd name="connsiteX0" fmla="*/ 8535099 w 12192000"/>
              <a:gd name="connsiteY0" fmla="*/ 0 h 4289942"/>
              <a:gd name="connsiteX1" fmla="*/ 10450248 w 12192000"/>
              <a:gd name="connsiteY1" fmla="*/ 1836036 h 4289942"/>
              <a:gd name="connsiteX2" fmla="*/ 12192000 w 12192000"/>
              <a:gd name="connsiteY2" fmla="*/ 1867 h 4289942"/>
              <a:gd name="connsiteX3" fmla="*/ 12192000 w 12192000"/>
              <a:gd name="connsiteY3" fmla="*/ 4289942 h 4289942"/>
              <a:gd name="connsiteX4" fmla="*/ 10923289 w 12192000"/>
              <a:gd name="connsiteY4" fmla="*/ 4289942 h 4289942"/>
              <a:gd name="connsiteX5" fmla="*/ 10897889 w 12192000"/>
              <a:gd name="connsiteY5" fmla="*/ 4289942 h 4289942"/>
              <a:gd name="connsiteX6" fmla="*/ 8927801 w 12192000"/>
              <a:gd name="connsiteY6" fmla="*/ 4289942 h 4289942"/>
              <a:gd name="connsiteX7" fmla="*/ 6268739 w 12192000"/>
              <a:gd name="connsiteY7" fmla="*/ 4289942 h 4289942"/>
              <a:gd name="connsiteX8" fmla="*/ 1309389 w 12192000"/>
              <a:gd name="connsiteY8" fmla="*/ 4289942 h 4289942"/>
              <a:gd name="connsiteX9" fmla="*/ 725189 w 12192000"/>
              <a:gd name="connsiteY9" fmla="*/ 4289942 h 4289942"/>
              <a:gd name="connsiteX10" fmla="*/ 0 w 12192000"/>
              <a:gd name="connsiteY10" fmla="*/ 4289942 h 4289942"/>
              <a:gd name="connsiteX11" fmla="*/ 0 w 12192000"/>
              <a:gd name="connsiteY11" fmla="*/ 1172787 h 4289942"/>
              <a:gd name="connsiteX12" fmla="*/ 147339 w 12192000"/>
              <a:gd name="connsiteY12" fmla="*/ 1072080 h 4289942"/>
              <a:gd name="connsiteX13" fmla="*/ 1290339 w 12192000"/>
              <a:gd name="connsiteY13" fmla="*/ 2102367 h 4289942"/>
              <a:gd name="connsiteX14" fmla="*/ 3510844 w 12192000"/>
              <a:gd name="connsiteY14" fmla="*/ 490501 h 4289942"/>
              <a:gd name="connsiteX15" fmla="*/ 5387861 w 12192000"/>
              <a:gd name="connsiteY15" fmla="*/ 1306291 h 4289942"/>
              <a:gd name="connsiteX16" fmla="*/ 8535099 w 12192000"/>
              <a:gd name="connsiteY16" fmla="*/ 0 h 4289942"/>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264297 w 12192000"/>
              <a:gd name="connsiteY12" fmla="*/ 2824585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264297 w 12192000"/>
              <a:gd name="connsiteY12" fmla="*/ 2824585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264297 w 12192000"/>
              <a:gd name="connsiteY11" fmla="*/ 2824585 h 5723471"/>
              <a:gd name="connsiteX12" fmla="*/ 1290339 w 12192000"/>
              <a:gd name="connsiteY12" fmla="*/ 3535896 h 5723471"/>
              <a:gd name="connsiteX13" fmla="*/ 3510844 w 12192000"/>
              <a:gd name="connsiteY13" fmla="*/ 1924030 h 5723471"/>
              <a:gd name="connsiteX14" fmla="*/ 5387861 w 12192000"/>
              <a:gd name="connsiteY14" fmla="*/ 2739820 h 5723471"/>
              <a:gd name="connsiteX15" fmla="*/ 8535099 w 12192000"/>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291856 w 12193517"/>
              <a:gd name="connsiteY12" fmla="*/ 3535896 h 5723471"/>
              <a:gd name="connsiteX13" fmla="*/ 3512361 w 12193517"/>
              <a:gd name="connsiteY13" fmla="*/ 1924030 h 5723471"/>
              <a:gd name="connsiteX14" fmla="*/ 5389378 w 12193517"/>
              <a:gd name="connsiteY14" fmla="*/ 2739820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5389378 w 12193517"/>
              <a:gd name="connsiteY14" fmla="*/ 2739820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5229890 w 12193517"/>
              <a:gd name="connsiteY14" fmla="*/ 3175754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536616 w 12193517"/>
              <a:gd name="connsiteY0" fmla="*/ 1433529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026253 w 12193517"/>
              <a:gd name="connsiteY15" fmla="*/ 1795036 h 5723471"/>
              <a:gd name="connsiteX0" fmla="*/ 8419658 w 12193517"/>
              <a:gd name="connsiteY0" fmla="*/ 1497324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377338 w 12193517"/>
              <a:gd name="connsiteY1" fmla="*/ 285489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377338 w 12193517"/>
              <a:gd name="connsiteY1" fmla="*/ 285489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008227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419658 w 12193517"/>
              <a:gd name="connsiteY15" fmla="*/ 1008227 h 5234374"/>
              <a:gd name="connsiteX0" fmla="*/ 8419658 w 12193517"/>
              <a:gd name="connsiteY0" fmla="*/ 1008227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419658 w 12193517"/>
              <a:gd name="connsiteY15" fmla="*/ 1008227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3517" h="5234374">
                <a:moveTo>
                  <a:pt x="8515352" y="1390999"/>
                </a:moveTo>
                <a:cubicBezTo>
                  <a:pt x="8923362" y="1609606"/>
                  <a:pt x="10065020" y="1987702"/>
                  <a:pt x="10568724" y="2174412"/>
                </a:cubicBezTo>
                <a:cubicBezTo>
                  <a:pt x="10901214" y="1796939"/>
                  <a:pt x="11403827" y="1004794"/>
                  <a:pt x="12193517" y="0"/>
                </a:cubicBezTo>
                <a:lnTo>
                  <a:pt x="12193517" y="5234374"/>
                </a:lnTo>
                <a:lnTo>
                  <a:pt x="10924806" y="5234374"/>
                </a:lnTo>
                <a:lnTo>
                  <a:pt x="10899406" y="5234374"/>
                </a:lnTo>
                <a:lnTo>
                  <a:pt x="8929318" y="5234374"/>
                </a:lnTo>
                <a:lnTo>
                  <a:pt x="6270256" y="5234374"/>
                </a:lnTo>
                <a:lnTo>
                  <a:pt x="1310906" y="5234374"/>
                </a:lnTo>
                <a:lnTo>
                  <a:pt x="726706" y="5234374"/>
                </a:lnTo>
                <a:lnTo>
                  <a:pt x="1517" y="5234374"/>
                </a:lnTo>
                <a:cubicBezTo>
                  <a:pt x="1011" y="4314153"/>
                  <a:pt x="506" y="3393932"/>
                  <a:pt x="0" y="2473711"/>
                </a:cubicBezTo>
                <a:lnTo>
                  <a:pt x="1632098" y="3301980"/>
                </a:lnTo>
                <a:lnTo>
                  <a:pt x="3108323" y="2115417"/>
                </a:lnTo>
                <a:lnTo>
                  <a:pt x="4900281" y="2878041"/>
                </a:lnTo>
                <a:cubicBezTo>
                  <a:pt x="5318495" y="2630453"/>
                  <a:pt x="7905751" y="1638587"/>
                  <a:pt x="8515352" y="1390999"/>
                </a:cubicBezTo>
                <a:close/>
              </a:path>
            </a:pathLst>
          </a:custGeom>
          <a:gradFill flip="none" rotWithShape="1">
            <a:gsLst>
              <a:gs pos="72000">
                <a:srgbClr val="F99D1C">
                  <a:alpha val="0"/>
                </a:srgbClr>
              </a:gs>
              <a:gs pos="31000">
                <a:srgbClr val="F99D1C">
                  <a:alpha val="33000"/>
                </a:srgbClr>
              </a:gs>
            </a:gsLst>
            <a:lin ang="5400000" scaled="1"/>
            <a:tileRect/>
          </a:gradFill>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black"/>
              </a:solidFill>
              <a:effectLst/>
              <a:uLnTx/>
              <a:uFillTx/>
              <a:latin typeface="+mn-lt"/>
            </a:endParaRPr>
          </a:p>
        </p:txBody>
      </p:sp>
      <p:sp>
        <p:nvSpPr>
          <p:cNvPr id="24" name="Freeform: Shape 23">
            <a:extLst>
              <a:ext uri="{FF2B5EF4-FFF2-40B4-BE49-F238E27FC236}">
                <a16:creationId xmlns:a16="http://schemas.microsoft.com/office/drawing/2014/main" id="{40B97370-59A8-44E1-97DB-4B697F1ADEC0}"/>
              </a:ext>
            </a:extLst>
          </p:cNvPr>
          <p:cNvSpPr/>
          <p:nvPr/>
        </p:nvSpPr>
        <p:spPr bwMode="ltGray">
          <a:xfrm>
            <a:off x="562" y="5518806"/>
            <a:ext cx="3826100" cy="1339193"/>
          </a:xfrm>
          <a:custGeom>
            <a:avLst/>
            <a:gdLst>
              <a:gd name="connsiteX0" fmla="*/ 5921077 w 12192001"/>
              <a:gd name="connsiteY0" fmla="*/ 0 h 4424363"/>
              <a:gd name="connsiteX1" fmla="*/ 7929264 w 12192001"/>
              <a:gd name="connsiteY1" fmla="*/ 2073275 h 4424363"/>
              <a:gd name="connsiteX2" fmla="*/ 10021590 w 12192001"/>
              <a:gd name="connsiteY2" fmla="*/ 539750 h 4424363"/>
              <a:gd name="connsiteX3" fmla="*/ 12192001 w 12192001"/>
              <a:gd name="connsiteY3" fmla="*/ 2677964 h 4424363"/>
              <a:gd name="connsiteX4" fmla="*/ 12192001 w 12192001"/>
              <a:gd name="connsiteY4" fmla="*/ 4424363 h 4424363"/>
              <a:gd name="connsiteX5" fmla="*/ 11405890 w 12192001"/>
              <a:gd name="connsiteY5" fmla="*/ 4424363 h 4424363"/>
              <a:gd name="connsiteX6" fmla="*/ 10821690 w 12192001"/>
              <a:gd name="connsiteY6" fmla="*/ 4424363 h 4424363"/>
              <a:gd name="connsiteX7" fmla="*/ 5862340 w 12192001"/>
              <a:gd name="connsiteY7" fmla="*/ 4424363 h 4424363"/>
              <a:gd name="connsiteX8" fmla="*/ 3204864 w 12192001"/>
              <a:gd name="connsiteY8" fmla="*/ 4424363 h 4424363"/>
              <a:gd name="connsiteX9" fmla="*/ 1233190 w 12192001"/>
              <a:gd name="connsiteY9" fmla="*/ 4424363 h 4424363"/>
              <a:gd name="connsiteX10" fmla="*/ 1210964 w 12192001"/>
              <a:gd name="connsiteY10" fmla="*/ 4424363 h 4424363"/>
              <a:gd name="connsiteX11" fmla="*/ 0 w 12192001"/>
              <a:gd name="connsiteY11" fmla="*/ 4424363 h 4424363"/>
              <a:gd name="connsiteX12" fmla="*/ 0 w 12192001"/>
              <a:gd name="connsiteY12" fmla="*/ 1227890 h 4424363"/>
              <a:gd name="connsiteX13" fmla="*/ 699790 w 12192001"/>
              <a:gd name="connsiteY13" fmla="*/ 501650 h 4424363"/>
              <a:gd name="connsiteX14" fmla="*/ 2996902 w 12192001"/>
              <a:gd name="connsiteY14" fmla="*/ 2790825 h 4424363"/>
              <a:gd name="connsiteX15" fmla="*/ 4654253 w 12192001"/>
              <a:gd name="connsiteY15" fmla="*/ 565150 h 4424363"/>
              <a:gd name="connsiteX0" fmla="*/ 5921077 w 12192001"/>
              <a:gd name="connsiteY0" fmla="*/ 140734 h 4565097"/>
              <a:gd name="connsiteX1" fmla="*/ 7929264 w 12192001"/>
              <a:gd name="connsiteY1" fmla="*/ 2214009 h 4565097"/>
              <a:gd name="connsiteX2" fmla="*/ 10797767 w 12192001"/>
              <a:gd name="connsiteY2" fmla="*/ 0 h 4565097"/>
              <a:gd name="connsiteX3" fmla="*/ 12192001 w 12192001"/>
              <a:gd name="connsiteY3" fmla="*/ 2818698 h 4565097"/>
              <a:gd name="connsiteX4" fmla="*/ 12192001 w 12192001"/>
              <a:gd name="connsiteY4" fmla="*/ 4565097 h 4565097"/>
              <a:gd name="connsiteX5" fmla="*/ 11405890 w 12192001"/>
              <a:gd name="connsiteY5" fmla="*/ 4565097 h 4565097"/>
              <a:gd name="connsiteX6" fmla="*/ 10821690 w 12192001"/>
              <a:gd name="connsiteY6" fmla="*/ 4565097 h 4565097"/>
              <a:gd name="connsiteX7" fmla="*/ 5862340 w 12192001"/>
              <a:gd name="connsiteY7" fmla="*/ 4565097 h 4565097"/>
              <a:gd name="connsiteX8" fmla="*/ 3204864 w 12192001"/>
              <a:gd name="connsiteY8" fmla="*/ 4565097 h 4565097"/>
              <a:gd name="connsiteX9" fmla="*/ 1233190 w 12192001"/>
              <a:gd name="connsiteY9" fmla="*/ 4565097 h 4565097"/>
              <a:gd name="connsiteX10" fmla="*/ 1210964 w 12192001"/>
              <a:gd name="connsiteY10" fmla="*/ 4565097 h 4565097"/>
              <a:gd name="connsiteX11" fmla="*/ 0 w 12192001"/>
              <a:gd name="connsiteY11" fmla="*/ 4565097 h 4565097"/>
              <a:gd name="connsiteX12" fmla="*/ 0 w 12192001"/>
              <a:gd name="connsiteY12" fmla="*/ 1368624 h 4565097"/>
              <a:gd name="connsiteX13" fmla="*/ 699790 w 12192001"/>
              <a:gd name="connsiteY13" fmla="*/ 642384 h 4565097"/>
              <a:gd name="connsiteX14" fmla="*/ 2996902 w 12192001"/>
              <a:gd name="connsiteY14" fmla="*/ 2931559 h 4565097"/>
              <a:gd name="connsiteX15" fmla="*/ 4654253 w 12192001"/>
              <a:gd name="connsiteY15" fmla="*/ 705884 h 4565097"/>
              <a:gd name="connsiteX16" fmla="*/ 5921077 w 12192001"/>
              <a:gd name="connsiteY16" fmla="*/ 140734 h 4565097"/>
              <a:gd name="connsiteX0" fmla="*/ 5921077 w 12202633"/>
              <a:gd name="connsiteY0" fmla="*/ 140734 h 4565097"/>
              <a:gd name="connsiteX1" fmla="*/ 7929264 w 12202633"/>
              <a:gd name="connsiteY1" fmla="*/ 2214009 h 4565097"/>
              <a:gd name="connsiteX2" fmla="*/ 10797767 w 12202633"/>
              <a:gd name="connsiteY2" fmla="*/ 0 h 4565097"/>
              <a:gd name="connsiteX3" fmla="*/ 12202633 w 12202633"/>
              <a:gd name="connsiteY3" fmla="*/ 809144 h 4565097"/>
              <a:gd name="connsiteX4" fmla="*/ 12192001 w 12202633"/>
              <a:gd name="connsiteY4" fmla="*/ 4565097 h 4565097"/>
              <a:gd name="connsiteX5" fmla="*/ 11405890 w 12202633"/>
              <a:gd name="connsiteY5" fmla="*/ 4565097 h 4565097"/>
              <a:gd name="connsiteX6" fmla="*/ 10821690 w 12202633"/>
              <a:gd name="connsiteY6" fmla="*/ 4565097 h 4565097"/>
              <a:gd name="connsiteX7" fmla="*/ 5862340 w 12202633"/>
              <a:gd name="connsiteY7" fmla="*/ 4565097 h 4565097"/>
              <a:gd name="connsiteX8" fmla="*/ 3204864 w 12202633"/>
              <a:gd name="connsiteY8" fmla="*/ 4565097 h 4565097"/>
              <a:gd name="connsiteX9" fmla="*/ 1233190 w 12202633"/>
              <a:gd name="connsiteY9" fmla="*/ 4565097 h 4565097"/>
              <a:gd name="connsiteX10" fmla="*/ 1210964 w 12202633"/>
              <a:gd name="connsiteY10" fmla="*/ 4565097 h 4565097"/>
              <a:gd name="connsiteX11" fmla="*/ 0 w 12202633"/>
              <a:gd name="connsiteY11" fmla="*/ 4565097 h 4565097"/>
              <a:gd name="connsiteX12" fmla="*/ 0 w 12202633"/>
              <a:gd name="connsiteY12" fmla="*/ 1368624 h 4565097"/>
              <a:gd name="connsiteX13" fmla="*/ 699790 w 12202633"/>
              <a:gd name="connsiteY13" fmla="*/ 642384 h 4565097"/>
              <a:gd name="connsiteX14" fmla="*/ 2996902 w 12202633"/>
              <a:gd name="connsiteY14" fmla="*/ 2931559 h 4565097"/>
              <a:gd name="connsiteX15" fmla="*/ 4654253 w 12202633"/>
              <a:gd name="connsiteY15" fmla="*/ 705884 h 4565097"/>
              <a:gd name="connsiteX16" fmla="*/ 5921077 w 12202633"/>
              <a:gd name="connsiteY16" fmla="*/ 140734 h 4565097"/>
              <a:gd name="connsiteX0" fmla="*/ 5921077 w 12202633"/>
              <a:gd name="connsiteY0" fmla="*/ 0 h 4424363"/>
              <a:gd name="connsiteX1" fmla="*/ 7929264 w 12202633"/>
              <a:gd name="connsiteY1" fmla="*/ 2073275 h 4424363"/>
              <a:gd name="connsiteX2" fmla="*/ 10680809 w 12202633"/>
              <a:gd name="connsiteY2" fmla="*/ 582280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680809 w 12202633"/>
              <a:gd name="connsiteY2" fmla="*/ 582280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457525 w 12202633"/>
              <a:gd name="connsiteY2" fmla="*/ 475954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60623 w 12202633"/>
              <a:gd name="connsiteY1" fmla="*/ 1935052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60623 w 12202633"/>
              <a:gd name="connsiteY1" fmla="*/ 1935052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165156 w 12202633"/>
              <a:gd name="connsiteY15" fmla="*/ 1107410 h 4424363"/>
              <a:gd name="connsiteX16" fmla="*/ 5921077 w 12202633"/>
              <a:gd name="connsiteY16" fmla="*/ 0 h 4424363"/>
              <a:gd name="connsiteX0" fmla="*/ 5506407 w 12202633"/>
              <a:gd name="connsiteY0" fmla="*/ 29978 h 3922713"/>
              <a:gd name="connsiteX1" fmla="*/ 8960623 w 12202633"/>
              <a:gd name="connsiteY1" fmla="*/ 143340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8864930 w 12202633"/>
              <a:gd name="connsiteY1" fmla="*/ 134834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8864930 w 12202633"/>
              <a:gd name="connsiteY1" fmla="*/ 134834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7091917 w 12202633"/>
              <a:gd name="connsiteY1" fmla="*/ 671955 h 3922713"/>
              <a:gd name="connsiteX2" fmla="*/ 8864930 w 12202633"/>
              <a:gd name="connsiteY2" fmla="*/ 1348342 h 3922713"/>
              <a:gd name="connsiteX3" fmla="*/ 10733972 w 12202633"/>
              <a:gd name="connsiteY3" fmla="*/ 112527 h 3922713"/>
              <a:gd name="connsiteX4" fmla="*/ 12202633 w 12202633"/>
              <a:gd name="connsiteY4" fmla="*/ 166760 h 3922713"/>
              <a:gd name="connsiteX5" fmla="*/ 12192001 w 12202633"/>
              <a:gd name="connsiteY5" fmla="*/ 3922713 h 3922713"/>
              <a:gd name="connsiteX6" fmla="*/ 11405890 w 12202633"/>
              <a:gd name="connsiteY6" fmla="*/ 3922713 h 3922713"/>
              <a:gd name="connsiteX7" fmla="*/ 10821690 w 12202633"/>
              <a:gd name="connsiteY7" fmla="*/ 3922713 h 3922713"/>
              <a:gd name="connsiteX8" fmla="*/ 5862340 w 12202633"/>
              <a:gd name="connsiteY8" fmla="*/ 3922713 h 3922713"/>
              <a:gd name="connsiteX9" fmla="*/ 3204864 w 12202633"/>
              <a:gd name="connsiteY9" fmla="*/ 3922713 h 3922713"/>
              <a:gd name="connsiteX10" fmla="*/ 1233190 w 12202633"/>
              <a:gd name="connsiteY10" fmla="*/ 3922713 h 3922713"/>
              <a:gd name="connsiteX11" fmla="*/ 1210964 w 12202633"/>
              <a:gd name="connsiteY11" fmla="*/ 3922713 h 3922713"/>
              <a:gd name="connsiteX12" fmla="*/ 0 w 12202633"/>
              <a:gd name="connsiteY12" fmla="*/ 3922713 h 3922713"/>
              <a:gd name="connsiteX13" fmla="*/ 0 w 12202633"/>
              <a:gd name="connsiteY13" fmla="*/ 726240 h 3922713"/>
              <a:gd name="connsiteX14" fmla="*/ 699790 w 12202633"/>
              <a:gd name="connsiteY14" fmla="*/ 0 h 3922713"/>
              <a:gd name="connsiteX15" fmla="*/ 2996902 w 12202633"/>
              <a:gd name="connsiteY15" fmla="*/ 2289175 h 3922713"/>
              <a:gd name="connsiteX16" fmla="*/ 4165156 w 12202633"/>
              <a:gd name="connsiteY16" fmla="*/ 605760 h 3922713"/>
              <a:gd name="connsiteX17" fmla="*/ 5506407 w 12202633"/>
              <a:gd name="connsiteY17" fmla="*/ 29978 h 3922713"/>
              <a:gd name="connsiteX0" fmla="*/ 5506407 w 12202633"/>
              <a:gd name="connsiteY0" fmla="*/ 29978 h 3922713"/>
              <a:gd name="connsiteX1" fmla="*/ 7091917 w 12202633"/>
              <a:gd name="connsiteY1" fmla="*/ 671955 h 3922713"/>
              <a:gd name="connsiteX2" fmla="*/ 8027582 w 12202633"/>
              <a:gd name="connsiteY2" fmla="*/ 1033462 h 3922713"/>
              <a:gd name="connsiteX3" fmla="*/ 8864930 w 12202633"/>
              <a:gd name="connsiteY3" fmla="*/ 1348342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091917 w 12202633"/>
              <a:gd name="connsiteY1" fmla="*/ 671955 h 3922713"/>
              <a:gd name="connsiteX2" fmla="*/ 8144540 w 12202633"/>
              <a:gd name="connsiteY2" fmla="*/ 554997 h 3922713"/>
              <a:gd name="connsiteX3" fmla="*/ 8864930 w 12202633"/>
              <a:gd name="connsiteY3" fmla="*/ 1348342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091917 w 12202633"/>
              <a:gd name="connsiteY1" fmla="*/ 671955 h 3922713"/>
              <a:gd name="connsiteX2" fmla="*/ 8144540 w 12202633"/>
              <a:gd name="connsiteY2" fmla="*/ 554997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144540 w 12202633"/>
              <a:gd name="connsiteY2" fmla="*/ 554997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374651 h 4267386"/>
              <a:gd name="connsiteX1" fmla="*/ 7442791 w 12202633"/>
              <a:gd name="connsiteY1" fmla="*/ 1229280 h 4267386"/>
              <a:gd name="connsiteX2" fmla="*/ 8569842 w 12202633"/>
              <a:gd name="connsiteY2" fmla="*/ 803977 h 4267386"/>
              <a:gd name="connsiteX3" fmla="*/ 8726707 w 12202633"/>
              <a:gd name="connsiteY3" fmla="*/ 1342142 h 4267386"/>
              <a:gd name="connsiteX4" fmla="*/ 11084847 w 12202633"/>
              <a:gd name="connsiteY4" fmla="*/ 0 h 4267386"/>
              <a:gd name="connsiteX5" fmla="*/ 12202633 w 12202633"/>
              <a:gd name="connsiteY5" fmla="*/ 511433 h 4267386"/>
              <a:gd name="connsiteX6" fmla="*/ 12192001 w 12202633"/>
              <a:gd name="connsiteY6" fmla="*/ 4267386 h 4267386"/>
              <a:gd name="connsiteX7" fmla="*/ 11405890 w 12202633"/>
              <a:gd name="connsiteY7" fmla="*/ 4267386 h 4267386"/>
              <a:gd name="connsiteX8" fmla="*/ 10821690 w 12202633"/>
              <a:gd name="connsiteY8" fmla="*/ 4267386 h 4267386"/>
              <a:gd name="connsiteX9" fmla="*/ 5862340 w 12202633"/>
              <a:gd name="connsiteY9" fmla="*/ 4267386 h 4267386"/>
              <a:gd name="connsiteX10" fmla="*/ 3204864 w 12202633"/>
              <a:gd name="connsiteY10" fmla="*/ 4267386 h 4267386"/>
              <a:gd name="connsiteX11" fmla="*/ 1233190 w 12202633"/>
              <a:gd name="connsiteY11" fmla="*/ 4267386 h 4267386"/>
              <a:gd name="connsiteX12" fmla="*/ 1210964 w 12202633"/>
              <a:gd name="connsiteY12" fmla="*/ 4267386 h 4267386"/>
              <a:gd name="connsiteX13" fmla="*/ 0 w 12202633"/>
              <a:gd name="connsiteY13" fmla="*/ 4267386 h 4267386"/>
              <a:gd name="connsiteX14" fmla="*/ 0 w 12202633"/>
              <a:gd name="connsiteY14" fmla="*/ 1070913 h 4267386"/>
              <a:gd name="connsiteX15" fmla="*/ 699790 w 12202633"/>
              <a:gd name="connsiteY15" fmla="*/ 344673 h 4267386"/>
              <a:gd name="connsiteX16" fmla="*/ 2996902 w 12202633"/>
              <a:gd name="connsiteY16" fmla="*/ 2633848 h 4267386"/>
              <a:gd name="connsiteX17" fmla="*/ 4165156 w 12202633"/>
              <a:gd name="connsiteY17" fmla="*/ 950433 h 4267386"/>
              <a:gd name="connsiteX18" fmla="*/ 5506407 w 12202633"/>
              <a:gd name="connsiteY18"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1233190 w 12192001"/>
              <a:gd name="connsiteY11" fmla="*/ 4267386 h 4267386"/>
              <a:gd name="connsiteX12" fmla="*/ 1210964 w 12192001"/>
              <a:gd name="connsiteY12" fmla="*/ 4267386 h 4267386"/>
              <a:gd name="connsiteX13" fmla="*/ 0 w 12192001"/>
              <a:gd name="connsiteY13" fmla="*/ 4267386 h 4267386"/>
              <a:gd name="connsiteX14" fmla="*/ 0 w 12192001"/>
              <a:gd name="connsiteY14" fmla="*/ 1070913 h 4267386"/>
              <a:gd name="connsiteX15" fmla="*/ 699790 w 12192001"/>
              <a:gd name="connsiteY15" fmla="*/ 344673 h 4267386"/>
              <a:gd name="connsiteX16" fmla="*/ 2996902 w 12192001"/>
              <a:gd name="connsiteY16" fmla="*/ 2633848 h 4267386"/>
              <a:gd name="connsiteX17" fmla="*/ 4165156 w 12192001"/>
              <a:gd name="connsiteY17" fmla="*/ 950433 h 4267386"/>
              <a:gd name="connsiteX18" fmla="*/ 5506407 w 12192001"/>
              <a:gd name="connsiteY18"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1233190 w 12192001"/>
              <a:gd name="connsiteY11" fmla="*/ 4267386 h 4267386"/>
              <a:gd name="connsiteX12" fmla="*/ 0 w 12192001"/>
              <a:gd name="connsiteY12" fmla="*/ 4267386 h 4267386"/>
              <a:gd name="connsiteX13" fmla="*/ 0 w 12192001"/>
              <a:gd name="connsiteY13" fmla="*/ 1070913 h 4267386"/>
              <a:gd name="connsiteX14" fmla="*/ 699790 w 12192001"/>
              <a:gd name="connsiteY14" fmla="*/ 344673 h 4267386"/>
              <a:gd name="connsiteX15" fmla="*/ 2996902 w 12192001"/>
              <a:gd name="connsiteY15" fmla="*/ 2633848 h 4267386"/>
              <a:gd name="connsiteX16" fmla="*/ 4165156 w 12192001"/>
              <a:gd name="connsiteY16" fmla="*/ 950433 h 4267386"/>
              <a:gd name="connsiteX17" fmla="*/ 5506407 w 12192001"/>
              <a:gd name="connsiteY17"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0 w 12192001"/>
              <a:gd name="connsiteY11" fmla="*/ 4267386 h 4267386"/>
              <a:gd name="connsiteX12" fmla="*/ 0 w 12192001"/>
              <a:gd name="connsiteY12" fmla="*/ 1070913 h 4267386"/>
              <a:gd name="connsiteX13" fmla="*/ 699790 w 12192001"/>
              <a:gd name="connsiteY13" fmla="*/ 344673 h 4267386"/>
              <a:gd name="connsiteX14" fmla="*/ 2996902 w 12192001"/>
              <a:gd name="connsiteY14" fmla="*/ 2633848 h 4267386"/>
              <a:gd name="connsiteX15" fmla="*/ 4165156 w 12192001"/>
              <a:gd name="connsiteY15" fmla="*/ 950433 h 4267386"/>
              <a:gd name="connsiteX16" fmla="*/ 5506407 w 12192001"/>
              <a:gd name="connsiteY16"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0 w 12192001"/>
              <a:gd name="connsiteY10" fmla="*/ 4267386 h 4267386"/>
              <a:gd name="connsiteX11" fmla="*/ 0 w 12192001"/>
              <a:gd name="connsiteY11" fmla="*/ 1070913 h 4267386"/>
              <a:gd name="connsiteX12" fmla="*/ 699790 w 12192001"/>
              <a:gd name="connsiteY12" fmla="*/ 344673 h 4267386"/>
              <a:gd name="connsiteX13" fmla="*/ 2996902 w 12192001"/>
              <a:gd name="connsiteY13" fmla="*/ 2633848 h 4267386"/>
              <a:gd name="connsiteX14" fmla="*/ 4165156 w 12192001"/>
              <a:gd name="connsiteY14" fmla="*/ 950433 h 4267386"/>
              <a:gd name="connsiteX15" fmla="*/ 5506407 w 12192001"/>
              <a:gd name="connsiteY15"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0 w 12192001"/>
              <a:gd name="connsiteY9" fmla="*/ 4267386 h 4267386"/>
              <a:gd name="connsiteX10" fmla="*/ 0 w 12192001"/>
              <a:gd name="connsiteY10" fmla="*/ 1070913 h 4267386"/>
              <a:gd name="connsiteX11" fmla="*/ 699790 w 12192001"/>
              <a:gd name="connsiteY11" fmla="*/ 344673 h 4267386"/>
              <a:gd name="connsiteX12" fmla="*/ 2996902 w 12192001"/>
              <a:gd name="connsiteY12" fmla="*/ 2633848 h 4267386"/>
              <a:gd name="connsiteX13" fmla="*/ 4165156 w 12192001"/>
              <a:gd name="connsiteY13" fmla="*/ 950433 h 4267386"/>
              <a:gd name="connsiteX14" fmla="*/ 5506407 w 12192001"/>
              <a:gd name="connsiteY14"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0 w 12192001"/>
              <a:gd name="connsiteY8" fmla="*/ 4267386 h 4267386"/>
              <a:gd name="connsiteX9" fmla="*/ 0 w 12192001"/>
              <a:gd name="connsiteY9" fmla="*/ 1070913 h 4267386"/>
              <a:gd name="connsiteX10" fmla="*/ 699790 w 12192001"/>
              <a:gd name="connsiteY10" fmla="*/ 344673 h 4267386"/>
              <a:gd name="connsiteX11" fmla="*/ 2996902 w 12192001"/>
              <a:gd name="connsiteY11" fmla="*/ 2633848 h 4267386"/>
              <a:gd name="connsiteX12" fmla="*/ 4165156 w 12192001"/>
              <a:gd name="connsiteY12" fmla="*/ 950433 h 4267386"/>
              <a:gd name="connsiteX13" fmla="*/ 5506407 w 12192001"/>
              <a:gd name="connsiteY13"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0 w 12192001"/>
              <a:gd name="connsiteY7" fmla="*/ 4267386 h 4267386"/>
              <a:gd name="connsiteX8" fmla="*/ 0 w 12192001"/>
              <a:gd name="connsiteY8" fmla="*/ 1070913 h 4267386"/>
              <a:gd name="connsiteX9" fmla="*/ 699790 w 12192001"/>
              <a:gd name="connsiteY9" fmla="*/ 344673 h 4267386"/>
              <a:gd name="connsiteX10" fmla="*/ 2996902 w 12192001"/>
              <a:gd name="connsiteY10" fmla="*/ 2633848 h 4267386"/>
              <a:gd name="connsiteX11" fmla="*/ 4165156 w 12192001"/>
              <a:gd name="connsiteY11" fmla="*/ 950433 h 4267386"/>
              <a:gd name="connsiteX12" fmla="*/ 5506407 w 12192001"/>
              <a:gd name="connsiteY12"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864930 w 12192001"/>
              <a:gd name="connsiteY3" fmla="*/ 1607956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0 w 12192001"/>
              <a:gd name="connsiteY7" fmla="*/ 4267386 h 4267386"/>
              <a:gd name="connsiteX8" fmla="*/ 0 w 12192001"/>
              <a:gd name="connsiteY8" fmla="*/ 1070913 h 4267386"/>
              <a:gd name="connsiteX9" fmla="*/ 699790 w 12192001"/>
              <a:gd name="connsiteY9" fmla="*/ 344673 h 4267386"/>
              <a:gd name="connsiteX10" fmla="*/ 2996902 w 12192001"/>
              <a:gd name="connsiteY10" fmla="*/ 2633848 h 4267386"/>
              <a:gd name="connsiteX11" fmla="*/ 4165156 w 12192001"/>
              <a:gd name="connsiteY11" fmla="*/ 950433 h 4267386"/>
              <a:gd name="connsiteX12" fmla="*/ 5506407 w 12192001"/>
              <a:gd name="connsiteY12" fmla="*/ 374651 h 4267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1" h="4267386">
                <a:moveTo>
                  <a:pt x="5506407" y="374651"/>
                </a:moveTo>
                <a:lnTo>
                  <a:pt x="7442791" y="1229280"/>
                </a:lnTo>
                <a:lnTo>
                  <a:pt x="8569842" y="803977"/>
                </a:lnTo>
                <a:lnTo>
                  <a:pt x="8864930" y="1607956"/>
                </a:lnTo>
                <a:cubicBezTo>
                  <a:pt x="9147702" y="1472465"/>
                  <a:pt x="10876503" y="124859"/>
                  <a:pt x="11084847" y="0"/>
                </a:cubicBezTo>
                <a:lnTo>
                  <a:pt x="12192000" y="309415"/>
                </a:lnTo>
                <a:cubicBezTo>
                  <a:pt x="12192000" y="1628739"/>
                  <a:pt x="12192001" y="2948062"/>
                  <a:pt x="12192001" y="4267386"/>
                </a:cubicBezTo>
                <a:lnTo>
                  <a:pt x="0" y="4267386"/>
                </a:lnTo>
                <a:lnTo>
                  <a:pt x="0" y="1070913"/>
                </a:lnTo>
                <a:lnTo>
                  <a:pt x="699790" y="344673"/>
                </a:lnTo>
                <a:lnTo>
                  <a:pt x="2996902" y="2633848"/>
                </a:lnTo>
                <a:lnTo>
                  <a:pt x="4165156" y="950433"/>
                </a:lnTo>
                <a:lnTo>
                  <a:pt x="5506407" y="374651"/>
                </a:lnTo>
                <a:close/>
              </a:path>
            </a:pathLst>
          </a:custGeom>
          <a:gradFill flip="none" rotWithShape="1">
            <a:gsLst>
              <a:gs pos="95000">
                <a:srgbClr val="F99D1C">
                  <a:alpha val="0"/>
                </a:srgbClr>
              </a:gs>
              <a:gs pos="75000">
                <a:srgbClr val="F99D1C">
                  <a:alpha val="30000"/>
                </a:srgbClr>
              </a:gs>
            </a:gsLst>
            <a:lin ang="5400000" scaled="1"/>
            <a:tileRect/>
          </a:gradFill>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black"/>
              </a:solidFill>
              <a:effectLst/>
              <a:uLnTx/>
              <a:uFillTx/>
              <a:latin typeface="+mn-lt"/>
            </a:endParaRPr>
          </a:p>
        </p:txBody>
      </p:sp>
      <p:sp>
        <p:nvSpPr>
          <p:cNvPr id="27" name="Text Placeholder 3">
            <a:extLst>
              <a:ext uri="{FF2B5EF4-FFF2-40B4-BE49-F238E27FC236}">
                <a16:creationId xmlns:a16="http://schemas.microsoft.com/office/drawing/2014/main" id="{1B0AAD97-AEB6-494D-A1CF-098B3328D59D}"/>
              </a:ext>
            </a:extLst>
          </p:cNvPr>
          <p:cNvSpPr>
            <a:spLocks noGrp="1"/>
          </p:cNvSpPr>
          <p:nvPr>
            <p:ph type="body" sz="half" idx="2" hasCustomPrompt="1"/>
          </p:nvPr>
        </p:nvSpPr>
        <p:spPr>
          <a:xfrm>
            <a:off x="904362" y="4092790"/>
            <a:ext cx="2017852" cy="1907336"/>
          </a:xfrm>
        </p:spPr>
        <p:txBody>
          <a:bodyPr/>
          <a:lstStyle>
            <a:lvl1pPr marL="0" indent="0" algn="ctr">
              <a:lnSpc>
                <a:spcPct val="120000"/>
              </a:lnSpc>
              <a:buNone/>
              <a:defRPr sz="1600">
                <a:solidFill>
                  <a:schemeClr val="bg1"/>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pic>
        <p:nvPicPr>
          <p:cNvPr id="21" name="Graphic 20">
            <a:extLst>
              <a:ext uri="{FF2B5EF4-FFF2-40B4-BE49-F238E27FC236}">
                <a16:creationId xmlns:a16="http://schemas.microsoft.com/office/drawing/2014/main" id="{FE4DE471-DC56-42DE-B21F-4F9E5AB447B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68417" y="6398745"/>
            <a:ext cx="1737783" cy="232711"/>
          </a:xfrm>
          <a:prstGeom prst="rect">
            <a:avLst/>
          </a:prstGeom>
        </p:spPr>
      </p:pic>
      <p:sp>
        <p:nvSpPr>
          <p:cNvPr id="29" name="Content Placeholder 3">
            <a:extLst>
              <a:ext uri="{FF2B5EF4-FFF2-40B4-BE49-F238E27FC236}">
                <a16:creationId xmlns:a16="http://schemas.microsoft.com/office/drawing/2014/main" id="{20556732-0006-FA4D-B635-37D72265F344}"/>
              </a:ext>
            </a:extLst>
          </p:cNvPr>
          <p:cNvSpPr>
            <a:spLocks noGrp="1"/>
          </p:cNvSpPr>
          <p:nvPr>
            <p:ph sz="quarter" idx="22" hasCustomPrompt="1"/>
          </p:nvPr>
        </p:nvSpPr>
        <p:spPr>
          <a:xfrm>
            <a:off x="4530022" y="2156766"/>
            <a:ext cx="6976176" cy="3804808"/>
          </a:xfrm>
          <a:noFill/>
        </p:spPr>
        <p:txBody>
          <a:bodyPr/>
          <a:lstStyle>
            <a:lvl1pPr>
              <a:defRPr spc="-30" baseline="0">
                <a:latin typeface="+mn-lt"/>
              </a:defRPr>
            </a:lvl1pPr>
            <a:lvl2pPr>
              <a:defRPr spc="-30" baseline="0">
                <a:latin typeface="+mn-lt"/>
              </a:defRPr>
            </a:lvl2pPr>
            <a:lvl3pPr marL="342900" indent="-171450">
              <a:buFont typeface="Arial" panose="020B0604020202020204" pitchFamily="34" charset="0"/>
              <a:buChar char="–"/>
              <a:defRPr spc="-30" baseline="0">
                <a:latin typeface="+mn-lt"/>
              </a:defRPr>
            </a:lvl3pPr>
            <a:lvl4pPr>
              <a:defRPr spc="-50" baseline="0">
                <a:latin typeface="+mn-lt"/>
              </a:defRPr>
            </a:lvl4pPr>
            <a:lvl5pPr>
              <a:defRPr spc="-30" baseline="0">
                <a:latin typeface="+mn-lt"/>
              </a:defRPr>
            </a:lvl5pPr>
            <a:lvl6pPr>
              <a:defRPr spc="-30" baseline="0">
                <a:latin typeface="+mn-lt"/>
              </a:defRPr>
            </a:lvl6pPr>
            <a:lvl7pPr>
              <a:defRPr spc="-30" baseline="0">
                <a:latin typeface="+mn-lt"/>
              </a:defRPr>
            </a:lvl7pPr>
            <a:lvl8pPr marL="115888" indent="-115888">
              <a:buFont typeface="Arial" panose="020B0604020202020204" pitchFamily="34" charset="0"/>
              <a:buChar char="“"/>
              <a:defRPr spc="-30" baseline="0">
                <a:latin typeface="+mn-lt"/>
              </a:defRPr>
            </a:lvl8pPr>
            <a:lvl9pPr>
              <a:spcAft>
                <a:spcPts val="1200"/>
              </a:spcAft>
              <a:defRPr spc="-50" baseline="0">
                <a:latin typeface="+mn-lt"/>
              </a:defRPr>
            </a:lvl9pPr>
          </a:lstStyle>
          <a:p>
            <a:pPr lvl="7"/>
            <a:r>
              <a:rPr lang="en-US" dirty="0"/>
              <a:t>Eighth”</a:t>
            </a:r>
          </a:p>
          <a:p>
            <a:pPr lvl="8"/>
            <a:r>
              <a:rPr lang="en-US" dirty="0"/>
              <a:t>Ninth</a:t>
            </a:r>
          </a:p>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p:txBody>
      </p:sp>
      <p:sp>
        <p:nvSpPr>
          <p:cNvPr id="30" name="Title 6">
            <a:extLst>
              <a:ext uri="{FF2B5EF4-FFF2-40B4-BE49-F238E27FC236}">
                <a16:creationId xmlns:a16="http://schemas.microsoft.com/office/drawing/2014/main" id="{FB7F6977-6F78-F64E-933F-0F1DD2AB3ADD}"/>
              </a:ext>
            </a:extLst>
          </p:cNvPr>
          <p:cNvSpPr>
            <a:spLocks noGrp="1"/>
          </p:cNvSpPr>
          <p:nvPr>
            <p:ph type="title" hasCustomPrompt="1"/>
          </p:nvPr>
        </p:nvSpPr>
        <p:spPr>
          <a:xfrm>
            <a:off x="4530024" y="818777"/>
            <a:ext cx="6976176" cy="411394"/>
          </a:xfrm>
        </p:spPr>
        <p:txBody>
          <a:bodyPr/>
          <a:lstStyle>
            <a:lvl1pPr>
              <a:defRPr sz="3200">
                <a:latin typeface="+mn-lt"/>
              </a:defRPr>
            </a:lvl1pPr>
          </a:lstStyle>
          <a:p>
            <a:r>
              <a:rPr lang="en-US" dirty="0"/>
              <a:t>Click to Edit Title</a:t>
            </a:r>
          </a:p>
        </p:txBody>
      </p:sp>
      <p:sp>
        <p:nvSpPr>
          <p:cNvPr id="31" name="Text Placeholder 2">
            <a:extLst>
              <a:ext uri="{FF2B5EF4-FFF2-40B4-BE49-F238E27FC236}">
                <a16:creationId xmlns:a16="http://schemas.microsoft.com/office/drawing/2014/main" id="{578D5468-0372-A241-8538-C4BE1DFEDCE1}"/>
              </a:ext>
            </a:extLst>
          </p:cNvPr>
          <p:cNvSpPr>
            <a:spLocks noGrp="1"/>
          </p:cNvSpPr>
          <p:nvPr>
            <p:ph type="body" idx="13"/>
          </p:nvPr>
        </p:nvSpPr>
        <p:spPr>
          <a:xfrm>
            <a:off x="4530022" y="1283881"/>
            <a:ext cx="6976178" cy="255455"/>
          </a:xfrm>
        </p:spPr>
        <p:txBody>
          <a:bodyPr wrap="square" anchor="t">
            <a:spAutoFit/>
          </a:bodyPr>
          <a:lstStyle>
            <a:lvl1pPr marL="0" indent="0">
              <a:lnSpc>
                <a:spcPct val="83000"/>
              </a:lnSpc>
              <a:spcBef>
                <a:spcPts val="0"/>
              </a:spcBef>
              <a:spcAft>
                <a:spcPts val="0"/>
              </a:spcAft>
              <a:buNone/>
              <a:defRPr sz="2000" b="0" spc="-30"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5" name="Text Placeholder 2">
            <a:extLst>
              <a:ext uri="{FF2B5EF4-FFF2-40B4-BE49-F238E27FC236}">
                <a16:creationId xmlns:a16="http://schemas.microsoft.com/office/drawing/2014/main" id="{10D15343-A4E6-3942-9BE6-D1DC2043AD01}"/>
              </a:ext>
            </a:extLst>
          </p:cNvPr>
          <p:cNvSpPr>
            <a:spLocks noGrp="1"/>
          </p:cNvSpPr>
          <p:nvPr>
            <p:ph type="body" idx="14" hasCustomPrompt="1"/>
          </p:nvPr>
        </p:nvSpPr>
        <p:spPr>
          <a:xfrm>
            <a:off x="904362" y="3313855"/>
            <a:ext cx="2017852" cy="689420"/>
          </a:xfrm>
        </p:spPr>
        <p:txBody>
          <a:bodyPr wrap="square" anchor="ctr">
            <a:spAutoFit/>
          </a:bodyPr>
          <a:lstStyle>
            <a:lvl1pPr marL="0" indent="0" algn="ctr">
              <a:lnSpc>
                <a:spcPct val="80000"/>
              </a:lnSpc>
              <a:spcBef>
                <a:spcPts val="0"/>
              </a:spcBef>
              <a:spcAft>
                <a:spcPts val="0"/>
              </a:spcAft>
              <a:buNone/>
              <a:defRPr sz="2800" b="1">
                <a:solidFill>
                  <a:schemeClr val="bg1"/>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Industry/</a:t>
            </a:r>
            <a:br>
              <a:rPr lang="en-US" dirty="0"/>
            </a:br>
            <a:r>
              <a:rPr lang="en-US" dirty="0"/>
              <a:t>Use Case</a:t>
            </a:r>
          </a:p>
        </p:txBody>
      </p:sp>
      <p:sp>
        <p:nvSpPr>
          <p:cNvPr id="33" name="Rectangle 32">
            <a:extLst>
              <a:ext uri="{FF2B5EF4-FFF2-40B4-BE49-F238E27FC236}">
                <a16:creationId xmlns:a16="http://schemas.microsoft.com/office/drawing/2014/main" id="{1ACB9F45-B658-8448-B45C-8EBA2AF4E981}"/>
              </a:ext>
            </a:extLst>
          </p:cNvPr>
          <p:cNvSpPr/>
          <p:nvPr/>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1958456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p:cSld name="Customer Story with Photo">
    <p:spTree>
      <p:nvGrpSpPr>
        <p:cNvPr id="1" name=""/>
        <p:cNvGrpSpPr/>
        <p:nvPr/>
      </p:nvGrpSpPr>
      <p:grpSpPr>
        <a:xfrm>
          <a:off x="0" y="0"/>
          <a:ext cx="0" cy="0"/>
          <a:chOff x="0" y="0"/>
          <a:chExt cx="0" cy="0"/>
        </a:xfrm>
      </p:grpSpPr>
      <p:sp>
        <p:nvSpPr>
          <p:cNvPr id="69" name="Freeform: Shape 68">
            <a:extLst>
              <a:ext uri="{FF2B5EF4-FFF2-40B4-BE49-F238E27FC236}">
                <a16:creationId xmlns:a16="http://schemas.microsoft.com/office/drawing/2014/main" id="{FE058A7B-2AF5-4217-B2D9-52556152108B}"/>
              </a:ext>
            </a:extLst>
          </p:cNvPr>
          <p:cNvSpPr/>
          <p:nvPr/>
        </p:nvSpPr>
        <p:spPr bwMode="ltGray">
          <a:xfrm>
            <a:off x="633263" y="685802"/>
            <a:ext cx="3587996" cy="6172198"/>
          </a:xfrm>
          <a:custGeom>
            <a:avLst/>
            <a:gdLst>
              <a:gd name="connsiteX0" fmla="*/ 0 w 3587996"/>
              <a:gd name="connsiteY0" fmla="*/ 0 h 6172198"/>
              <a:gd name="connsiteX1" fmla="*/ 3451859 w 3587996"/>
              <a:gd name="connsiteY1" fmla="*/ 0 h 6172198"/>
              <a:gd name="connsiteX2" fmla="*/ 3587996 w 3587996"/>
              <a:gd name="connsiteY2" fmla="*/ 0 h 6172198"/>
              <a:gd name="connsiteX3" fmla="*/ 3451859 w 3587996"/>
              <a:gd name="connsiteY3" fmla="*/ 6172196 h 6172198"/>
              <a:gd name="connsiteX4" fmla="*/ 3451859 w 3587996"/>
              <a:gd name="connsiteY4" fmla="*/ 6172198 h 6172198"/>
              <a:gd name="connsiteX5" fmla="*/ 0 w 3587996"/>
              <a:gd name="connsiteY5" fmla="*/ 6172198 h 6172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87996" h="6172198">
                <a:moveTo>
                  <a:pt x="0" y="0"/>
                </a:moveTo>
                <a:lnTo>
                  <a:pt x="3451859" y="0"/>
                </a:lnTo>
                <a:lnTo>
                  <a:pt x="3587996" y="0"/>
                </a:lnTo>
                <a:lnTo>
                  <a:pt x="3451859" y="6172196"/>
                </a:lnTo>
                <a:lnTo>
                  <a:pt x="3451859" y="6172198"/>
                </a:lnTo>
                <a:lnTo>
                  <a:pt x="0" y="6172198"/>
                </a:lnTo>
                <a:close/>
              </a:path>
            </a:pathLst>
          </a:custGeom>
          <a:gradFill>
            <a:gsLst>
              <a:gs pos="99000">
                <a:srgbClr val="F99D1C"/>
              </a:gs>
              <a:gs pos="1000">
                <a:srgbClr val="EC008C"/>
              </a:gs>
            </a:gsLst>
            <a:lin ang="16200000" scaled="0"/>
          </a:gra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white"/>
              </a:solidFill>
              <a:effectLst/>
              <a:uLnTx/>
              <a:uFillTx/>
              <a:latin typeface="+mn-lt"/>
            </a:endParaRPr>
          </a:p>
        </p:txBody>
      </p:sp>
      <p:pic>
        <p:nvPicPr>
          <p:cNvPr id="9" name="Graphic 8">
            <a:extLst>
              <a:ext uri="{FF2B5EF4-FFF2-40B4-BE49-F238E27FC236}">
                <a16:creationId xmlns:a16="http://schemas.microsoft.com/office/drawing/2014/main" id="{36CDF791-2CE7-49DB-95F3-960700B8B70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68417" y="6398745"/>
            <a:ext cx="1737783" cy="232711"/>
          </a:xfrm>
          <a:prstGeom prst="rect">
            <a:avLst/>
          </a:prstGeom>
        </p:spPr>
      </p:pic>
      <p:sp>
        <p:nvSpPr>
          <p:cNvPr id="13" name="Picture Placeholder 12">
            <a:extLst>
              <a:ext uri="{FF2B5EF4-FFF2-40B4-BE49-F238E27FC236}">
                <a16:creationId xmlns:a16="http://schemas.microsoft.com/office/drawing/2014/main" id="{D2EA512C-31AB-489B-9624-CEB137A938DA}"/>
              </a:ext>
            </a:extLst>
          </p:cNvPr>
          <p:cNvSpPr>
            <a:spLocks noGrp="1"/>
          </p:cNvSpPr>
          <p:nvPr>
            <p:ph type="pic" sz="quarter" idx="24"/>
          </p:nvPr>
        </p:nvSpPr>
        <p:spPr>
          <a:xfrm>
            <a:off x="0" y="0"/>
            <a:ext cx="3986664" cy="6858000"/>
          </a:xfrm>
          <a:custGeom>
            <a:avLst/>
            <a:gdLst>
              <a:gd name="connsiteX0" fmla="*/ 0 w 3986664"/>
              <a:gd name="connsiteY0" fmla="*/ 0 h 6858000"/>
              <a:gd name="connsiteX1" fmla="*/ 3835400 w 3986664"/>
              <a:gd name="connsiteY1" fmla="*/ 0 h 6858000"/>
              <a:gd name="connsiteX2" fmla="*/ 3986664 w 3986664"/>
              <a:gd name="connsiteY2" fmla="*/ 0 h 6858000"/>
              <a:gd name="connsiteX3" fmla="*/ 3835400 w 3986664"/>
              <a:gd name="connsiteY3" fmla="*/ 6857998 h 6858000"/>
              <a:gd name="connsiteX4" fmla="*/ 3835400 w 3986664"/>
              <a:gd name="connsiteY4" fmla="*/ 6858000 h 6858000"/>
              <a:gd name="connsiteX5" fmla="*/ 1809750 w 3986664"/>
              <a:gd name="connsiteY5" fmla="*/ 6858000 h 6858000"/>
              <a:gd name="connsiteX6" fmla="*/ 0 w 3986664"/>
              <a:gd name="connsiteY6" fmla="*/ 6858000 h 6858000"/>
              <a:gd name="connsiteX7" fmla="*/ 0 w 3986664"/>
              <a:gd name="connsiteY7" fmla="*/ 97155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86664" h="6858000">
                <a:moveTo>
                  <a:pt x="0" y="0"/>
                </a:moveTo>
                <a:lnTo>
                  <a:pt x="3835400" y="0"/>
                </a:lnTo>
                <a:lnTo>
                  <a:pt x="3986664" y="0"/>
                </a:lnTo>
                <a:lnTo>
                  <a:pt x="3835400" y="6857998"/>
                </a:lnTo>
                <a:lnTo>
                  <a:pt x="3835400" y="6858000"/>
                </a:lnTo>
                <a:lnTo>
                  <a:pt x="1809750" y="6858000"/>
                </a:lnTo>
                <a:lnTo>
                  <a:pt x="0" y="6858000"/>
                </a:lnTo>
                <a:lnTo>
                  <a:pt x="0" y="971550"/>
                </a:lnTo>
                <a:close/>
              </a:path>
            </a:pathLst>
          </a:custGeom>
          <a:solidFill>
            <a:schemeClr val="bg2"/>
          </a:solidFill>
        </p:spPr>
        <p:txBody>
          <a:bodyPr wrap="square" lIns="228600" tIns="228600" rIns="228600" bIns="228600">
            <a:noAutofit/>
          </a:bodyPr>
          <a:lstStyle>
            <a:lvl1pPr algn="ctr">
              <a:defRPr>
                <a:latin typeface="+mn-lt"/>
              </a:defRPr>
            </a:lvl1pPr>
          </a:lstStyle>
          <a:p>
            <a:r>
              <a:rPr lang="en-US"/>
              <a:t>Click icon to add picture</a:t>
            </a:r>
            <a:endParaRPr lang="en-US" dirty="0"/>
          </a:p>
        </p:txBody>
      </p:sp>
      <p:sp>
        <p:nvSpPr>
          <p:cNvPr id="10" name="Content Placeholder 3">
            <a:extLst>
              <a:ext uri="{FF2B5EF4-FFF2-40B4-BE49-F238E27FC236}">
                <a16:creationId xmlns:a16="http://schemas.microsoft.com/office/drawing/2014/main" id="{2F1A7FF6-6753-164B-B3A9-E4940683463F}"/>
              </a:ext>
            </a:extLst>
          </p:cNvPr>
          <p:cNvSpPr>
            <a:spLocks noGrp="1"/>
          </p:cNvSpPr>
          <p:nvPr>
            <p:ph sz="quarter" idx="22" hasCustomPrompt="1"/>
          </p:nvPr>
        </p:nvSpPr>
        <p:spPr>
          <a:xfrm>
            <a:off x="4530022" y="2156766"/>
            <a:ext cx="6976176" cy="3804808"/>
          </a:xfrm>
          <a:noFill/>
        </p:spPr>
        <p:txBody>
          <a:bodyPr/>
          <a:lstStyle>
            <a:lvl1pPr>
              <a:defRPr spc="-30" baseline="0">
                <a:latin typeface="+mn-lt"/>
              </a:defRPr>
            </a:lvl1pPr>
            <a:lvl2pPr>
              <a:defRPr spc="-30" baseline="0">
                <a:latin typeface="+mn-lt"/>
              </a:defRPr>
            </a:lvl2pPr>
            <a:lvl3pPr marL="342900" indent="-171450">
              <a:buFont typeface="Arial" panose="020B0604020202020204" pitchFamily="34" charset="0"/>
              <a:buChar char="–"/>
              <a:defRPr spc="-30" baseline="0">
                <a:latin typeface="+mn-lt"/>
              </a:defRPr>
            </a:lvl3pPr>
            <a:lvl4pPr>
              <a:defRPr spc="-50" baseline="0">
                <a:latin typeface="+mn-lt"/>
              </a:defRPr>
            </a:lvl4pPr>
            <a:lvl5pPr>
              <a:defRPr spc="-30" baseline="0">
                <a:latin typeface="+mn-lt"/>
              </a:defRPr>
            </a:lvl5pPr>
            <a:lvl6pPr>
              <a:defRPr spc="-30" baseline="0">
                <a:latin typeface="+mn-lt"/>
              </a:defRPr>
            </a:lvl6pPr>
            <a:lvl7pPr>
              <a:defRPr spc="-30" baseline="0">
                <a:latin typeface="+mn-lt"/>
              </a:defRPr>
            </a:lvl7pPr>
            <a:lvl8pPr marL="115888" indent="-115888">
              <a:buFont typeface="Arial" panose="020B0604020202020204" pitchFamily="34" charset="0"/>
              <a:buChar char="“"/>
              <a:defRPr spc="-30" baseline="0">
                <a:latin typeface="+mn-lt"/>
              </a:defRPr>
            </a:lvl8pPr>
            <a:lvl9pPr>
              <a:spcAft>
                <a:spcPts val="1200"/>
              </a:spcAft>
              <a:defRPr spc="-50" baseline="0">
                <a:latin typeface="+mn-lt"/>
              </a:defRPr>
            </a:lvl9pPr>
          </a:lstStyle>
          <a:p>
            <a:pPr lvl="7"/>
            <a:r>
              <a:rPr lang="en-US" dirty="0"/>
              <a:t>Eighth”</a:t>
            </a:r>
          </a:p>
          <a:p>
            <a:pPr lvl="8"/>
            <a:r>
              <a:rPr lang="en-US" dirty="0"/>
              <a:t>Ninth</a:t>
            </a:r>
          </a:p>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p:txBody>
      </p:sp>
      <p:sp>
        <p:nvSpPr>
          <p:cNvPr id="12" name="Title 6">
            <a:extLst>
              <a:ext uri="{FF2B5EF4-FFF2-40B4-BE49-F238E27FC236}">
                <a16:creationId xmlns:a16="http://schemas.microsoft.com/office/drawing/2014/main" id="{317C28B9-D9D1-B74A-AE68-CEA3A84BA52B}"/>
              </a:ext>
            </a:extLst>
          </p:cNvPr>
          <p:cNvSpPr>
            <a:spLocks noGrp="1"/>
          </p:cNvSpPr>
          <p:nvPr>
            <p:ph type="title" hasCustomPrompt="1"/>
          </p:nvPr>
        </p:nvSpPr>
        <p:spPr>
          <a:xfrm>
            <a:off x="4530024" y="818777"/>
            <a:ext cx="6976176" cy="411394"/>
          </a:xfrm>
        </p:spPr>
        <p:txBody>
          <a:bodyPr/>
          <a:lstStyle>
            <a:lvl1pPr>
              <a:defRPr sz="3200">
                <a:latin typeface="+mn-lt"/>
              </a:defRPr>
            </a:lvl1pPr>
          </a:lstStyle>
          <a:p>
            <a:r>
              <a:rPr lang="en-US" dirty="0"/>
              <a:t>Click to Edit Title</a:t>
            </a:r>
          </a:p>
        </p:txBody>
      </p:sp>
      <p:sp>
        <p:nvSpPr>
          <p:cNvPr id="14" name="Text Placeholder 2">
            <a:extLst>
              <a:ext uri="{FF2B5EF4-FFF2-40B4-BE49-F238E27FC236}">
                <a16:creationId xmlns:a16="http://schemas.microsoft.com/office/drawing/2014/main" id="{002C401C-3564-FC43-A1C3-DC3D9EB0ADF3}"/>
              </a:ext>
            </a:extLst>
          </p:cNvPr>
          <p:cNvSpPr>
            <a:spLocks noGrp="1"/>
          </p:cNvSpPr>
          <p:nvPr>
            <p:ph type="body" idx="13"/>
          </p:nvPr>
        </p:nvSpPr>
        <p:spPr>
          <a:xfrm>
            <a:off x="4530022" y="1283881"/>
            <a:ext cx="6976178" cy="255455"/>
          </a:xfrm>
        </p:spPr>
        <p:txBody>
          <a:bodyPr wrap="square" anchor="t">
            <a:spAutoFit/>
          </a:bodyPr>
          <a:lstStyle>
            <a:lvl1pPr marL="0" indent="0">
              <a:lnSpc>
                <a:spcPct val="83000"/>
              </a:lnSpc>
              <a:spcBef>
                <a:spcPts val="0"/>
              </a:spcBef>
              <a:spcAft>
                <a:spcPts val="0"/>
              </a:spcAft>
              <a:buNone/>
              <a:defRPr sz="2000" b="0" spc="-30"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Rectangle 10">
            <a:extLst>
              <a:ext uri="{FF2B5EF4-FFF2-40B4-BE49-F238E27FC236}">
                <a16:creationId xmlns:a16="http://schemas.microsoft.com/office/drawing/2014/main" id="{2E1FBB40-128A-F047-BB22-EA202DD0630A}"/>
              </a:ext>
            </a:extLst>
          </p:cNvPr>
          <p:cNvSpPr/>
          <p:nvPr/>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353421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Bullet and Content – Dark">
    <p:bg>
      <p:bgRef idx="1001">
        <a:schemeClr val="bg1"/>
      </p:bgRef>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6062" y="2090911"/>
            <a:ext cx="5349240" cy="381296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7"/>
          <p:cNvSpPr>
            <a:spLocks noGrp="1"/>
          </p:cNvSpPr>
          <p:nvPr>
            <p:ph type="title" hasCustomPrompt="1"/>
          </p:nvPr>
        </p:nvSpPr>
        <p:spPr>
          <a:xfrm>
            <a:off x="456063" y="310393"/>
            <a:ext cx="5349239" cy="899929"/>
          </a:xfrm>
        </p:spPr>
        <p:txBody>
          <a:bodyPr>
            <a:noAutofit/>
          </a:bodyPr>
          <a:lstStyle/>
          <a:p>
            <a:r>
              <a:rPr lang="en-US" dirty="0"/>
              <a:t>Subject: Slide Title</a:t>
            </a:r>
          </a:p>
        </p:txBody>
      </p:sp>
      <p:sp>
        <p:nvSpPr>
          <p:cNvPr id="6" name="Subtitle 2"/>
          <p:cNvSpPr>
            <a:spLocks noGrp="1"/>
          </p:cNvSpPr>
          <p:nvPr>
            <p:ph type="subTitle" idx="11" hasCustomPrompt="1"/>
          </p:nvPr>
        </p:nvSpPr>
        <p:spPr>
          <a:xfrm>
            <a:off x="456063" y="1305388"/>
            <a:ext cx="5349239" cy="30206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
        <p:nvSpPr>
          <p:cNvPr id="7" name="Content Placeholder 2"/>
          <p:cNvSpPr>
            <a:spLocks noGrp="1"/>
          </p:cNvSpPr>
          <p:nvPr>
            <p:ph sz="half" idx="12" hasCustomPrompt="1"/>
          </p:nvPr>
        </p:nvSpPr>
        <p:spPr>
          <a:xfrm>
            <a:off x="6386697" y="310392"/>
            <a:ext cx="5349240" cy="5593484"/>
          </a:xfrm>
          <a:prstGeom prst="rect">
            <a:avLst/>
          </a:prstGeom>
          <a:solidFill>
            <a:schemeClr val="tx1">
              <a:alpha val="15000"/>
            </a:schemeClr>
          </a:solidFill>
          <a:ln w="38100" cap="rnd">
            <a:solidFill>
              <a:schemeClr val="accent3"/>
            </a:solidFill>
          </a:ln>
        </p:spPr>
        <p:txBody>
          <a:bodyPr/>
          <a:lstStyle/>
          <a:p>
            <a:pPr lvl="0"/>
            <a:r>
              <a:rPr lang="en-US" dirty="0"/>
              <a:t>Click on any of the icons below to insert a table, chart, smart graphic or image</a:t>
            </a:r>
          </a:p>
        </p:txBody>
      </p:sp>
      <p:pic>
        <p:nvPicPr>
          <p:cNvPr id="9" name="Picture 8"/>
          <p:cNvPicPr>
            <a:picLocks/>
          </p:cNvPicPr>
          <p:nvPr/>
        </p:nvPicPr>
        <p:blipFill>
          <a:blip r:embed="rId2"/>
          <a:stretch>
            <a:fillRect/>
          </a:stretch>
        </p:blipFill>
        <p:spPr>
          <a:xfrm>
            <a:off x="9746234" y="6365174"/>
            <a:ext cx="2139696" cy="301752"/>
          </a:xfrm>
          <a:prstGeom prst="rect">
            <a:avLst/>
          </a:prstGeom>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preserve="1">
  <p:cSld name="Full Photo">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4" name="Freeform: Shape 63">
            <a:extLst>
              <a:ext uri="{FF2B5EF4-FFF2-40B4-BE49-F238E27FC236}">
                <a16:creationId xmlns:a16="http://schemas.microsoft.com/office/drawing/2014/main" id="{320EF22F-6FAB-49D9-A963-0D2E7D0A8392}"/>
              </a:ext>
            </a:extLst>
          </p:cNvPr>
          <p:cNvSpPr/>
          <p:nvPr/>
        </p:nvSpPr>
        <p:spPr bwMode="ltGray">
          <a:xfrm>
            <a:off x="0" y="812800"/>
            <a:ext cx="5884104" cy="5359400"/>
          </a:xfrm>
          <a:custGeom>
            <a:avLst/>
            <a:gdLst>
              <a:gd name="connsiteX0" fmla="*/ 0 w 5884104"/>
              <a:gd name="connsiteY0" fmla="*/ 0 h 5359400"/>
              <a:gd name="connsiteX1" fmla="*/ 2768599 w 5884104"/>
              <a:gd name="connsiteY1" fmla="*/ 0 h 5359400"/>
              <a:gd name="connsiteX2" fmla="*/ 3688080 w 5884104"/>
              <a:gd name="connsiteY2" fmla="*/ 0 h 5359400"/>
              <a:gd name="connsiteX3" fmla="*/ 5765894 w 5884104"/>
              <a:gd name="connsiteY3" fmla="*/ 0 h 5359400"/>
              <a:gd name="connsiteX4" fmla="*/ 5884104 w 5884104"/>
              <a:gd name="connsiteY4" fmla="*/ 0 h 5359400"/>
              <a:gd name="connsiteX5" fmla="*/ 5765894 w 5884104"/>
              <a:gd name="connsiteY5" fmla="*/ 5359399 h 5359400"/>
              <a:gd name="connsiteX6" fmla="*/ 5765894 w 5884104"/>
              <a:gd name="connsiteY6" fmla="*/ 5359400 h 5359400"/>
              <a:gd name="connsiteX7" fmla="*/ 3688080 w 5884104"/>
              <a:gd name="connsiteY7" fmla="*/ 5359400 h 5359400"/>
              <a:gd name="connsiteX8" fmla="*/ 2768599 w 5884104"/>
              <a:gd name="connsiteY8" fmla="*/ 5359400 h 5359400"/>
              <a:gd name="connsiteX9" fmla="*/ 0 w 5884104"/>
              <a:gd name="connsiteY9" fmla="*/ 5359400 h 535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84104" h="5359400">
                <a:moveTo>
                  <a:pt x="0" y="0"/>
                </a:moveTo>
                <a:lnTo>
                  <a:pt x="2768599" y="0"/>
                </a:lnTo>
                <a:lnTo>
                  <a:pt x="3688080" y="0"/>
                </a:lnTo>
                <a:lnTo>
                  <a:pt x="5765894" y="0"/>
                </a:lnTo>
                <a:lnTo>
                  <a:pt x="5884104" y="0"/>
                </a:lnTo>
                <a:lnTo>
                  <a:pt x="5765894" y="5359399"/>
                </a:lnTo>
                <a:lnTo>
                  <a:pt x="5765894" y="5359400"/>
                </a:lnTo>
                <a:lnTo>
                  <a:pt x="3688080" y="5359400"/>
                </a:lnTo>
                <a:lnTo>
                  <a:pt x="2768599" y="5359400"/>
                </a:lnTo>
                <a:lnTo>
                  <a:pt x="0" y="5359400"/>
                </a:lnTo>
                <a:close/>
              </a:path>
            </a:pathLst>
          </a:custGeom>
          <a:gradFill flip="none" rotWithShape="0">
            <a:gsLst>
              <a:gs pos="76000">
                <a:srgbClr val="EC008C">
                  <a:alpha val="95000"/>
                </a:srgbClr>
              </a:gs>
              <a:gs pos="6000">
                <a:srgbClr val="F67C34"/>
              </a:gs>
            </a:gsLst>
            <a:path path="circle">
              <a:fillToRect r="100000" b="100000"/>
            </a:path>
            <a:tileRect/>
          </a:gradFill>
          <a:ln w="1524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fontAlgn="auto">
              <a:lnSpc>
                <a:spcPct val="100000"/>
              </a:lnSpc>
              <a:spcBef>
                <a:spcPts val="0"/>
              </a:spcBef>
              <a:spcAft>
                <a:spcPts val="0"/>
              </a:spcAft>
              <a:buClrTx/>
              <a:buSzTx/>
              <a:buFontTx/>
              <a:buNone/>
              <a:tabLst/>
            </a:pPr>
            <a:endParaRPr kumimoji="0" lang="en-US" b="0" i="0" u="none" strike="noStrike" kern="0" cap="none" spc="0" normalizeH="0" baseline="0" dirty="0">
              <a:ln>
                <a:noFill/>
              </a:ln>
              <a:solidFill>
                <a:prstClr val="white"/>
              </a:solidFill>
              <a:effectLst/>
              <a:uLnTx/>
              <a:uFillTx/>
              <a:latin typeface="+mn-lt"/>
            </a:endParaRPr>
          </a:p>
        </p:txBody>
      </p:sp>
      <p:sp>
        <p:nvSpPr>
          <p:cNvPr id="65" name="Text Placeholder 2">
            <a:extLst>
              <a:ext uri="{FF2B5EF4-FFF2-40B4-BE49-F238E27FC236}">
                <a16:creationId xmlns:a16="http://schemas.microsoft.com/office/drawing/2014/main" id="{434CA26C-468C-4921-AF98-37B369D49404}"/>
              </a:ext>
            </a:extLst>
          </p:cNvPr>
          <p:cNvSpPr>
            <a:spLocks noGrp="1"/>
          </p:cNvSpPr>
          <p:nvPr>
            <p:ph idx="13"/>
          </p:nvPr>
        </p:nvSpPr>
        <p:spPr>
          <a:xfrm>
            <a:off x="685799" y="1503365"/>
            <a:ext cx="4394201" cy="3983034"/>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4200" b="1" spc="-150" baseline="0">
                <a:solidFill>
                  <a:schemeClr val="bg1"/>
                </a:solidFill>
                <a:latin typeface="+mj-lt"/>
              </a:defRPr>
            </a:lvl1pPr>
            <a:lvl2pPr marL="0" indent="0">
              <a:lnSpc>
                <a:spcPct val="83000"/>
              </a:lnSpc>
              <a:spcBef>
                <a:spcPts val="300"/>
              </a:spcBef>
              <a:spcAft>
                <a:spcPts val="3000"/>
              </a:spcAft>
              <a:buFont typeface="Arial" panose="020B0604020202020204" pitchFamily="34" charset="0"/>
              <a:buChar char="​"/>
              <a:defRPr sz="2200" spc="-30" baseline="0">
                <a:solidFill>
                  <a:schemeClr val="bg1"/>
                </a:solidFill>
                <a:latin typeface="+mn-lt"/>
              </a:defRPr>
            </a:lvl2pPr>
            <a:lvl3pPr marL="0" indent="0">
              <a:lnSpc>
                <a:spcPct val="120000"/>
              </a:lnSpc>
              <a:spcBef>
                <a:spcPts val="1200"/>
              </a:spcBef>
              <a:spcAft>
                <a:spcPts val="200"/>
              </a:spcAft>
              <a:buFont typeface="Arial" panose="020B0604020202020204" pitchFamily="34" charset="0"/>
              <a:buChar char="​"/>
              <a:defRPr sz="1800" kern="100" spc="-30" baseline="0">
                <a:solidFill>
                  <a:schemeClr val="bg1"/>
                </a:solidFill>
                <a:latin typeface="+mn-lt"/>
              </a:defRPr>
            </a:lvl3pPr>
            <a:lvl4pPr marL="173038" indent="-173038">
              <a:lnSpc>
                <a:spcPct val="90000"/>
              </a:lnSpc>
              <a:spcBef>
                <a:spcPts val="400"/>
              </a:spcBef>
              <a:spcAft>
                <a:spcPts val="400"/>
              </a:spcAft>
              <a:buClr>
                <a:schemeClr val="bg1"/>
              </a:buClr>
              <a:buFont typeface="Arial" panose="020B0604020202020204" pitchFamily="34" charset="0"/>
              <a:buChar char="•"/>
              <a:defRPr sz="1400" b="0" kern="100" spc="-30" baseline="0">
                <a:solidFill>
                  <a:schemeClr val="bg1"/>
                </a:solidFill>
                <a:latin typeface="+mn-lt"/>
              </a:defRPr>
            </a:lvl4pPr>
            <a:lvl5pPr marL="342900" indent="-169863">
              <a:lnSpc>
                <a:spcPct val="85000"/>
              </a:lnSpc>
              <a:spcBef>
                <a:spcPts val="200"/>
              </a:spcBef>
              <a:spcAft>
                <a:spcPts val="200"/>
              </a:spcAft>
              <a:buFont typeface="Arial" panose="020B0604020202020204" pitchFamily="34" charset="0"/>
              <a:buChar char="–"/>
              <a:defRPr sz="1200" kern="100" spc="-30" baseline="0">
                <a:solidFill>
                  <a:schemeClr val="bg1"/>
                </a:solidFill>
                <a:latin typeface="+mn-lt"/>
              </a:defRPr>
            </a:lvl5pPr>
            <a:lvl6pPr marL="0" indent="0">
              <a:lnSpc>
                <a:spcPct val="90000"/>
              </a:lnSpc>
              <a:spcBef>
                <a:spcPts val="1200"/>
              </a:spcBef>
              <a:spcAft>
                <a:spcPts val="0"/>
              </a:spcAft>
              <a:buFont typeface="Arial" panose="020B0604020202020204" pitchFamily="34" charset="0"/>
              <a:buChar char="​"/>
              <a:defRPr sz="2000" b="1" kern="100" spc="-50" baseline="0">
                <a:solidFill>
                  <a:schemeClr val="bg1"/>
                </a:solidFill>
                <a:latin typeface="Arial" panose="020B0604020202020204" pitchFamily="34" charset="0"/>
              </a:defRPr>
            </a:lvl6pPr>
            <a:lvl7pPr marL="0" indent="0">
              <a:lnSpc>
                <a:spcPct val="90000"/>
              </a:lnSpc>
              <a:spcBef>
                <a:spcPts val="0"/>
              </a:spcBef>
              <a:spcAft>
                <a:spcPts val="400"/>
              </a:spcAft>
              <a:buFont typeface="Arial" panose="020B0604020202020204" pitchFamily="34" charset="0"/>
              <a:buChar char="​"/>
              <a:defRPr sz="1400" kern="100" spc="-30" baseline="0">
                <a:solidFill>
                  <a:schemeClr val="bg1"/>
                </a:solidFill>
                <a:latin typeface="+mn-lt"/>
              </a:defRPr>
            </a:lvl7pPr>
            <a:lvl8pPr marL="0" indent="0">
              <a:lnSpc>
                <a:spcPct val="120000"/>
              </a:lnSpc>
              <a:spcBef>
                <a:spcPts val="400"/>
              </a:spcBef>
              <a:spcAft>
                <a:spcPts val="400"/>
              </a:spcAft>
              <a:buFont typeface="Arial" panose="020B0604020202020204" pitchFamily="34" charset="0"/>
              <a:buChar char="​"/>
              <a:defRPr sz="1400" kern="100" spc="-30" baseline="0">
                <a:solidFill>
                  <a:schemeClr val="bg1"/>
                </a:solidFill>
                <a:latin typeface="+mn-lt"/>
              </a:defRPr>
            </a:lvl8pPr>
            <a:lvl9pPr marL="114300" indent="-114300">
              <a:lnSpc>
                <a:spcPct val="80000"/>
              </a:lnSpc>
              <a:spcBef>
                <a:spcPts val="600"/>
              </a:spcBef>
              <a:spcAft>
                <a:spcPts val="0"/>
              </a:spcAft>
              <a:buFont typeface="Arial" panose="020B0604020202020204" pitchFamily="34" charset="0"/>
              <a:buChar char="•"/>
              <a:defRPr sz="1200" b="0" kern="100" spc="-30" baseline="0">
                <a:solidFill>
                  <a:schemeClr val="bg1"/>
                </a:solidFill>
                <a:latin typeface="+mn-lt"/>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80" name="Graphic 79">
            <a:extLst>
              <a:ext uri="{FF2B5EF4-FFF2-40B4-BE49-F238E27FC236}">
                <a16:creationId xmlns:a16="http://schemas.microsoft.com/office/drawing/2014/main" id="{A9FB527B-5D86-41ED-862F-1335192E548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342217" y="5712944"/>
            <a:ext cx="1737783" cy="232711"/>
          </a:xfrm>
          <a:prstGeom prst="rect">
            <a:avLst/>
          </a:prstGeom>
        </p:spPr>
      </p:pic>
      <p:sp>
        <p:nvSpPr>
          <p:cNvPr id="5" name="Rectangle 4">
            <a:extLst>
              <a:ext uri="{FF2B5EF4-FFF2-40B4-BE49-F238E27FC236}">
                <a16:creationId xmlns:a16="http://schemas.microsoft.com/office/drawing/2014/main" id="{EA24ACC5-CA37-D442-9C5C-EA46D100693A}"/>
              </a:ext>
            </a:extLst>
          </p:cNvPr>
          <p:cNvSpPr/>
          <p:nvPr/>
        </p:nvSpPr>
        <p:spPr>
          <a:xfrm>
            <a:off x="10836946" y="6574532"/>
            <a:ext cx="1338508" cy="181868"/>
          </a:xfrm>
          <a:prstGeom prst="rect">
            <a:avLst/>
          </a:prstGeom>
        </p:spPr>
        <p:txBody>
          <a:bodyPr wrap="none">
            <a:noAutofit/>
          </a:bodyPr>
          <a:lstStyle/>
          <a:p>
            <a:pPr lvl="0" algn="r"/>
            <a:r>
              <a:rPr lang="en-US" sz="700" b="0" i="0" kern="1200" spc="120" baseline="0" dirty="0">
                <a:solidFill>
                  <a:schemeClr val="bg1"/>
                </a:solidFill>
                <a:effectLst/>
                <a:latin typeface="+mn-lt"/>
                <a:ea typeface="+mn-ea"/>
                <a:cs typeface="+mn-cs"/>
              </a:rPr>
              <a:t>© 2020 SPLUNK INC.</a:t>
            </a:r>
            <a:endParaRPr lang="en-US" sz="700" spc="120" baseline="0" dirty="0">
              <a:solidFill>
                <a:schemeClr val="bg1"/>
              </a:solidFill>
            </a:endParaRPr>
          </a:p>
        </p:txBody>
      </p:sp>
    </p:spTree>
    <p:extLst>
      <p:ext uri="{BB962C8B-B14F-4D97-AF65-F5344CB8AC3E}">
        <p14:creationId xmlns:p14="http://schemas.microsoft.com/office/powerpoint/2010/main" val="21335750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preserve="1">
  <p:cSld name="Half Photo Right">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97A8D343-0197-4212-A24D-25526C297821}"/>
              </a:ext>
            </a:extLst>
          </p:cNvPr>
          <p:cNvSpPr/>
          <p:nvPr/>
        </p:nvSpPr>
        <p:spPr bwMode="ltGray">
          <a:xfrm>
            <a:off x="6095999" y="406400"/>
            <a:ext cx="6096000" cy="6451600"/>
          </a:xfrm>
          <a:custGeom>
            <a:avLst/>
            <a:gdLst>
              <a:gd name="connsiteX0" fmla="*/ 1612900 w 6096000"/>
              <a:gd name="connsiteY0" fmla="*/ 0 h 6451600"/>
              <a:gd name="connsiteX1" fmla="*/ 6096000 w 6096000"/>
              <a:gd name="connsiteY1" fmla="*/ 0 h 6451600"/>
              <a:gd name="connsiteX2" fmla="*/ 6096000 w 6096000"/>
              <a:gd name="connsiteY2" fmla="*/ 6451600 h 6451600"/>
              <a:gd name="connsiteX3" fmla="*/ 0 w 6096000"/>
              <a:gd name="connsiteY3" fmla="*/ 6451600 h 6451600"/>
            </a:gdLst>
            <a:ahLst/>
            <a:cxnLst>
              <a:cxn ang="0">
                <a:pos x="connsiteX0" y="connsiteY0"/>
              </a:cxn>
              <a:cxn ang="0">
                <a:pos x="connsiteX1" y="connsiteY1"/>
              </a:cxn>
              <a:cxn ang="0">
                <a:pos x="connsiteX2" y="connsiteY2"/>
              </a:cxn>
              <a:cxn ang="0">
                <a:pos x="connsiteX3" y="connsiteY3"/>
              </a:cxn>
            </a:cxnLst>
            <a:rect l="l" t="t" r="r" b="b"/>
            <a:pathLst>
              <a:path w="6096000" h="6451600">
                <a:moveTo>
                  <a:pt x="1612900" y="0"/>
                </a:moveTo>
                <a:lnTo>
                  <a:pt x="6096000" y="0"/>
                </a:lnTo>
                <a:lnTo>
                  <a:pt x="6096000" y="6451600"/>
                </a:lnTo>
                <a:lnTo>
                  <a:pt x="0" y="6451600"/>
                </a:lnTo>
                <a:close/>
              </a:path>
            </a:pathLst>
          </a:custGeom>
          <a:gradFill>
            <a:gsLst>
              <a:gs pos="99000">
                <a:srgbClr val="F99D1C"/>
              </a:gs>
              <a:gs pos="1000">
                <a:srgbClr val="EC008C"/>
              </a:gs>
            </a:gsLst>
            <a:lin ang="16200000" scaled="0"/>
          </a:gra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white"/>
              </a:solidFill>
              <a:effectLst/>
              <a:uLnTx/>
              <a:uFillTx/>
              <a:latin typeface="+mn-lt"/>
            </a:endParaRPr>
          </a:p>
        </p:txBody>
      </p:sp>
      <p:sp>
        <p:nvSpPr>
          <p:cNvPr id="35" name="Text Placeholder 2">
            <a:extLst>
              <a:ext uri="{FF2B5EF4-FFF2-40B4-BE49-F238E27FC236}">
                <a16:creationId xmlns:a16="http://schemas.microsoft.com/office/drawing/2014/main" id="{76D36011-025F-4E82-AC43-61888AB44C85}"/>
              </a:ext>
            </a:extLst>
          </p:cNvPr>
          <p:cNvSpPr>
            <a:spLocks noGrp="1"/>
          </p:cNvSpPr>
          <p:nvPr>
            <p:ph idx="13" hasCustomPrompt="1"/>
          </p:nvPr>
        </p:nvSpPr>
        <p:spPr>
          <a:xfrm>
            <a:off x="692274" y="812801"/>
            <a:ext cx="5060825" cy="536416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6000" b="1" spc="-150" baseline="0">
                <a:latin typeface="+mj-lt"/>
              </a:defRPr>
            </a:lvl1pPr>
            <a:lvl2pPr marL="0" indent="0">
              <a:lnSpc>
                <a:spcPct val="83000"/>
              </a:lnSpc>
              <a:spcBef>
                <a:spcPts val="300"/>
              </a:spcBef>
              <a:spcAft>
                <a:spcPts val="3000"/>
              </a:spcAft>
              <a:buFont typeface="Arial" panose="020B0604020202020204" pitchFamily="34" charset="0"/>
              <a:buChar char="​"/>
              <a:defRPr sz="3000" spc="-30" baseline="0">
                <a:solidFill>
                  <a:schemeClr val="accent1"/>
                </a:solidFill>
                <a:latin typeface="+mn-lt"/>
              </a:defRPr>
            </a:lvl2pPr>
            <a:lvl3pPr marL="0" indent="0">
              <a:lnSpc>
                <a:spcPct val="120000"/>
              </a:lnSpc>
              <a:spcBef>
                <a:spcPts val="1200"/>
              </a:spcBef>
              <a:spcAft>
                <a:spcPts val="200"/>
              </a:spcAft>
              <a:buFont typeface="Arial" panose="020B0604020202020204" pitchFamily="34" charset="0"/>
              <a:buChar char="​"/>
              <a:defRPr sz="1800" kern="100" spc="-30" baseline="0">
                <a:solidFill>
                  <a:schemeClr val="tx1"/>
                </a:solidFill>
                <a:latin typeface="+mn-lt"/>
              </a:defRPr>
            </a:lvl3pPr>
            <a:lvl4pPr marL="173038" indent="-173038">
              <a:lnSpc>
                <a:spcPct val="90000"/>
              </a:lnSpc>
              <a:spcBef>
                <a:spcPts val="400"/>
              </a:spcBef>
              <a:spcAft>
                <a:spcPts val="400"/>
              </a:spcAft>
              <a:buClr>
                <a:schemeClr val="accent1"/>
              </a:buClr>
              <a:buFont typeface="Arial" panose="020B0604020202020204" pitchFamily="34" charset="0"/>
              <a:buChar char="•"/>
              <a:defRPr sz="1400" b="0" kern="100" spc="-30" baseline="0">
                <a:solidFill>
                  <a:schemeClr val="tx1"/>
                </a:solidFill>
                <a:latin typeface="+mn-lt"/>
              </a:defRPr>
            </a:lvl4pPr>
            <a:lvl5pPr marL="342900" indent="-169863">
              <a:lnSpc>
                <a:spcPct val="85000"/>
              </a:lnSpc>
              <a:spcBef>
                <a:spcPts val="200"/>
              </a:spcBef>
              <a:spcAft>
                <a:spcPts val="200"/>
              </a:spcAft>
              <a:buFont typeface="Arial" panose="020B0604020202020204" pitchFamily="34" charset="0"/>
              <a:buChar char="–"/>
              <a:defRPr sz="1200" kern="100" spc="-30" baseline="0">
                <a:solidFill>
                  <a:schemeClr val="tx1"/>
                </a:solidFill>
                <a:latin typeface="+mn-lt"/>
              </a:defRPr>
            </a:lvl5pPr>
            <a:lvl6pPr marL="0" indent="0">
              <a:lnSpc>
                <a:spcPct val="90000"/>
              </a:lnSpc>
              <a:spcBef>
                <a:spcPts val="1200"/>
              </a:spcBef>
              <a:spcAft>
                <a:spcPts val="0"/>
              </a:spcAft>
              <a:buFont typeface="Arial" panose="020B0604020202020204" pitchFamily="34" charset="0"/>
              <a:buChar char="​"/>
              <a:defRPr sz="2000" b="1" kern="100" spc="-50" baseline="0">
                <a:solidFill>
                  <a:schemeClr val="tx1"/>
                </a:solidFill>
                <a:latin typeface="Arial" panose="020B0604020202020204" pitchFamily="34" charset="0"/>
              </a:defRPr>
            </a:lvl6pPr>
            <a:lvl7pPr marL="0" indent="0">
              <a:lnSpc>
                <a:spcPct val="90000"/>
              </a:lnSpc>
              <a:spcBef>
                <a:spcPts val="0"/>
              </a:spcBef>
              <a:spcAft>
                <a:spcPts val="400"/>
              </a:spcAft>
              <a:buFont typeface="Arial" panose="020B0604020202020204" pitchFamily="34" charset="0"/>
              <a:buChar char="​"/>
              <a:defRPr sz="1400" kern="100" spc="-30" baseline="0">
                <a:solidFill>
                  <a:schemeClr val="accent1"/>
                </a:solidFill>
                <a:latin typeface="+mn-lt"/>
              </a:defRPr>
            </a:lvl7pPr>
            <a:lvl8pPr marL="0" indent="0">
              <a:lnSpc>
                <a:spcPct val="120000"/>
              </a:lnSpc>
              <a:spcBef>
                <a:spcPts val="400"/>
              </a:spcBef>
              <a:spcAft>
                <a:spcPts val="400"/>
              </a:spcAft>
              <a:buFont typeface="Arial" panose="020B0604020202020204" pitchFamily="34" charset="0"/>
              <a:buChar char="​"/>
              <a:defRPr sz="1400" kern="100" spc="-30" baseline="0">
                <a:solidFill>
                  <a:schemeClr val="tx1"/>
                </a:solidFill>
                <a:latin typeface="+mn-lt"/>
              </a:defRPr>
            </a:lvl8pPr>
            <a:lvl9pPr marL="114300" indent="-114300">
              <a:lnSpc>
                <a:spcPct val="80000"/>
              </a:lnSpc>
              <a:spcBef>
                <a:spcPts val="600"/>
              </a:spcBef>
              <a:spcAft>
                <a:spcPts val="0"/>
              </a:spcAft>
              <a:buClr>
                <a:schemeClr val="accent4"/>
              </a:buClr>
              <a:buFont typeface="Arial" panose="020B0604020202020204" pitchFamily="34" charset="0"/>
              <a:buChar char="•"/>
              <a:defRPr sz="1200" b="0" kern="100" spc="-30" baseline="0">
                <a:solidFill>
                  <a:schemeClr val="tx1"/>
                </a:solidFill>
                <a:latin typeface="+mn-lt"/>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pic>
        <p:nvPicPr>
          <p:cNvPr id="7" name="Graphic 6">
            <a:extLst>
              <a:ext uri="{FF2B5EF4-FFF2-40B4-BE49-F238E27FC236}">
                <a16:creationId xmlns:a16="http://schemas.microsoft.com/office/drawing/2014/main" id="{20BDBE13-AE61-4ADB-883A-D0DE86A1437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015316" y="6398745"/>
            <a:ext cx="1737783" cy="232711"/>
          </a:xfrm>
          <a:prstGeom prst="rect">
            <a:avLst/>
          </a:prstGeom>
        </p:spPr>
      </p:pic>
      <p:sp>
        <p:nvSpPr>
          <p:cNvPr id="9" name="Picture Placeholder 8">
            <a:extLst>
              <a:ext uri="{FF2B5EF4-FFF2-40B4-BE49-F238E27FC236}">
                <a16:creationId xmlns:a16="http://schemas.microsoft.com/office/drawing/2014/main" id="{1DB6E422-CAD8-4F93-A513-DAB799CAC385}"/>
              </a:ext>
            </a:extLst>
          </p:cNvPr>
          <p:cNvSpPr>
            <a:spLocks noGrp="1"/>
          </p:cNvSpPr>
          <p:nvPr>
            <p:ph type="pic" sz="quarter" idx="15"/>
          </p:nvPr>
        </p:nvSpPr>
        <p:spPr>
          <a:xfrm>
            <a:off x="6353101" y="-1"/>
            <a:ext cx="5838898" cy="6858000"/>
          </a:xfrm>
          <a:custGeom>
            <a:avLst/>
            <a:gdLst>
              <a:gd name="connsiteX0" fmla="*/ 1714500 w 5838898"/>
              <a:gd name="connsiteY0" fmla="*/ 0 h 6858000"/>
              <a:gd name="connsiteX1" fmla="*/ 5838898 w 5838898"/>
              <a:gd name="connsiteY1" fmla="*/ 0 h 6858000"/>
              <a:gd name="connsiteX2" fmla="*/ 5838898 w 5838898"/>
              <a:gd name="connsiteY2" fmla="*/ 6858000 h 6858000"/>
              <a:gd name="connsiteX3" fmla="*/ 0 w 5838898"/>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838898" h="6858000">
                <a:moveTo>
                  <a:pt x="1714500" y="0"/>
                </a:moveTo>
                <a:lnTo>
                  <a:pt x="5838898" y="0"/>
                </a:lnTo>
                <a:lnTo>
                  <a:pt x="5838898" y="6858000"/>
                </a:lnTo>
                <a:lnTo>
                  <a:pt x="0" y="6858000"/>
                </a:lnTo>
                <a:close/>
              </a:path>
            </a:pathLst>
          </a:custGeom>
          <a:solidFill>
            <a:schemeClr val="bg2"/>
          </a:solidFill>
        </p:spPr>
        <p:txBody>
          <a:bodyPr wrap="square" lIns="228600" tIns="228600" rIns="228600" bIns="228600">
            <a:noAutofit/>
          </a:bodyPr>
          <a:lstStyle>
            <a:lvl1pPr algn="ctr">
              <a:defRPr>
                <a:latin typeface="+mn-lt"/>
              </a:defRPr>
            </a:lvl1pPr>
          </a:lstStyle>
          <a:p>
            <a:r>
              <a:rPr lang="en-US"/>
              <a:t>Click icon to add picture</a:t>
            </a:r>
            <a:endParaRPr lang="en-US" dirty="0"/>
          </a:p>
        </p:txBody>
      </p:sp>
      <p:sp>
        <p:nvSpPr>
          <p:cNvPr id="6" name="Rectangle 5">
            <a:extLst>
              <a:ext uri="{FF2B5EF4-FFF2-40B4-BE49-F238E27FC236}">
                <a16:creationId xmlns:a16="http://schemas.microsoft.com/office/drawing/2014/main" id="{C0A5E926-0825-884F-B54C-A1449793FBFF}"/>
              </a:ext>
            </a:extLst>
          </p:cNvPr>
          <p:cNvSpPr/>
          <p:nvPr/>
        </p:nvSpPr>
        <p:spPr>
          <a:xfrm>
            <a:off x="28121" y="661988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694949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preserve="1">
  <p:cSld name="Half Photo Left">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C474261A-7398-44C6-8FB4-939E106E9A98}"/>
              </a:ext>
            </a:extLst>
          </p:cNvPr>
          <p:cNvSpPr/>
          <p:nvPr/>
        </p:nvSpPr>
        <p:spPr bwMode="ltGray">
          <a:xfrm flipH="1">
            <a:off x="0" y="406400"/>
            <a:ext cx="6096000" cy="6451600"/>
          </a:xfrm>
          <a:custGeom>
            <a:avLst/>
            <a:gdLst>
              <a:gd name="connsiteX0" fmla="*/ 1612900 w 6096000"/>
              <a:gd name="connsiteY0" fmla="*/ 0 h 6451600"/>
              <a:gd name="connsiteX1" fmla="*/ 6096000 w 6096000"/>
              <a:gd name="connsiteY1" fmla="*/ 0 h 6451600"/>
              <a:gd name="connsiteX2" fmla="*/ 6096000 w 6096000"/>
              <a:gd name="connsiteY2" fmla="*/ 6451600 h 6451600"/>
              <a:gd name="connsiteX3" fmla="*/ 0 w 6096000"/>
              <a:gd name="connsiteY3" fmla="*/ 6451600 h 6451600"/>
            </a:gdLst>
            <a:ahLst/>
            <a:cxnLst>
              <a:cxn ang="0">
                <a:pos x="connsiteX0" y="connsiteY0"/>
              </a:cxn>
              <a:cxn ang="0">
                <a:pos x="connsiteX1" y="connsiteY1"/>
              </a:cxn>
              <a:cxn ang="0">
                <a:pos x="connsiteX2" y="connsiteY2"/>
              </a:cxn>
              <a:cxn ang="0">
                <a:pos x="connsiteX3" y="connsiteY3"/>
              </a:cxn>
            </a:cxnLst>
            <a:rect l="l" t="t" r="r" b="b"/>
            <a:pathLst>
              <a:path w="6096000" h="6451600">
                <a:moveTo>
                  <a:pt x="1612900" y="0"/>
                </a:moveTo>
                <a:lnTo>
                  <a:pt x="6096000" y="0"/>
                </a:lnTo>
                <a:lnTo>
                  <a:pt x="6096000" y="6451600"/>
                </a:lnTo>
                <a:lnTo>
                  <a:pt x="0" y="6451600"/>
                </a:lnTo>
                <a:close/>
              </a:path>
            </a:pathLst>
          </a:custGeom>
          <a:gradFill>
            <a:gsLst>
              <a:gs pos="99000">
                <a:srgbClr val="F99D1C"/>
              </a:gs>
              <a:gs pos="1000">
                <a:srgbClr val="EC008C"/>
              </a:gs>
            </a:gsLst>
            <a:lin ang="16200000" scaled="0"/>
          </a:gra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white"/>
              </a:solidFill>
              <a:effectLst/>
              <a:uLnTx/>
              <a:uFillTx/>
              <a:latin typeface="+mn-lt"/>
            </a:endParaRPr>
          </a:p>
        </p:txBody>
      </p:sp>
      <p:sp>
        <p:nvSpPr>
          <p:cNvPr id="35" name="Text Placeholder 2">
            <a:extLst>
              <a:ext uri="{FF2B5EF4-FFF2-40B4-BE49-F238E27FC236}">
                <a16:creationId xmlns:a16="http://schemas.microsoft.com/office/drawing/2014/main" id="{76D36011-025F-4E82-AC43-61888AB44C85}"/>
              </a:ext>
            </a:extLst>
          </p:cNvPr>
          <p:cNvSpPr>
            <a:spLocks noGrp="1"/>
          </p:cNvSpPr>
          <p:nvPr>
            <p:ph idx="13" hasCustomPrompt="1"/>
          </p:nvPr>
        </p:nvSpPr>
        <p:spPr>
          <a:xfrm>
            <a:off x="6436552" y="812801"/>
            <a:ext cx="5060825" cy="536416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6000" b="1" spc="-150" baseline="0">
                <a:latin typeface="+mj-lt"/>
              </a:defRPr>
            </a:lvl1pPr>
            <a:lvl2pPr marL="0" indent="0">
              <a:lnSpc>
                <a:spcPct val="83000"/>
              </a:lnSpc>
              <a:spcBef>
                <a:spcPts val="300"/>
              </a:spcBef>
              <a:spcAft>
                <a:spcPts val="3000"/>
              </a:spcAft>
              <a:buFont typeface="Arial" panose="020B0604020202020204" pitchFamily="34" charset="0"/>
              <a:buChar char="​"/>
              <a:defRPr sz="3000" spc="-30" baseline="0">
                <a:solidFill>
                  <a:schemeClr val="accent1"/>
                </a:solidFill>
                <a:latin typeface="+mn-lt"/>
              </a:defRPr>
            </a:lvl2pPr>
            <a:lvl3pPr marL="0" indent="0">
              <a:lnSpc>
                <a:spcPct val="120000"/>
              </a:lnSpc>
              <a:spcBef>
                <a:spcPts val="1200"/>
              </a:spcBef>
              <a:spcAft>
                <a:spcPts val="200"/>
              </a:spcAft>
              <a:buFont typeface="Arial" panose="020B0604020202020204" pitchFamily="34" charset="0"/>
              <a:buChar char="​"/>
              <a:defRPr sz="1800" kern="100" spc="-30" baseline="0">
                <a:solidFill>
                  <a:schemeClr val="tx1"/>
                </a:solidFill>
                <a:latin typeface="+mn-lt"/>
              </a:defRPr>
            </a:lvl3pPr>
            <a:lvl4pPr marL="173038" indent="-173038">
              <a:lnSpc>
                <a:spcPct val="90000"/>
              </a:lnSpc>
              <a:spcBef>
                <a:spcPts val="400"/>
              </a:spcBef>
              <a:spcAft>
                <a:spcPts val="400"/>
              </a:spcAft>
              <a:buClr>
                <a:schemeClr val="accent1"/>
              </a:buClr>
              <a:buFont typeface="Arial" panose="020B0604020202020204" pitchFamily="34" charset="0"/>
              <a:buChar char="•"/>
              <a:defRPr sz="1400" b="0" kern="100" spc="-30" baseline="0">
                <a:solidFill>
                  <a:schemeClr val="tx1"/>
                </a:solidFill>
                <a:latin typeface="+mn-lt"/>
              </a:defRPr>
            </a:lvl4pPr>
            <a:lvl5pPr marL="342900" indent="-169863">
              <a:lnSpc>
                <a:spcPct val="85000"/>
              </a:lnSpc>
              <a:spcBef>
                <a:spcPts val="200"/>
              </a:spcBef>
              <a:spcAft>
                <a:spcPts val="200"/>
              </a:spcAft>
              <a:buFont typeface="Arial" panose="020B0604020202020204" pitchFamily="34" charset="0"/>
              <a:buChar char="–"/>
              <a:defRPr sz="1200" kern="100" spc="-30" baseline="0">
                <a:solidFill>
                  <a:schemeClr val="tx1"/>
                </a:solidFill>
                <a:latin typeface="+mn-lt"/>
              </a:defRPr>
            </a:lvl5pPr>
            <a:lvl6pPr marL="0" indent="0">
              <a:lnSpc>
                <a:spcPct val="90000"/>
              </a:lnSpc>
              <a:spcBef>
                <a:spcPts val="1200"/>
              </a:spcBef>
              <a:spcAft>
                <a:spcPts val="0"/>
              </a:spcAft>
              <a:buFont typeface="Arial" panose="020B0604020202020204" pitchFamily="34" charset="0"/>
              <a:buChar char="​"/>
              <a:defRPr sz="2000" b="1" kern="100" spc="-50" baseline="0">
                <a:solidFill>
                  <a:schemeClr val="tx1"/>
                </a:solidFill>
                <a:latin typeface="Arial" panose="020B0604020202020204" pitchFamily="34" charset="0"/>
              </a:defRPr>
            </a:lvl6pPr>
            <a:lvl7pPr marL="0" indent="0">
              <a:lnSpc>
                <a:spcPct val="90000"/>
              </a:lnSpc>
              <a:spcBef>
                <a:spcPts val="0"/>
              </a:spcBef>
              <a:spcAft>
                <a:spcPts val="400"/>
              </a:spcAft>
              <a:buFont typeface="Arial" panose="020B0604020202020204" pitchFamily="34" charset="0"/>
              <a:buChar char="​"/>
              <a:defRPr sz="1600" kern="100" spc="-30" baseline="0">
                <a:solidFill>
                  <a:schemeClr val="accent1"/>
                </a:solidFill>
                <a:latin typeface="+mn-lt"/>
              </a:defRPr>
            </a:lvl7pPr>
            <a:lvl8pPr marL="0" indent="0">
              <a:lnSpc>
                <a:spcPct val="120000"/>
              </a:lnSpc>
              <a:spcBef>
                <a:spcPts val="400"/>
              </a:spcBef>
              <a:spcAft>
                <a:spcPts val="400"/>
              </a:spcAft>
              <a:buFont typeface="Arial" panose="020B0604020202020204" pitchFamily="34" charset="0"/>
              <a:buChar char="​"/>
              <a:defRPr sz="1400" kern="100" spc="-30" baseline="0">
                <a:solidFill>
                  <a:schemeClr val="tx1"/>
                </a:solidFill>
                <a:latin typeface="+mn-lt"/>
              </a:defRPr>
            </a:lvl8pPr>
            <a:lvl9pPr marL="114300" indent="-114300">
              <a:lnSpc>
                <a:spcPct val="80000"/>
              </a:lnSpc>
              <a:spcBef>
                <a:spcPts val="600"/>
              </a:spcBef>
              <a:spcAft>
                <a:spcPts val="0"/>
              </a:spcAft>
              <a:buClr>
                <a:schemeClr val="accent4"/>
              </a:buClr>
              <a:buFont typeface="Arial" panose="020B0604020202020204" pitchFamily="34" charset="0"/>
              <a:buChar char="•"/>
              <a:defRPr sz="1200" b="0" kern="100" spc="-30" baseline="0">
                <a:solidFill>
                  <a:schemeClr val="tx1"/>
                </a:solidFill>
                <a:latin typeface="+mn-lt"/>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pic>
        <p:nvPicPr>
          <p:cNvPr id="8" name="Graphic 7">
            <a:extLst>
              <a:ext uri="{FF2B5EF4-FFF2-40B4-BE49-F238E27FC236}">
                <a16:creationId xmlns:a16="http://schemas.microsoft.com/office/drawing/2014/main" id="{883205D1-C4B0-44E1-A8A3-409825958F1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68417" y="6398745"/>
            <a:ext cx="1737783" cy="232711"/>
          </a:xfrm>
          <a:prstGeom prst="rect">
            <a:avLst/>
          </a:prstGeom>
        </p:spPr>
      </p:pic>
      <p:sp>
        <p:nvSpPr>
          <p:cNvPr id="9" name="Picture Placeholder 8">
            <a:extLst>
              <a:ext uri="{FF2B5EF4-FFF2-40B4-BE49-F238E27FC236}">
                <a16:creationId xmlns:a16="http://schemas.microsoft.com/office/drawing/2014/main" id="{2DD5DBD0-C8EA-45AD-B1FC-DFCF18B47F60}"/>
              </a:ext>
            </a:extLst>
          </p:cNvPr>
          <p:cNvSpPr>
            <a:spLocks noGrp="1"/>
          </p:cNvSpPr>
          <p:nvPr>
            <p:ph type="pic" sz="quarter" idx="15"/>
          </p:nvPr>
        </p:nvSpPr>
        <p:spPr>
          <a:xfrm>
            <a:off x="1" y="-1"/>
            <a:ext cx="5838898" cy="6858000"/>
          </a:xfrm>
          <a:custGeom>
            <a:avLst/>
            <a:gdLst>
              <a:gd name="connsiteX0" fmla="*/ 0 w 5838898"/>
              <a:gd name="connsiteY0" fmla="*/ 0 h 6858000"/>
              <a:gd name="connsiteX1" fmla="*/ 4124398 w 5838898"/>
              <a:gd name="connsiteY1" fmla="*/ 0 h 6858000"/>
              <a:gd name="connsiteX2" fmla="*/ 5838898 w 5838898"/>
              <a:gd name="connsiteY2" fmla="*/ 6858000 h 6858000"/>
              <a:gd name="connsiteX3" fmla="*/ 0 w 5838898"/>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838898" h="6858000">
                <a:moveTo>
                  <a:pt x="0" y="0"/>
                </a:moveTo>
                <a:lnTo>
                  <a:pt x="4124398" y="0"/>
                </a:lnTo>
                <a:lnTo>
                  <a:pt x="5838898" y="6858000"/>
                </a:lnTo>
                <a:lnTo>
                  <a:pt x="0" y="6858000"/>
                </a:lnTo>
                <a:close/>
              </a:path>
            </a:pathLst>
          </a:custGeom>
          <a:solidFill>
            <a:schemeClr val="bg2"/>
          </a:solidFill>
        </p:spPr>
        <p:txBody>
          <a:bodyPr wrap="square" lIns="228600" tIns="228600" rIns="228600" bIns="228600">
            <a:noAutofit/>
          </a:bodyPr>
          <a:lstStyle>
            <a:lvl1pPr algn="ctr">
              <a:defRPr>
                <a:latin typeface="+mn-lt"/>
              </a:defRPr>
            </a:lvl1pPr>
          </a:lstStyle>
          <a:p>
            <a:r>
              <a:rPr lang="en-US"/>
              <a:t>Click icon to add picture</a:t>
            </a:r>
            <a:endParaRPr lang="en-US" dirty="0"/>
          </a:p>
        </p:txBody>
      </p:sp>
      <p:sp>
        <p:nvSpPr>
          <p:cNvPr id="6" name="Rectangle 5">
            <a:extLst>
              <a:ext uri="{FF2B5EF4-FFF2-40B4-BE49-F238E27FC236}">
                <a16:creationId xmlns:a16="http://schemas.microsoft.com/office/drawing/2014/main" id="{4E4DA6BA-6F7F-804A-9600-14CD5B72B225}"/>
              </a:ext>
            </a:extLst>
          </p:cNvPr>
          <p:cNvSpPr/>
          <p:nvPr/>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4161956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preserve="1">
  <p:cSld name="Photo Banner Right">
    <p:spTree>
      <p:nvGrpSpPr>
        <p:cNvPr id="1" name=""/>
        <p:cNvGrpSpPr/>
        <p:nvPr/>
      </p:nvGrpSpPr>
      <p:grpSpPr>
        <a:xfrm>
          <a:off x="0" y="0"/>
          <a:ext cx="0" cy="0"/>
          <a:chOff x="0" y="0"/>
          <a:chExt cx="0" cy="0"/>
        </a:xfrm>
      </p:grpSpPr>
      <p:sp>
        <p:nvSpPr>
          <p:cNvPr id="7" name="Text Placeholder 2">
            <a:extLst>
              <a:ext uri="{FF2B5EF4-FFF2-40B4-BE49-F238E27FC236}">
                <a16:creationId xmlns:a16="http://schemas.microsoft.com/office/drawing/2014/main" id="{EFC0DF40-78B6-4618-912D-45DA7440B99C}"/>
              </a:ext>
            </a:extLst>
          </p:cNvPr>
          <p:cNvSpPr>
            <a:spLocks noGrp="1"/>
          </p:cNvSpPr>
          <p:nvPr>
            <p:ph idx="16" hasCustomPrompt="1"/>
          </p:nvPr>
        </p:nvSpPr>
        <p:spPr>
          <a:xfrm>
            <a:off x="685801" y="812801"/>
            <a:ext cx="5067300" cy="536416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6000" b="1" spc="-150" baseline="0">
                <a:latin typeface="+mj-lt"/>
              </a:defRPr>
            </a:lvl1pPr>
            <a:lvl2pPr marL="0" indent="0">
              <a:lnSpc>
                <a:spcPct val="83000"/>
              </a:lnSpc>
              <a:spcBef>
                <a:spcPts val="300"/>
              </a:spcBef>
              <a:spcAft>
                <a:spcPts val="3000"/>
              </a:spcAft>
              <a:buFont typeface="Arial" panose="020B0604020202020204" pitchFamily="34" charset="0"/>
              <a:buChar char="​"/>
              <a:defRPr sz="3000" spc="-30" baseline="0">
                <a:solidFill>
                  <a:schemeClr val="accent1"/>
                </a:solidFill>
                <a:latin typeface="+mn-lt"/>
              </a:defRPr>
            </a:lvl2pPr>
            <a:lvl3pPr marL="0" indent="0">
              <a:lnSpc>
                <a:spcPct val="120000"/>
              </a:lnSpc>
              <a:spcBef>
                <a:spcPts val="1200"/>
              </a:spcBef>
              <a:spcAft>
                <a:spcPts val="200"/>
              </a:spcAft>
              <a:buFont typeface="Arial" panose="020B0604020202020204" pitchFamily="34" charset="0"/>
              <a:buChar char="​"/>
              <a:defRPr sz="1800" kern="100" spc="-30" baseline="0">
                <a:solidFill>
                  <a:schemeClr val="tx1"/>
                </a:solidFill>
                <a:latin typeface="+mn-lt"/>
              </a:defRPr>
            </a:lvl3pPr>
            <a:lvl4pPr marL="173038" indent="-173038">
              <a:lnSpc>
                <a:spcPct val="90000"/>
              </a:lnSpc>
              <a:spcBef>
                <a:spcPts val="400"/>
              </a:spcBef>
              <a:spcAft>
                <a:spcPts val="400"/>
              </a:spcAft>
              <a:buClr>
                <a:schemeClr val="accent1"/>
              </a:buClr>
              <a:buFont typeface="Arial" panose="020B0604020202020204" pitchFamily="34" charset="0"/>
              <a:buChar char="•"/>
              <a:defRPr sz="1400" b="0" kern="100" spc="-30" baseline="0">
                <a:solidFill>
                  <a:schemeClr val="tx1"/>
                </a:solidFill>
                <a:latin typeface="+mn-lt"/>
              </a:defRPr>
            </a:lvl4pPr>
            <a:lvl5pPr marL="342900" indent="-169863">
              <a:lnSpc>
                <a:spcPct val="85000"/>
              </a:lnSpc>
              <a:spcBef>
                <a:spcPts val="200"/>
              </a:spcBef>
              <a:spcAft>
                <a:spcPts val="200"/>
              </a:spcAft>
              <a:buFont typeface="Arial" panose="020B0604020202020204" pitchFamily="34" charset="0"/>
              <a:buChar char="–"/>
              <a:defRPr sz="1200" kern="100" spc="-30" baseline="0">
                <a:solidFill>
                  <a:schemeClr val="tx1"/>
                </a:solidFill>
                <a:latin typeface="+mn-lt"/>
              </a:defRPr>
            </a:lvl5pPr>
            <a:lvl6pPr marL="0" indent="0">
              <a:lnSpc>
                <a:spcPct val="90000"/>
              </a:lnSpc>
              <a:spcBef>
                <a:spcPts val="1200"/>
              </a:spcBef>
              <a:spcAft>
                <a:spcPts val="0"/>
              </a:spcAft>
              <a:buFont typeface="Arial" panose="020B0604020202020204" pitchFamily="34" charset="0"/>
              <a:buChar char="​"/>
              <a:defRPr sz="2000" b="1" kern="100" spc="-50" baseline="0">
                <a:solidFill>
                  <a:schemeClr val="tx1"/>
                </a:solidFill>
                <a:latin typeface="+mj-lt"/>
              </a:defRPr>
            </a:lvl6pPr>
            <a:lvl7pPr marL="0" indent="0">
              <a:lnSpc>
                <a:spcPct val="90000"/>
              </a:lnSpc>
              <a:spcBef>
                <a:spcPts val="0"/>
              </a:spcBef>
              <a:spcAft>
                <a:spcPts val="400"/>
              </a:spcAft>
              <a:buFont typeface="Arial" panose="020B0604020202020204" pitchFamily="34" charset="0"/>
              <a:buChar char="​"/>
              <a:defRPr sz="1400" kern="100" spc="-30" baseline="0">
                <a:solidFill>
                  <a:schemeClr val="accent1"/>
                </a:solidFill>
                <a:latin typeface="+mn-lt"/>
              </a:defRPr>
            </a:lvl7pPr>
            <a:lvl8pPr marL="0" indent="0">
              <a:lnSpc>
                <a:spcPct val="120000"/>
              </a:lnSpc>
              <a:spcBef>
                <a:spcPts val="400"/>
              </a:spcBef>
              <a:spcAft>
                <a:spcPts val="400"/>
              </a:spcAft>
              <a:buFont typeface="Arial" panose="020B0604020202020204" pitchFamily="34" charset="0"/>
              <a:buChar char="​"/>
              <a:defRPr sz="1400" b="0" kern="100" spc="-30" baseline="0">
                <a:solidFill>
                  <a:schemeClr val="tx1"/>
                </a:solidFill>
                <a:latin typeface="+mn-lt"/>
              </a:defRPr>
            </a:lvl8pPr>
            <a:lvl9pPr marL="114300" indent="-114300">
              <a:lnSpc>
                <a:spcPct val="80000"/>
              </a:lnSpc>
              <a:spcBef>
                <a:spcPts val="600"/>
              </a:spcBef>
              <a:spcAft>
                <a:spcPts val="0"/>
              </a:spcAft>
              <a:buClr>
                <a:schemeClr val="accent4"/>
              </a:buClr>
              <a:buFont typeface="Arial" panose="020B0604020202020204" pitchFamily="34" charset="0"/>
              <a:buChar char="•"/>
              <a:defRPr sz="1200" b="0" kern="100" spc="-30" baseline="0">
                <a:solidFill>
                  <a:schemeClr val="tx1"/>
                </a:solidFill>
                <a:latin typeface="+mn-lt"/>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sp>
        <p:nvSpPr>
          <p:cNvPr id="20" name="Freeform: Shape 19">
            <a:extLst>
              <a:ext uri="{FF2B5EF4-FFF2-40B4-BE49-F238E27FC236}">
                <a16:creationId xmlns:a16="http://schemas.microsoft.com/office/drawing/2014/main" id="{FDD0DDD1-078D-4B98-81D6-EBCAD4B78268}"/>
              </a:ext>
            </a:extLst>
          </p:cNvPr>
          <p:cNvSpPr/>
          <p:nvPr/>
        </p:nvSpPr>
        <p:spPr bwMode="ltGray">
          <a:xfrm flipV="1">
            <a:off x="6718299" y="716372"/>
            <a:ext cx="4385176" cy="5341343"/>
          </a:xfrm>
          <a:custGeom>
            <a:avLst/>
            <a:gdLst>
              <a:gd name="connsiteX0" fmla="*/ 0 w 5067300"/>
              <a:gd name="connsiteY0" fmla="*/ 6172200 h 6172200"/>
              <a:gd name="connsiteX1" fmla="*/ 5067300 w 5067300"/>
              <a:gd name="connsiteY1" fmla="*/ 6172200 h 6172200"/>
              <a:gd name="connsiteX2" fmla="*/ 5067300 w 5067300"/>
              <a:gd name="connsiteY2" fmla="*/ 0 h 6172200"/>
              <a:gd name="connsiteX3" fmla="*/ 0 w 5067300"/>
              <a:gd name="connsiteY3" fmla="*/ 328665 h 6172200"/>
              <a:gd name="connsiteX4" fmla="*/ 0 w 5067300"/>
              <a:gd name="connsiteY4" fmla="*/ 6172200 h 6172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67300" h="6172200">
                <a:moveTo>
                  <a:pt x="0" y="6172200"/>
                </a:moveTo>
                <a:lnTo>
                  <a:pt x="5067300" y="6172200"/>
                </a:lnTo>
                <a:lnTo>
                  <a:pt x="5067300" y="0"/>
                </a:lnTo>
                <a:lnTo>
                  <a:pt x="0" y="328665"/>
                </a:lnTo>
                <a:lnTo>
                  <a:pt x="0" y="6172200"/>
                </a:lnTo>
                <a:close/>
              </a:path>
            </a:pathLst>
          </a:custGeom>
          <a:gradFill>
            <a:gsLst>
              <a:gs pos="81000">
                <a:srgbClr val="F99D1C"/>
              </a:gs>
              <a:gs pos="11000">
                <a:srgbClr val="EC008C"/>
              </a:gs>
            </a:gsLst>
            <a:path path="circle">
              <a:fillToRect r="100000" b="100000"/>
            </a:path>
          </a:gra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lt"/>
              <a:ea typeface="+mn-ea"/>
              <a:cs typeface="+mn-cs"/>
            </a:endParaRPr>
          </a:p>
        </p:txBody>
      </p:sp>
      <p:pic>
        <p:nvPicPr>
          <p:cNvPr id="11" name="Graphic 10">
            <a:extLst>
              <a:ext uri="{FF2B5EF4-FFF2-40B4-BE49-F238E27FC236}">
                <a16:creationId xmlns:a16="http://schemas.microsoft.com/office/drawing/2014/main" id="{74056DA5-C6C1-4A76-B12E-66A8143876C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68417" y="6398745"/>
            <a:ext cx="1737783" cy="232711"/>
          </a:xfrm>
          <a:prstGeom prst="rect">
            <a:avLst/>
          </a:prstGeom>
        </p:spPr>
      </p:pic>
      <p:sp>
        <p:nvSpPr>
          <p:cNvPr id="9" name="Picture Placeholder 8">
            <a:extLst>
              <a:ext uri="{FF2B5EF4-FFF2-40B4-BE49-F238E27FC236}">
                <a16:creationId xmlns:a16="http://schemas.microsoft.com/office/drawing/2014/main" id="{7AA8A5E4-86DB-454C-8020-C7FE6DADF095}"/>
              </a:ext>
            </a:extLst>
          </p:cNvPr>
          <p:cNvSpPr>
            <a:spLocks noGrp="1"/>
          </p:cNvSpPr>
          <p:nvPr>
            <p:ph type="pic" sz="quarter" idx="15"/>
          </p:nvPr>
        </p:nvSpPr>
        <p:spPr>
          <a:xfrm>
            <a:off x="6438899" y="0"/>
            <a:ext cx="5067300" cy="5948680"/>
          </a:xfrm>
          <a:custGeom>
            <a:avLst/>
            <a:gdLst>
              <a:gd name="connsiteX0" fmla="*/ 0 w 5067300"/>
              <a:gd name="connsiteY0" fmla="*/ 0 h 5948680"/>
              <a:gd name="connsiteX1" fmla="*/ 5067300 w 5067300"/>
              <a:gd name="connsiteY1" fmla="*/ 0 h 5948680"/>
              <a:gd name="connsiteX2" fmla="*/ 5067300 w 5067300"/>
              <a:gd name="connsiteY2" fmla="*/ 5948680 h 5948680"/>
              <a:gd name="connsiteX3" fmla="*/ 0 w 5067300"/>
              <a:gd name="connsiteY3" fmla="*/ 5620015 h 5948680"/>
            </a:gdLst>
            <a:ahLst/>
            <a:cxnLst>
              <a:cxn ang="0">
                <a:pos x="connsiteX0" y="connsiteY0"/>
              </a:cxn>
              <a:cxn ang="0">
                <a:pos x="connsiteX1" y="connsiteY1"/>
              </a:cxn>
              <a:cxn ang="0">
                <a:pos x="connsiteX2" y="connsiteY2"/>
              </a:cxn>
              <a:cxn ang="0">
                <a:pos x="connsiteX3" y="connsiteY3"/>
              </a:cxn>
            </a:cxnLst>
            <a:rect l="l" t="t" r="r" b="b"/>
            <a:pathLst>
              <a:path w="5067300" h="5948680">
                <a:moveTo>
                  <a:pt x="0" y="0"/>
                </a:moveTo>
                <a:lnTo>
                  <a:pt x="5067300" y="0"/>
                </a:lnTo>
                <a:lnTo>
                  <a:pt x="5067300" y="5948680"/>
                </a:lnTo>
                <a:lnTo>
                  <a:pt x="0" y="5620015"/>
                </a:lnTo>
                <a:close/>
              </a:path>
            </a:pathLst>
          </a:custGeom>
          <a:solidFill>
            <a:schemeClr val="bg2"/>
          </a:solidFill>
        </p:spPr>
        <p:txBody>
          <a:bodyPr wrap="square" lIns="228600" tIns="228600" rIns="228600" bIns="228600">
            <a:noAutofit/>
          </a:bodyPr>
          <a:lstStyle>
            <a:lvl1pPr algn="ctr">
              <a:defRPr>
                <a:latin typeface="+mn-lt"/>
              </a:defRPr>
            </a:lvl1pPr>
          </a:lstStyle>
          <a:p>
            <a:r>
              <a:rPr lang="en-US"/>
              <a:t>Click icon to add picture</a:t>
            </a:r>
            <a:endParaRPr lang="en-US" dirty="0"/>
          </a:p>
        </p:txBody>
      </p:sp>
      <p:sp>
        <p:nvSpPr>
          <p:cNvPr id="6" name="Rectangle 5">
            <a:extLst>
              <a:ext uri="{FF2B5EF4-FFF2-40B4-BE49-F238E27FC236}">
                <a16:creationId xmlns:a16="http://schemas.microsoft.com/office/drawing/2014/main" id="{DA927F2A-C1AE-504B-A2D0-4628BA9FDDAF}"/>
              </a:ext>
            </a:extLst>
          </p:cNvPr>
          <p:cNvSpPr/>
          <p:nvPr/>
        </p:nvSpPr>
        <p:spPr>
          <a:xfrm>
            <a:off x="28121" y="661988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1818808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preserve="1">
  <p:cSld name="Photo Banner Left">
    <p:spTree>
      <p:nvGrpSpPr>
        <p:cNvPr id="1" name=""/>
        <p:cNvGrpSpPr/>
        <p:nvPr/>
      </p:nvGrpSpPr>
      <p:grpSpPr>
        <a:xfrm>
          <a:off x="0" y="0"/>
          <a:ext cx="0" cy="0"/>
          <a:chOff x="0" y="0"/>
          <a:chExt cx="0" cy="0"/>
        </a:xfrm>
      </p:grpSpPr>
      <p:sp>
        <p:nvSpPr>
          <p:cNvPr id="7" name="Text Placeholder 2">
            <a:extLst>
              <a:ext uri="{FF2B5EF4-FFF2-40B4-BE49-F238E27FC236}">
                <a16:creationId xmlns:a16="http://schemas.microsoft.com/office/drawing/2014/main" id="{EFC0DF40-78B6-4618-912D-45DA7440B99C}"/>
              </a:ext>
            </a:extLst>
          </p:cNvPr>
          <p:cNvSpPr>
            <a:spLocks noGrp="1"/>
          </p:cNvSpPr>
          <p:nvPr>
            <p:ph idx="16" hasCustomPrompt="1"/>
          </p:nvPr>
        </p:nvSpPr>
        <p:spPr>
          <a:xfrm>
            <a:off x="6438900" y="812801"/>
            <a:ext cx="5067300" cy="536416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6000" b="1" spc="-150" baseline="0">
                <a:latin typeface="+mj-lt"/>
              </a:defRPr>
            </a:lvl1pPr>
            <a:lvl2pPr marL="0" indent="0">
              <a:lnSpc>
                <a:spcPct val="83000"/>
              </a:lnSpc>
              <a:spcBef>
                <a:spcPts val="300"/>
              </a:spcBef>
              <a:spcAft>
                <a:spcPts val="3000"/>
              </a:spcAft>
              <a:buFont typeface="Arial" panose="020B0604020202020204" pitchFamily="34" charset="0"/>
              <a:buChar char="​"/>
              <a:defRPr sz="3000" spc="-30" baseline="0">
                <a:solidFill>
                  <a:schemeClr val="accent1"/>
                </a:solidFill>
                <a:latin typeface="+mn-lt"/>
              </a:defRPr>
            </a:lvl2pPr>
            <a:lvl3pPr marL="0" indent="0">
              <a:lnSpc>
                <a:spcPct val="120000"/>
              </a:lnSpc>
              <a:spcBef>
                <a:spcPts val="1200"/>
              </a:spcBef>
              <a:spcAft>
                <a:spcPts val="200"/>
              </a:spcAft>
              <a:buFont typeface="Arial" panose="020B0604020202020204" pitchFamily="34" charset="0"/>
              <a:buChar char="​"/>
              <a:defRPr sz="1800" kern="100" spc="-30" baseline="0">
                <a:solidFill>
                  <a:schemeClr val="tx1"/>
                </a:solidFill>
                <a:latin typeface="+mn-lt"/>
              </a:defRPr>
            </a:lvl3pPr>
            <a:lvl4pPr marL="173038" indent="-173038">
              <a:lnSpc>
                <a:spcPct val="90000"/>
              </a:lnSpc>
              <a:spcBef>
                <a:spcPts val="400"/>
              </a:spcBef>
              <a:spcAft>
                <a:spcPts val="400"/>
              </a:spcAft>
              <a:buClr>
                <a:schemeClr val="accent1"/>
              </a:buClr>
              <a:buFont typeface="Arial" panose="020B0604020202020204" pitchFamily="34" charset="0"/>
              <a:buChar char="•"/>
              <a:defRPr sz="1400" b="0" kern="100" spc="-30" baseline="0">
                <a:solidFill>
                  <a:schemeClr val="tx1"/>
                </a:solidFill>
                <a:latin typeface="+mn-lt"/>
              </a:defRPr>
            </a:lvl4pPr>
            <a:lvl5pPr marL="342900" indent="-169863">
              <a:lnSpc>
                <a:spcPct val="85000"/>
              </a:lnSpc>
              <a:spcBef>
                <a:spcPts val="200"/>
              </a:spcBef>
              <a:spcAft>
                <a:spcPts val="200"/>
              </a:spcAft>
              <a:buFont typeface="Arial" panose="020B0604020202020204" pitchFamily="34" charset="0"/>
              <a:buChar char="–"/>
              <a:defRPr sz="1200" kern="100" spc="-30" baseline="0">
                <a:solidFill>
                  <a:schemeClr val="tx1"/>
                </a:solidFill>
                <a:latin typeface="+mn-lt"/>
              </a:defRPr>
            </a:lvl5pPr>
            <a:lvl6pPr marL="0" indent="0">
              <a:lnSpc>
                <a:spcPct val="90000"/>
              </a:lnSpc>
              <a:spcBef>
                <a:spcPts val="1200"/>
              </a:spcBef>
              <a:spcAft>
                <a:spcPts val="0"/>
              </a:spcAft>
              <a:buFont typeface="Arial" panose="020B0604020202020204" pitchFamily="34" charset="0"/>
              <a:buChar char="​"/>
              <a:defRPr sz="2000" b="1" kern="100" spc="-50" baseline="0">
                <a:solidFill>
                  <a:schemeClr val="tx1"/>
                </a:solidFill>
                <a:latin typeface="Arial" panose="020B0604020202020204" pitchFamily="34" charset="0"/>
              </a:defRPr>
            </a:lvl6pPr>
            <a:lvl7pPr marL="0" indent="0">
              <a:lnSpc>
                <a:spcPct val="90000"/>
              </a:lnSpc>
              <a:spcBef>
                <a:spcPts val="0"/>
              </a:spcBef>
              <a:spcAft>
                <a:spcPts val="400"/>
              </a:spcAft>
              <a:buFont typeface="Arial" panose="020B0604020202020204" pitchFamily="34" charset="0"/>
              <a:buChar char="​"/>
              <a:defRPr sz="1400" kern="100" spc="-30" baseline="0">
                <a:solidFill>
                  <a:schemeClr val="accent1"/>
                </a:solidFill>
                <a:latin typeface="+mn-lt"/>
              </a:defRPr>
            </a:lvl7pPr>
            <a:lvl8pPr marL="0" indent="0">
              <a:lnSpc>
                <a:spcPct val="120000"/>
              </a:lnSpc>
              <a:spcBef>
                <a:spcPts val="400"/>
              </a:spcBef>
              <a:spcAft>
                <a:spcPts val="400"/>
              </a:spcAft>
              <a:buFont typeface="Arial" panose="020B0604020202020204" pitchFamily="34" charset="0"/>
              <a:buChar char="​"/>
              <a:defRPr sz="1400" kern="100" spc="-30" baseline="0">
                <a:solidFill>
                  <a:schemeClr val="tx1"/>
                </a:solidFill>
                <a:latin typeface="+mn-lt"/>
              </a:defRPr>
            </a:lvl8pPr>
            <a:lvl9pPr marL="114300" indent="-114300">
              <a:lnSpc>
                <a:spcPct val="80000"/>
              </a:lnSpc>
              <a:spcBef>
                <a:spcPts val="600"/>
              </a:spcBef>
              <a:spcAft>
                <a:spcPts val="0"/>
              </a:spcAft>
              <a:buClr>
                <a:schemeClr val="accent4"/>
              </a:buClr>
              <a:buFont typeface="Arial" panose="020B0604020202020204" pitchFamily="34" charset="0"/>
              <a:buChar char="•"/>
              <a:defRPr sz="1200" b="0" kern="100" spc="-30" baseline="0">
                <a:solidFill>
                  <a:schemeClr val="tx1"/>
                </a:solidFill>
                <a:latin typeface="+mn-lt"/>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sp>
        <p:nvSpPr>
          <p:cNvPr id="19" name="Freeform: Shape 18">
            <a:extLst>
              <a:ext uri="{FF2B5EF4-FFF2-40B4-BE49-F238E27FC236}">
                <a16:creationId xmlns:a16="http://schemas.microsoft.com/office/drawing/2014/main" id="{4DE12598-DCAF-4367-8DA6-EA833160A170}"/>
              </a:ext>
            </a:extLst>
          </p:cNvPr>
          <p:cNvSpPr/>
          <p:nvPr/>
        </p:nvSpPr>
        <p:spPr bwMode="ltGray">
          <a:xfrm flipV="1">
            <a:off x="965200" y="716372"/>
            <a:ext cx="4385176" cy="5341343"/>
          </a:xfrm>
          <a:custGeom>
            <a:avLst/>
            <a:gdLst>
              <a:gd name="connsiteX0" fmla="*/ 0 w 5067300"/>
              <a:gd name="connsiteY0" fmla="*/ 6172200 h 6172200"/>
              <a:gd name="connsiteX1" fmla="*/ 5067300 w 5067300"/>
              <a:gd name="connsiteY1" fmla="*/ 6172200 h 6172200"/>
              <a:gd name="connsiteX2" fmla="*/ 5067300 w 5067300"/>
              <a:gd name="connsiteY2" fmla="*/ 0 h 6172200"/>
              <a:gd name="connsiteX3" fmla="*/ 0 w 5067300"/>
              <a:gd name="connsiteY3" fmla="*/ 328665 h 6172200"/>
              <a:gd name="connsiteX4" fmla="*/ 0 w 5067300"/>
              <a:gd name="connsiteY4" fmla="*/ 6172200 h 6172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67300" h="6172200">
                <a:moveTo>
                  <a:pt x="0" y="6172200"/>
                </a:moveTo>
                <a:lnTo>
                  <a:pt x="5067300" y="6172200"/>
                </a:lnTo>
                <a:lnTo>
                  <a:pt x="5067300" y="0"/>
                </a:lnTo>
                <a:lnTo>
                  <a:pt x="0" y="328665"/>
                </a:lnTo>
                <a:lnTo>
                  <a:pt x="0" y="6172200"/>
                </a:lnTo>
                <a:close/>
              </a:path>
            </a:pathLst>
          </a:custGeom>
          <a:gradFill>
            <a:gsLst>
              <a:gs pos="81000">
                <a:srgbClr val="F99D1C"/>
              </a:gs>
              <a:gs pos="11000">
                <a:srgbClr val="EC008C"/>
              </a:gs>
            </a:gsLst>
            <a:path path="circle">
              <a:fillToRect r="100000" b="100000"/>
            </a:path>
          </a:gra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lt"/>
              <a:ea typeface="+mn-ea"/>
              <a:cs typeface="+mn-cs"/>
            </a:endParaRPr>
          </a:p>
        </p:txBody>
      </p:sp>
      <p:pic>
        <p:nvPicPr>
          <p:cNvPr id="11" name="Graphic 10">
            <a:extLst>
              <a:ext uri="{FF2B5EF4-FFF2-40B4-BE49-F238E27FC236}">
                <a16:creationId xmlns:a16="http://schemas.microsoft.com/office/drawing/2014/main" id="{A0330D9C-4CFE-4F80-9954-71E8E963282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68417" y="6398745"/>
            <a:ext cx="1737783" cy="232711"/>
          </a:xfrm>
          <a:prstGeom prst="rect">
            <a:avLst/>
          </a:prstGeom>
        </p:spPr>
      </p:pic>
      <p:sp>
        <p:nvSpPr>
          <p:cNvPr id="9" name="Picture Placeholder 8">
            <a:extLst>
              <a:ext uri="{FF2B5EF4-FFF2-40B4-BE49-F238E27FC236}">
                <a16:creationId xmlns:a16="http://schemas.microsoft.com/office/drawing/2014/main" id="{F63D0BCA-F129-419F-A0B5-08732864B9EE}"/>
              </a:ext>
            </a:extLst>
          </p:cNvPr>
          <p:cNvSpPr>
            <a:spLocks noGrp="1"/>
          </p:cNvSpPr>
          <p:nvPr>
            <p:ph type="pic" sz="quarter" idx="15"/>
          </p:nvPr>
        </p:nvSpPr>
        <p:spPr>
          <a:xfrm>
            <a:off x="685800" y="0"/>
            <a:ext cx="5067300" cy="5948680"/>
          </a:xfrm>
          <a:custGeom>
            <a:avLst/>
            <a:gdLst>
              <a:gd name="connsiteX0" fmla="*/ 0 w 5067300"/>
              <a:gd name="connsiteY0" fmla="*/ 0 h 5948680"/>
              <a:gd name="connsiteX1" fmla="*/ 5067300 w 5067300"/>
              <a:gd name="connsiteY1" fmla="*/ 0 h 5948680"/>
              <a:gd name="connsiteX2" fmla="*/ 5067300 w 5067300"/>
              <a:gd name="connsiteY2" fmla="*/ 5948680 h 5948680"/>
              <a:gd name="connsiteX3" fmla="*/ 0 w 5067300"/>
              <a:gd name="connsiteY3" fmla="*/ 5620015 h 5948680"/>
            </a:gdLst>
            <a:ahLst/>
            <a:cxnLst>
              <a:cxn ang="0">
                <a:pos x="connsiteX0" y="connsiteY0"/>
              </a:cxn>
              <a:cxn ang="0">
                <a:pos x="connsiteX1" y="connsiteY1"/>
              </a:cxn>
              <a:cxn ang="0">
                <a:pos x="connsiteX2" y="connsiteY2"/>
              </a:cxn>
              <a:cxn ang="0">
                <a:pos x="connsiteX3" y="connsiteY3"/>
              </a:cxn>
            </a:cxnLst>
            <a:rect l="l" t="t" r="r" b="b"/>
            <a:pathLst>
              <a:path w="5067300" h="5948680">
                <a:moveTo>
                  <a:pt x="0" y="0"/>
                </a:moveTo>
                <a:lnTo>
                  <a:pt x="5067300" y="0"/>
                </a:lnTo>
                <a:lnTo>
                  <a:pt x="5067300" y="5948680"/>
                </a:lnTo>
                <a:lnTo>
                  <a:pt x="0" y="5620015"/>
                </a:lnTo>
                <a:close/>
              </a:path>
            </a:pathLst>
          </a:custGeom>
          <a:solidFill>
            <a:schemeClr val="bg2"/>
          </a:solidFill>
        </p:spPr>
        <p:txBody>
          <a:bodyPr wrap="square" lIns="228600" tIns="228600" rIns="228600" bIns="228600">
            <a:noAutofit/>
          </a:bodyPr>
          <a:lstStyle>
            <a:lvl1pPr algn="ctr">
              <a:defRPr>
                <a:latin typeface="+mn-lt"/>
              </a:defRPr>
            </a:lvl1pPr>
          </a:lstStyle>
          <a:p>
            <a:r>
              <a:rPr lang="en-US"/>
              <a:t>Click icon to add picture</a:t>
            </a:r>
            <a:endParaRPr lang="en-US" dirty="0"/>
          </a:p>
        </p:txBody>
      </p:sp>
      <p:sp>
        <p:nvSpPr>
          <p:cNvPr id="6" name="Rectangle 5">
            <a:extLst>
              <a:ext uri="{FF2B5EF4-FFF2-40B4-BE49-F238E27FC236}">
                <a16:creationId xmlns:a16="http://schemas.microsoft.com/office/drawing/2014/main" id="{7FCC4F6A-AA71-9A42-9DB6-B9CB7B7B83DC}"/>
              </a:ext>
            </a:extLst>
          </p:cNvPr>
          <p:cNvSpPr/>
          <p:nvPr/>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37760732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preserve="1">
  <p:cSld name="Photo Bottom">
    <p:spTree>
      <p:nvGrpSpPr>
        <p:cNvPr id="1" name=""/>
        <p:cNvGrpSpPr/>
        <p:nvPr/>
      </p:nvGrpSpPr>
      <p:grpSpPr>
        <a:xfrm>
          <a:off x="0" y="0"/>
          <a:ext cx="0" cy="0"/>
          <a:chOff x="0" y="0"/>
          <a:chExt cx="0" cy="0"/>
        </a:xfrm>
      </p:grpSpPr>
      <p:sp>
        <p:nvSpPr>
          <p:cNvPr id="32" name="Freeform: Shape 31">
            <a:extLst>
              <a:ext uri="{FF2B5EF4-FFF2-40B4-BE49-F238E27FC236}">
                <a16:creationId xmlns:a16="http://schemas.microsoft.com/office/drawing/2014/main" id="{80958485-5FA1-4D3D-AA62-8788763740BF}"/>
              </a:ext>
            </a:extLst>
          </p:cNvPr>
          <p:cNvSpPr/>
          <p:nvPr/>
        </p:nvSpPr>
        <p:spPr bwMode="ltGray">
          <a:xfrm>
            <a:off x="685799" y="2938077"/>
            <a:ext cx="10820398" cy="3234124"/>
          </a:xfrm>
          <a:custGeom>
            <a:avLst/>
            <a:gdLst>
              <a:gd name="connsiteX0" fmla="*/ 10820398 w 10820398"/>
              <a:gd name="connsiteY0" fmla="*/ 0 h 3234124"/>
              <a:gd name="connsiteX1" fmla="*/ 10820398 w 10820398"/>
              <a:gd name="connsiteY1" fmla="*/ 3234124 h 3234124"/>
              <a:gd name="connsiteX2" fmla="*/ 0 w 10820398"/>
              <a:gd name="connsiteY2" fmla="*/ 3234124 h 3234124"/>
              <a:gd name="connsiteX3" fmla="*/ 0 w 10820398"/>
              <a:gd name="connsiteY3" fmla="*/ 337745 h 3234124"/>
            </a:gdLst>
            <a:ahLst/>
            <a:cxnLst>
              <a:cxn ang="0">
                <a:pos x="connsiteX0" y="connsiteY0"/>
              </a:cxn>
              <a:cxn ang="0">
                <a:pos x="connsiteX1" y="connsiteY1"/>
              </a:cxn>
              <a:cxn ang="0">
                <a:pos x="connsiteX2" y="connsiteY2"/>
              </a:cxn>
              <a:cxn ang="0">
                <a:pos x="connsiteX3" y="connsiteY3"/>
              </a:cxn>
            </a:cxnLst>
            <a:rect l="l" t="t" r="r" b="b"/>
            <a:pathLst>
              <a:path w="10820398" h="3234124">
                <a:moveTo>
                  <a:pt x="10820398" y="0"/>
                </a:moveTo>
                <a:lnTo>
                  <a:pt x="10820398" y="3234124"/>
                </a:lnTo>
                <a:lnTo>
                  <a:pt x="0" y="3234124"/>
                </a:lnTo>
                <a:lnTo>
                  <a:pt x="0" y="337745"/>
                </a:lnTo>
                <a:close/>
              </a:path>
            </a:pathLst>
          </a:custGeom>
          <a:gradFill flip="none" rotWithShape="1">
            <a:gsLst>
              <a:gs pos="81000">
                <a:srgbClr val="F99D1C"/>
              </a:gs>
              <a:gs pos="11000">
                <a:srgbClr val="EC008C"/>
              </a:gs>
            </a:gsLst>
            <a:path path="circle">
              <a:fillToRect t="100000" r="100000"/>
            </a:path>
            <a:tileRect l="-100000" b="-100000"/>
          </a:gra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fontAlgn="auto">
              <a:lnSpc>
                <a:spcPct val="100000"/>
              </a:lnSpc>
              <a:spcBef>
                <a:spcPts val="0"/>
              </a:spcBef>
              <a:spcAft>
                <a:spcPts val="0"/>
              </a:spcAft>
              <a:buClrTx/>
              <a:buSzTx/>
              <a:buFontTx/>
              <a:buNone/>
              <a:tabLst/>
            </a:pPr>
            <a:endParaRPr kumimoji="0" lang="en-US" b="0" i="0" u="none" strike="noStrike" kern="0" cap="none" spc="0" normalizeH="0" baseline="0" dirty="0">
              <a:ln>
                <a:noFill/>
              </a:ln>
              <a:solidFill>
                <a:prstClr val="white"/>
              </a:solidFill>
              <a:effectLst/>
              <a:uLnTx/>
              <a:uFillTx/>
              <a:latin typeface="+mn-lt"/>
            </a:endParaRPr>
          </a:p>
        </p:txBody>
      </p:sp>
      <p:sp>
        <p:nvSpPr>
          <p:cNvPr id="31" name="Freeform: Shape 30">
            <a:extLst>
              <a:ext uri="{FF2B5EF4-FFF2-40B4-BE49-F238E27FC236}">
                <a16:creationId xmlns:a16="http://schemas.microsoft.com/office/drawing/2014/main" id="{90DD644B-E3B1-427E-B2B5-284F67F50F7F}"/>
              </a:ext>
            </a:extLst>
          </p:cNvPr>
          <p:cNvSpPr/>
          <p:nvPr/>
        </p:nvSpPr>
        <p:spPr bwMode="ltGray">
          <a:xfrm>
            <a:off x="-2" y="3220266"/>
            <a:ext cx="12192000" cy="3644084"/>
          </a:xfrm>
          <a:custGeom>
            <a:avLst/>
            <a:gdLst>
              <a:gd name="connsiteX0" fmla="*/ 12192000 w 12192000"/>
              <a:gd name="connsiteY0" fmla="*/ 0 h 3644084"/>
              <a:gd name="connsiteX1" fmla="*/ 12192000 w 12192000"/>
              <a:gd name="connsiteY1" fmla="*/ 3644084 h 3644084"/>
              <a:gd name="connsiteX2" fmla="*/ 0 w 12192000"/>
              <a:gd name="connsiteY2" fmla="*/ 3644084 h 3644084"/>
              <a:gd name="connsiteX3" fmla="*/ 0 w 12192000"/>
              <a:gd name="connsiteY3" fmla="*/ 380558 h 3644084"/>
            </a:gdLst>
            <a:ahLst/>
            <a:cxnLst>
              <a:cxn ang="0">
                <a:pos x="connsiteX0" y="connsiteY0"/>
              </a:cxn>
              <a:cxn ang="0">
                <a:pos x="connsiteX1" y="connsiteY1"/>
              </a:cxn>
              <a:cxn ang="0">
                <a:pos x="connsiteX2" y="connsiteY2"/>
              </a:cxn>
              <a:cxn ang="0">
                <a:pos x="connsiteX3" y="connsiteY3"/>
              </a:cxn>
            </a:cxnLst>
            <a:rect l="l" t="t" r="r" b="b"/>
            <a:pathLst>
              <a:path w="12192000" h="3644084">
                <a:moveTo>
                  <a:pt x="12192000" y="0"/>
                </a:moveTo>
                <a:lnTo>
                  <a:pt x="12192000" y="3644084"/>
                </a:lnTo>
                <a:lnTo>
                  <a:pt x="0" y="3644084"/>
                </a:lnTo>
                <a:lnTo>
                  <a:pt x="0" y="380558"/>
                </a:lnTo>
                <a:close/>
              </a:path>
            </a:pathLst>
          </a:custGeom>
          <a:gradFill flip="none" rotWithShape="0">
            <a:gsLst>
              <a:gs pos="76000">
                <a:srgbClr val="EC008C"/>
              </a:gs>
              <a:gs pos="6000">
                <a:srgbClr val="F67C34"/>
              </a:gs>
            </a:gsLst>
            <a:path path="circle">
              <a:fillToRect r="100000" b="100000"/>
            </a:path>
            <a:tileRect/>
          </a:gradFill>
          <a:ln w="1524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fontAlgn="auto">
              <a:lnSpc>
                <a:spcPct val="100000"/>
              </a:lnSpc>
              <a:spcBef>
                <a:spcPts val="0"/>
              </a:spcBef>
              <a:spcAft>
                <a:spcPts val="0"/>
              </a:spcAft>
              <a:buClrTx/>
              <a:buSzTx/>
              <a:buFontTx/>
              <a:buNone/>
              <a:tabLst/>
            </a:pPr>
            <a:endParaRPr kumimoji="0" lang="en-US" b="0" i="0" u="none" strike="noStrike" kern="0" cap="none" spc="0" normalizeH="0" baseline="0" dirty="0">
              <a:ln>
                <a:noFill/>
              </a:ln>
              <a:solidFill>
                <a:prstClr val="white"/>
              </a:solidFill>
              <a:effectLst/>
              <a:uLnTx/>
              <a:uFillTx/>
              <a:latin typeface="+mn-lt"/>
            </a:endParaRPr>
          </a:p>
        </p:txBody>
      </p:sp>
      <p:sp>
        <p:nvSpPr>
          <p:cNvPr id="2" name="Title 1">
            <a:extLst>
              <a:ext uri="{FF2B5EF4-FFF2-40B4-BE49-F238E27FC236}">
                <a16:creationId xmlns:a16="http://schemas.microsoft.com/office/drawing/2014/main" id="{CC556B57-6E68-4B0F-98BD-1960AAFF3E9E}"/>
              </a:ext>
            </a:extLst>
          </p:cNvPr>
          <p:cNvSpPr>
            <a:spLocks noGrp="1"/>
          </p:cNvSpPr>
          <p:nvPr>
            <p:ph type="title"/>
          </p:nvPr>
        </p:nvSpPr>
        <p:spPr>
          <a:xfrm>
            <a:off x="685800" y="812566"/>
            <a:ext cx="10820400" cy="738664"/>
          </a:xfrm>
        </p:spPr>
        <p:txBody>
          <a:bodyPr>
            <a:spAutoFit/>
          </a:bodyPr>
          <a:lstStyle>
            <a:lvl1pPr algn="l">
              <a:defRPr sz="6000"/>
            </a:lvl1pPr>
          </a:lstStyle>
          <a:p>
            <a:r>
              <a:rPr lang="en-US"/>
              <a:t>Click to edit Master title style</a:t>
            </a:r>
            <a:endParaRPr lang="en-US" dirty="0"/>
          </a:p>
        </p:txBody>
      </p:sp>
      <p:sp>
        <p:nvSpPr>
          <p:cNvPr id="23" name="Text Placeholder 2">
            <a:extLst>
              <a:ext uri="{FF2B5EF4-FFF2-40B4-BE49-F238E27FC236}">
                <a16:creationId xmlns:a16="http://schemas.microsoft.com/office/drawing/2014/main" id="{AE0B674D-C08A-4C1F-BB58-3D43824F4200}"/>
              </a:ext>
            </a:extLst>
          </p:cNvPr>
          <p:cNvSpPr>
            <a:spLocks noGrp="1"/>
          </p:cNvSpPr>
          <p:nvPr>
            <p:ph type="body" idx="13"/>
          </p:nvPr>
        </p:nvSpPr>
        <p:spPr>
          <a:xfrm>
            <a:off x="685800" y="1614084"/>
            <a:ext cx="10820400" cy="383182"/>
          </a:xfrm>
        </p:spPr>
        <p:txBody>
          <a:bodyPr wrap="square" anchor="t">
            <a:spAutoFit/>
          </a:bodyPr>
          <a:lstStyle>
            <a:lvl1pPr marL="0" indent="0" algn="l">
              <a:lnSpc>
                <a:spcPct val="83000"/>
              </a:lnSpc>
              <a:spcBef>
                <a:spcPts val="0"/>
              </a:spcBef>
              <a:spcAft>
                <a:spcPts val="0"/>
              </a:spcAft>
              <a:buNone/>
              <a:defRPr sz="3000" b="0" spc="-30"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1" name="Picture Placeholder 21">
            <a:extLst>
              <a:ext uri="{FF2B5EF4-FFF2-40B4-BE49-F238E27FC236}">
                <a16:creationId xmlns:a16="http://schemas.microsoft.com/office/drawing/2014/main" id="{31450CDF-B3AE-4C2A-9B0B-4E35A5DEBDA6}"/>
              </a:ext>
            </a:extLst>
          </p:cNvPr>
          <p:cNvSpPr txBox="1">
            <a:spLocks/>
          </p:cNvSpPr>
          <p:nvPr/>
        </p:nvSpPr>
        <p:spPr bwMode="ltGray">
          <a:xfrm>
            <a:off x="-2" y="3220266"/>
            <a:ext cx="12192000" cy="3644084"/>
          </a:xfrm>
          <a:custGeom>
            <a:avLst/>
            <a:gdLst>
              <a:gd name="connsiteX0" fmla="*/ 12192000 w 12192000"/>
              <a:gd name="connsiteY0" fmla="*/ 0 h 3644084"/>
              <a:gd name="connsiteX1" fmla="*/ 12192000 w 12192000"/>
              <a:gd name="connsiteY1" fmla="*/ 3644084 h 3644084"/>
              <a:gd name="connsiteX2" fmla="*/ 0 w 12192000"/>
              <a:gd name="connsiteY2" fmla="*/ 3644084 h 3644084"/>
              <a:gd name="connsiteX3" fmla="*/ 0 w 12192000"/>
              <a:gd name="connsiteY3" fmla="*/ 380558 h 3644084"/>
            </a:gdLst>
            <a:ahLst/>
            <a:cxnLst>
              <a:cxn ang="0">
                <a:pos x="connsiteX0" y="connsiteY0"/>
              </a:cxn>
              <a:cxn ang="0">
                <a:pos x="connsiteX1" y="connsiteY1"/>
              </a:cxn>
              <a:cxn ang="0">
                <a:pos x="connsiteX2" y="connsiteY2"/>
              </a:cxn>
              <a:cxn ang="0">
                <a:pos x="connsiteX3" y="connsiteY3"/>
              </a:cxn>
            </a:cxnLst>
            <a:rect l="l" t="t" r="r" b="b"/>
            <a:pathLst>
              <a:path w="12192000" h="3644084">
                <a:moveTo>
                  <a:pt x="12192000" y="0"/>
                </a:moveTo>
                <a:lnTo>
                  <a:pt x="12192000" y="3644084"/>
                </a:lnTo>
                <a:lnTo>
                  <a:pt x="0" y="3644084"/>
                </a:lnTo>
                <a:lnTo>
                  <a:pt x="0" y="380558"/>
                </a:lnTo>
                <a:close/>
              </a:path>
            </a:pathLst>
          </a:custGeom>
        </p:spPr>
        <p:txBody>
          <a:bodyPr vert="horz" wrap="square" lIns="457200" tIns="457200" rIns="457200" bIns="457200" rtlCol="0">
            <a:noAutofit/>
          </a:bodyPr>
          <a:lstStyle>
            <a:lvl1pPr marL="0" indent="0" algn="ctr" defTabSz="914400" rtl="0" eaLnBrk="1" latinLnBrk="0" hangingPunct="1">
              <a:lnSpc>
                <a:spcPct val="95000"/>
              </a:lnSpc>
              <a:spcBef>
                <a:spcPts val="1200"/>
              </a:spcBef>
              <a:spcAft>
                <a:spcPts val="200"/>
              </a:spcAft>
              <a:buFont typeface="Arial" panose="020B0604020202020204" pitchFamily="34" charset="0"/>
              <a:buChar char="​"/>
              <a:defRPr sz="2400" kern="100" spc="-20" baseline="0">
                <a:solidFill>
                  <a:schemeClr val="bg1"/>
                </a:solidFill>
                <a:latin typeface="+mn-lt"/>
                <a:ea typeface="+mn-ea"/>
                <a:cs typeface="+mn-cs"/>
              </a:defRPr>
            </a:lvl1pPr>
            <a:lvl2pPr marL="173038" indent="-173038" algn="l" defTabSz="914400" rtl="0" eaLnBrk="1" latinLnBrk="0" hangingPunct="1">
              <a:lnSpc>
                <a:spcPct val="90000"/>
              </a:lnSpc>
              <a:spcBef>
                <a:spcPts val="400"/>
              </a:spcBef>
              <a:spcAft>
                <a:spcPts val="400"/>
              </a:spcAft>
              <a:buClr>
                <a:schemeClr val="accent1"/>
              </a:buClr>
              <a:buFont typeface="Arial" panose="020B0604020202020204" pitchFamily="34" charset="0"/>
              <a:buChar char="•"/>
              <a:defRPr sz="2000" kern="100" spc="-20" baseline="0">
                <a:solidFill>
                  <a:schemeClr val="tx1"/>
                </a:solidFill>
                <a:latin typeface="+mn-lt"/>
                <a:ea typeface="+mn-ea"/>
                <a:cs typeface="+mn-cs"/>
              </a:defRPr>
            </a:lvl2pPr>
            <a:lvl3pPr marL="346075" indent="-173038" algn="l" defTabSz="914400" rtl="0" eaLnBrk="1" latinLnBrk="0" hangingPunct="1">
              <a:lnSpc>
                <a:spcPct val="85000"/>
              </a:lnSpc>
              <a:spcBef>
                <a:spcPts val="200"/>
              </a:spcBef>
              <a:spcAft>
                <a:spcPts val="200"/>
              </a:spcAft>
              <a:buFont typeface="Arial" panose="020B0503020102020204" pitchFamily="34" charset="0"/>
              <a:buChar char="–"/>
              <a:defRPr sz="1600" kern="100" spc="-20" baseline="0">
                <a:solidFill>
                  <a:schemeClr val="tx1"/>
                </a:solidFill>
                <a:latin typeface="+mn-lt"/>
                <a:ea typeface="+mn-ea"/>
                <a:cs typeface="+mn-cs"/>
              </a:defRPr>
            </a:lvl3pPr>
            <a:lvl4pPr marL="0" indent="0" algn="l" defTabSz="914400" rtl="0" eaLnBrk="1" latinLnBrk="0" hangingPunct="1">
              <a:lnSpc>
                <a:spcPct val="90000"/>
              </a:lnSpc>
              <a:spcBef>
                <a:spcPts val="1200"/>
              </a:spcBef>
              <a:buFont typeface="Arial" panose="020B0604020202020204" pitchFamily="34" charset="0"/>
              <a:buChar char="​"/>
              <a:defRPr sz="2000" kern="100" spc="-20" baseline="0">
                <a:solidFill>
                  <a:schemeClr val="tx1"/>
                </a:solidFill>
                <a:latin typeface="Franklin Gothic Demi" panose="020B0703020102020204" pitchFamily="34" charset="0"/>
                <a:ea typeface="+mn-ea"/>
                <a:cs typeface="+mn-cs"/>
              </a:defRPr>
            </a:lvl4pPr>
            <a:lvl5pPr marL="0" indent="0" algn="l" defTabSz="914400" rtl="0" eaLnBrk="1" latinLnBrk="0" hangingPunct="1">
              <a:lnSpc>
                <a:spcPct val="90000"/>
              </a:lnSpc>
              <a:spcBef>
                <a:spcPts val="0"/>
              </a:spcBef>
              <a:spcAft>
                <a:spcPts val="600"/>
              </a:spcAft>
              <a:buFont typeface="Arial" panose="020B0604020202020204" pitchFamily="34" charset="0"/>
              <a:buChar char="​"/>
              <a:defRPr sz="1600" kern="100" spc="-20" baseline="0">
                <a:solidFill>
                  <a:schemeClr val="accent1"/>
                </a:solidFill>
                <a:latin typeface="+mn-lt"/>
                <a:ea typeface="+mn-ea"/>
                <a:cs typeface="+mn-cs"/>
              </a:defRPr>
            </a:lvl5pPr>
            <a:lvl6pPr marL="0" indent="0" algn="l" defTabSz="914400" rtl="0" eaLnBrk="1" latinLnBrk="0" hangingPunct="1">
              <a:lnSpc>
                <a:spcPct val="120000"/>
              </a:lnSpc>
              <a:spcBef>
                <a:spcPts val="800"/>
              </a:spcBef>
              <a:spcAft>
                <a:spcPts val="400"/>
              </a:spcAft>
              <a:buFont typeface="Arial" panose="020B0604020202020204" pitchFamily="34" charset="0"/>
              <a:buChar char="​"/>
              <a:defRPr sz="1400" kern="100" spc="-20" baseline="0">
                <a:solidFill>
                  <a:schemeClr val="tx1"/>
                </a:solidFill>
                <a:latin typeface="+mn-lt"/>
                <a:ea typeface="+mn-ea"/>
                <a:cs typeface="+mn-cs"/>
              </a:defRPr>
            </a:lvl6pPr>
            <a:lvl7pPr marL="115888" indent="-115888" algn="l" defTabSz="914400" rtl="0" eaLnBrk="1" latinLnBrk="0" hangingPunct="1">
              <a:lnSpc>
                <a:spcPct val="80000"/>
              </a:lnSpc>
              <a:spcBef>
                <a:spcPts val="500"/>
              </a:spcBef>
              <a:buClr>
                <a:schemeClr val="accent1"/>
              </a:buClr>
              <a:buFont typeface="Arial" panose="020B0604020202020204" pitchFamily="34" charset="0"/>
              <a:buChar char="•"/>
              <a:defRPr sz="1200" kern="100" spc="-20" baseline="0">
                <a:solidFill>
                  <a:schemeClr val="tx1"/>
                </a:solidFill>
                <a:latin typeface="+mn-lt"/>
                <a:ea typeface="+mn-ea"/>
                <a:cs typeface="+mn-cs"/>
              </a:defRPr>
            </a:lvl7pPr>
            <a:lvl8pPr marL="230188" indent="-230188" algn="l" defTabSz="914400" rtl="0" eaLnBrk="1" latinLnBrk="0" hangingPunct="1">
              <a:lnSpc>
                <a:spcPct val="100000"/>
              </a:lnSpc>
              <a:spcBef>
                <a:spcPts val="1200"/>
              </a:spcBef>
              <a:buFont typeface="Arial" panose="020B0503020102020204" pitchFamily="34" charset="0"/>
              <a:buChar char="“"/>
              <a:tabLst/>
              <a:defRPr sz="3200" kern="100" spc="-20" baseline="0">
                <a:solidFill>
                  <a:schemeClr val="tx1"/>
                </a:solidFill>
                <a:latin typeface="+mn-lt"/>
                <a:ea typeface="+mn-ea"/>
                <a:cs typeface="+mn-cs"/>
              </a:defRPr>
            </a:lvl8pPr>
            <a:lvl9pPr marL="230188" indent="0" algn="l" defTabSz="914400" rtl="0" eaLnBrk="1" latinLnBrk="0" hangingPunct="1">
              <a:lnSpc>
                <a:spcPct val="83000"/>
              </a:lnSpc>
              <a:spcBef>
                <a:spcPts val="600"/>
              </a:spcBef>
              <a:spcAft>
                <a:spcPts val="600"/>
              </a:spcAft>
              <a:buFont typeface="Arial" panose="020B0604020202020204" pitchFamily="34" charset="0"/>
              <a:buChar char="​"/>
              <a:defRPr sz="1400" kern="100" spc="-20" baseline="0">
                <a:solidFill>
                  <a:schemeClr val="tx1"/>
                </a:solidFill>
                <a:latin typeface="+mj-lt"/>
                <a:ea typeface="+mn-ea"/>
                <a:cs typeface="+mn-cs"/>
              </a:defRPr>
            </a:lvl9pPr>
          </a:lstStyle>
          <a:p>
            <a:pPr marL="0" marR="0" lvl="0" indent="0" algn="ctr" defTabSz="914400" rtl="0" eaLnBrk="1" fontAlgn="auto" latinLnBrk="0" hangingPunct="1">
              <a:lnSpc>
                <a:spcPct val="95000"/>
              </a:lnSpc>
              <a:spcBef>
                <a:spcPts val="1200"/>
              </a:spcBef>
              <a:spcAft>
                <a:spcPts val="200"/>
              </a:spcAft>
              <a:buClrTx/>
              <a:buSzTx/>
              <a:buFont typeface="Arial" panose="020B0604020202020204" pitchFamily="34" charset="0"/>
              <a:buChar char="​"/>
              <a:tabLst/>
              <a:defRPr/>
            </a:pPr>
            <a:endParaRPr kumimoji="0" lang="en-US" sz="2400" b="0" i="0" u="none" strike="noStrike" kern="100" cap="none" spc="-20" normalizeH="0" baseline="0" noProof="0" dirty="0">
              <a:ln>
                <a:noFill/>
              </a:ln>
              <a:solidFill>
                <a:sysClr val="window" lastClr="FFFFFF"/>
              </a:solidFill>
              <a:effectLst/>
              <a:uLnTx/>
              <a:uFillTx/>
              <a:latin typeface="+mn-lt"/>
              <a:ea typeface="+mn-ea"/>
              <a:cs typeface="+mn-cs"/>
            </a:endParaRPr>
          </a:p>
        </p:txBody>
      </p:sp>
      <p:sp>
        <p:nvSpPr>
          <p:cNvPr id="30" name="Picture Placeholder 21">
            <a:extLst>
              <a:ext uri="{FF2B5EF4-FFF2-40B4-BE49-F238E27FC236}">
                <a16:creationId xmlns:a16="http://schemas.microsoft.com/office/drawing/2014/main" id="{B42F7E1C-605E-4A35-B8C1-CD297422C02F}"/>
              </a:ext>
            </a:extLst>
          </p:cNvPr>
          <p:cNvSpPr>
            <a:spLocks noGrp="1"/>
          </p:cNvSpPr>
          <p:nvPr>
            <p:ph type="pic" sz="quarter" idx="12"/>
          </p:nvPr>
        </p:nvSpPr>
        <p:spPr bwMode="ltGray">
          <a:xfrm>
            <a:off x="0" y="3213916"/>
            <a:ext cx="12192000" cy="3644084"/>
          </a:xfrm>
          <a:custGeom>
            <a:avLst/>
            <a:gdLst>
              <a:gd name="connsiteX0" fmla="*/ 12192000 w 12192000"/>
              <a:gd name="connsiteY0" fmla="*/ 0 h 3644084"/>
              <a:gd name="connsiteX1" fmla="*/ 12192000 w 12192000"/>
              <a:gd name="connsiteY1" fmla="*/ 3644084 h 3644084"/>
              <a:gd name="connsiteX2" fmla="*/ 0 w 12192000"/>
              <a:gd name="connsiteY2" fmla="*/ 3644084 h 3644084"/>
              <a:gd name="connsiteX3" fmla="*/ 0 w 12192000"/>
              <a:gd name="connsiteY3" fmla="*/ 380558 h 3644084"/>
            </a:gdLst>
            <a:ahLst/>
            <a:cxnLst>
              <a:cxn ang="0">
                <a:pos x="connsiteX0" y="connsiteY0"/>
              </a:cxn>
              <a:cxn ang="0">
                <a:pos x="connsiteX1" y="connsiteY1"/>
              </a:cxn>
              <a:cxn ang="0">
                <a:pos x="connsiteX2" y="connsiteY2"/>
              </a:cxn>
              <a:cxn ang="0">
                <a:pos x="connsiteX3" y="connsiteY3"/>
              </a:cxn>
            </a:cxnLst>
            <a:rect l="l" t="t" r="r" b="b"/>
            <a:pathLst>
              <a:path w="12192000" h="3644084">
                <a:moveTo>
                  <a:pt x="12192000" y="0"/>
                </a:moveTo>
                <a:lnTo>
                  <a:pt x="12192000" y="3644084"/>
                </a:lnTo>
                <a:lnTo>
                  <a:pt x="0" y="3644084"/>
                </a:lnTo>
                <a:lnTo>
                  <a:pt x="0" y="380558"/>
                </a:lnTo>
                <a:close/>
              </a:path>
            </a:pathLst>
          </a:custGeom>
          <a:solidFill>
            <a:schemeClr val="bg2"/>
          </a:solidFill>
        </p:spPr>
        <p:txBody>
          <a:bodyPr wrap="square" lIns="457200" tIns="457200" rIns="457200" bIns="457200">
            <a:noAutofit/>
          </a:bodyPr>
          <a:lstStyle>
            <a:lvl1pPr algn="ctr">
              <a:defRPr>
                <a:solidFill>
                  <a:schemeClr val="tx1"/>
                </a:solidFill>
                <a:latin typeface="+mn-lt"/>
              </a:defRPr>
            </a:lvl1pPr>
          </a:lstStyle>
          <a:p>
            <a:r>
              <a:rPr lang="en-US"/>
              <a:t>Click icon to add picture</a:t>
            </a:r>
            <a:endParaRPr lang="en-US" dirty="0"/>
          </a:p>
        </p:txBody>
      </p:sp>
      <p:pic>
        <p:nvPicPr>
          <p:cNvPr id="11" name="Graphic 10">
            <a:extLst>
              <a:ext uri="{FF2B5EF4-FFF2-40B4-BE49-F238E27FC236}">
                <a16:creationId xmlns:a16="http://schemas.microsoft.com/office/drawing/2014/main" id="{7D0136C2-92B0-4FA9-BAEA-141272117F7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68417" y="6398745"/>
            <a:ext cx="1737783" cy="232711"/>
          </a:xfrm>
          <a:prstGeom prst="rect">
            <a:avLst/>
          </a:prstGeom>
        </p:spPr>
      </p:pic>
      <p:sp>
        <p:nvSpPr>
          <p:cNvPr id="9" name="Rectangle 8">
            <a:extLst>
              <a:ext uri="{FF2B5EF4-FFF2-40B4-BE49-F238E27FC236}">
                <a16:creationId xmlns:a16="http://schemas.microsoft.com/office/drawing/2014/main" id="{5598D33E-52D8-9046-ABD9-3718B920781C}"/>
              </a:ext>
            </a:extLst>
          </p:cNvPr>
          <p:cNvSpPr/>
          <p:nvPr/>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2778346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preserve="1">
  <p:cSld name="Photo Top">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799B56B3-BD3D-4EDC-B653-5954413218B7}"/>
              </a:ext>
            </a:extLst>
          </p:cNvPr>
          <p:cNvSpPr/>
          <p:nvPr/>
        </p:nvSpPr>
        <p:spPr bwMode="ltGray">
          <a:xfrm flipH="1">
            <a:off x="685800" y="669127"/>
            <a:ext cx="10820398" cy="3234124"/>
          </a:xfrm>
          <a:custGeom>
            <a:avLst/>
            <a:gdLst>
              <a:gd name="connsiteX0" fmla="*/ 12192000 w 12192000"/>
              <a:gd name="connsiteY0" fmla="*/ 3644084 h 3644084"/>
              <a:gd name="connsiteX1" fmla="*/ 12192000 w 12192000"/>
              <a:gd name="connsiteY1" fmla="*/ 0 h 3644084"/>
              <a:gd name="connsiteX2" fmla="*/ 0 w 12192000"/>
              <a:gd name="connsiteY2" fmla="*/ 0 h 3644084"/>
              <a:gd name="connsiteX3" fmla="*/ 0 w 12192000"/>
              <a:gd name="connsiteY3" fmla="*/ 3263526 h 3644084"/>
              <a:gd name="connsiteX4" fmla="*/ 12192000 w 12192000"/>
              <a:gd name="connsiteY4" fmla="*/ 3644084 h 3644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3644084">
                <a:moveTo>
                  <a:pt x="12192000" y="3644084"/>
                </a:moveTo>
                <a:lnTo>
                  <a:pt x="12192000" y="0"/>
                </a:lnTo>
                <a:lnTo>
                  <a:pt x="0" y="0"/>
                </a:lnTo>
                <a:lnTo>
                  <a:pt x="0" y="3263526"/>
                </a:lnTo>
                <a:lnTo>
                  <a:pt x="12192000" y="3644084"/>
                </a:lnTo>
                <a:close/>
              </a:path>
            </a:pathLst>
          </a:custGeom>
          <a:gradFill flip="none" rotWithShape="1">
            <a:gsLst>
              <a:gs pos="81000">
                <a:srgbClr val="F99D1C"/>
              </a:gs>
              <a:gs pos="11000">
                <a:srgbClr val="EC008C"/>
              </a:gs>
            </a:gsLst>
            <a:path path="circle">
              <a:fillToRect l="100000" t="100000"/>
            </a:path>
            <a:tileRect r="-100000" b="-100000"/>
          </a:gra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lt"/>
              <a:ea typeface="+mn-ea"/>
              <a:cs typeface="+mn-cs"/>
            </a:endParaRPr>
          </a:p>
        </p:txBody>
      </p:sp>
      <p:sp>
        <p:nvSpPr>
          <p:cNvPr id="14" name="Freeform: Shape 13">
            <a:extLst>
              <a:ext uri="{FF2B5EF4-FFF2-40B4-BE49-F238E27FC236}">
                <a16:creationId xmlns:a16="http://schemas.microsoft.com/office/drawing/2014/main" id="{5454DDE3-26B9-4C25-823F-1D2D8BEA3741}"/>
              </a:ext>
            </a:extLst>
          </p:cNvPr>
          <p:cNvSpPr/>
          <p:nvPr/>
        </p:nvSpPr>
        <p:spPr bwMode="ltGray">
          <a:xfrm rot="10800000" flipV="1">
            <a:off x="-2" y="-6350"/>
            <a:ext cx="12192000" cy="3644084"/>
          </a:xfrm>
          <a:custGeom>
            <a:avLst/>
            <a:gdLst>
              <a:gd name="connsiteX0" fmla="*/ 12192000 w 12192000"/>
              <a:gd name="connsiteY0" fmla="*/ 3644084 h 3644084"/>
              <a:gd name="connsiteX1" fmla="*/ 12192000 w 12192000"/>
              <a:gd name="connsiteY1" fmla="*/ 0 h 3644084"/>
              <a:gd name="connsiteX2" fmla="*/ 0 w 12192000"/>
              <a:gd name="connsiteY2" fmla="*/ 0 h 3644084"/>
              <a:gd name="connsiteX3" fmla="*/ 0 w 12192000"/>
              <a:gd name="connsiteY3" fmla="*/ 3263526 h 3644084"/>
              <a:gd name="connsiteX4" fmla="*/ 12192000 w 12192000"/>
              <a:gd name="connsiteY4" fmla="*/ 3644084 h 3644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3644084">
                <a:moveTo>
                  <a:pt x="12192000" y="3644084"/>
                </a:moveTo>
                <a:lnTo>
                  <a:pt x="12192000" y="0"/>
                </a:lnTo>
                <a:lnTo>
                  <a:pt x="0" y="0"/>
                </a:lnTo>
                <a:lnTo>
                  <a:pt x="0" y="3263526"/>
                </a:lnTo>
                <a:lnTo>
                  <a:pt x="12192000" y="3644084"/>
                </a:lnTo>
                <a:close/>
              </a:path>
            </a:pathLst>
          </a:custGeom>
          <a:gradFill flip="none" rotWithShape="0">
            <a:gsLst>
              <a:gs pos="76000">
                <a:srgbClr val="EC008C"/>
              </a:gs>
              <a:gs pos="6000">
                <a:srgbClr val="F67C34"/>
              </a:gs>
            </a:gsLst>
            <a:path path="circle">
              <a:fillToRect r="100000" b="100000"/>
            </a:path>
            <a:tileRect/>
          </a:gradFill>
          <a:ln w="1524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lt"/>
              <a:ea typeface="+mn-ea"/>
              <a:cs typeface="+mn-cs"/>
            </a:endParaRPr>
          </a:p>
        </p:txBody>
      </p:sp>
      <p:sp>
        <p:nvSpPr>
          <p:cNvPr id="15" name="Picture Placeholder 30">
            <a:extLst>
              <a:ext uri="{FF2B5EF4-FFF2-40B4-BE49-F238E27FC236}">
                <a16:creationId xmlns:a16="http://schemas.microsoft.com/office/drawing/2014/main" id="{0398DEA9-FEBE-4F7D-9A17-C583C6863CDC}"/>
              </a:ext>
            </a:extLst>
          </p:cNvPr>
          <p:cNvSpPr txBox="1">
            <a:spLocks/>
          </p:cNvSpPr>
          <p:nvPr/>
        </p:nvSpPr>
        <p:spPr bwMode="ltGray">
          <a:xfrm>
            <a:off x="-2" y="-6350"/>
            <a:ext cx="12192000" cy="3644084"/>
          </a:xfrm>
          <a:custGeom>
            <a:avLst/>
            <a:gdLst>
              <a:gd name="connsiteX0" fmla="*/ 0 w 12192000"/>
              <a:gd name="connsiteY0" fmla="*/ 0 h 3644084"/>
              <a:gd name="connsiteX1" fmla="*/ 12192000 w 12192000"/>
              <a:gd name="connsiteY1" fmla="*/ 0 h 3644084"/>
              <a:gd name="connsiteX2" fmla="*/ 12192000 w 12192000"/>
              <a:gd name="connsiteY2" fmla="*/ 3263526 h 3644084"/>
              <a:gd name="connsiteX3" fmla="*/ 0 w 12192000"/>
              <a:gd name="connsiteY3" fmla="*/ 3644084 h 3644084"/>
            </a:gdLst>
            <a:ahLst/>
            <a:cxnLst>
              <a:cxn ang="0">
                <a:pos x="connsiteX0" y="connsiteY0"/>
              </a:cxn>
              <a:cxn ang="0">
                <a:pos x="connsiteX1" y="connsiteY1"/>
              </a:cxn>
              <a:cxn ang="0">
                <a:pos x="connsiteX2" y="connsiteY2"/>
              </a:cxn>
              <a:cxn ang="0">
                <a:pos x="connsiteX3" y="connsiteY3"/>
              </a:cxn>
            </a:cxnLst>
            <a:rect l="l" t="t" r="r" b="b"/>
            <a:pathLst>
              <a:path w="12192000" h="3644084">
                <a:moveTo>
                  <a:pt x="0" y="0"/>
                </a:moveTo>
                <a:lnTo>
                  <a:pt x="12192000" y="0"/>
                </a:lnTo>
                <a:lnTo>
                  <a:pt x="12192000" y="3263526"/>
                </a:lnTo>
                <a:lnTo>
                  <a:pt x="0" y="3644084"/>
                </a:lnTo>
                <a:close/>
              </a:path>
            </a:pathLst>
          </a:custGeom>
        </p:spPr>
        <p:txBody>
          <a:bodyPr vert="horz" wrap="square" lIns="457200" tIns="457200" rIns="457200" bIns="457200" rtlCol="0">
            <a:noAutofit/>
          </a:bodyPr>
          <a:lstStyle>
            <a:lvl1pPr marL="0" indent="0" algn="l" defTabSz="914400" rtl="0" eaLnBrk="1" latinLnBrk="0" hangingPunct="1">
              <a:lnSpc>
                <a:spcPct val="95000"/>
              </a:lnSpc>
              <a:spcBef>
                <a:spcPts val="1200"/>
              </a:spcBef>
              <a:spcAft>
                <a:spcPts val="200"/>
              </a:spcAft>
              <a:buFont typeface="Arial" panose="020B0604020202020204" pitchFamily="34" charset="0"/>
              <a:buChar char="​"/>
              <a:defRPr lang="en-US" sz="2400" kern="100" spc="-20" baseline="0">
                <a:solidFill>
                  <a:schemeClr val="bg1"/>
                </a:solidFill>
                <a:latin typeface="+mn-lt"/>
                <a:ea typeface="+mn-ea"/>
                <a:cs typeface="+mn-cs"/>
              </a:defRPr>
            </a:lvl1pPr>
            <a:lvl2pPr marL="173038" indent="-173038" algn="l" defTabSz="914400" rtl="0" eaLnBrk="1" latinLnBrk="0" hangingPunct="1">
              <a:lnSpc>
                <a:spcPct val="90000"/>
              </a:lnSpc>
              <a:spcBef>
                <a:spcPts val="400"/>
              </a:spcBef>
              <a:spcAft>
                <a:spcPts val="400"/>
              </a:spcAft>
              <a:buClr>
                <a:schemeClr val="accent1"/>
              </a:buClr>
              <a:buFont typeface="Arial" panose="020B0604020202020204" pitchFamily="34" charset="0"/>
              <a:buChar char="•"/>
              <a:defRPr sz="2000" kern="100" spc="-20" baseline="0">
                <a:solidFill>
                  <a:schemeClr val="tx1"/>
                </a:solidFill>
                <a:latin typeface="+mn-lt"/>
                <a:ea typeface="+mn-ea"/>
                <a:cs typeface="+mn-cs"/>
              </a:defRPr>
            </a:lvl2pPr>
            <a:lvl3pPr marL="346075" indent="-173038" algn="l" defTabSz="914400" rtl="0" eaLnBrk="1" latinLnBrk="0" hangingPunct="1">
              <a:lnSpc>
                <a:spcPct val="85000"/>
              </a:lnSpc>
              <a:spcBef>
                <a:spcPts val="200"/>
              </a:spcBef>
              <a:spcAft>
                <a:spcPts val="200"/>
              </a:spcAft>
              <a:buFont typeface="Arial" panose="020B0503020102020204" pitchFamily="34" charset="0"/>
              <a:buChar char="–"/>
              <a:defRPr sz="1600" kern="100" spc="-20" baseline="0">
                <a:solidFill>
                  <a:schemeClr val="tx1"/>
                </a:solidFill>
                <a:latin typeface="+mn-lt"/>
                <a:ea typeface="+mn-ea"/>
                <a:cs typeface="+mn-cs"/>
              </a:defRPr>
            </a:lvl3pPr>
            <a:lvl4pPr marL="0" indent="0" algn="l" defTabSz="914400" rtl="0" eaLnBrk="1" latinLnBrk="0" hangingPunct="1">
              <a:lnSpc>
                <a:spcPct val="90000"/>
              </a:lnSpc>
              <a:spcBef>
                <a:spcPts val="1200"/>
              </a:spcBef>
              <a:buFont typeface="Arial" panose="020B0604020202020204" pitchFamily="34" charset="0"/>
              <a:buChar char="​"/>
              <a:defRPr sz="2000" kern="100" spc="-20" baseline="0">
                <a:solidFill>
                  <a:schemeClr val="tx1"/>
                </a:solidFill>
                <a:latin typeface="Franklin Gothic Demi" panose="020B0703020102020204" pitchFamily="34" charset="0"/>
                <a:ea typeface="+mn-ea"/>
                <a:cs typeface="+mn-cs"/>
              </a:defRPr>
            </a:lvl4pPr>
            <a:lvl5pPr marL="0" indent="0" algn="l" defTabSz="914400" rtl="0" eaLnBrk="1" latinLnBrk="0" hangingPunct="1">
              <a:lnSpc>
                <a:spcPct val="90000"/>
              </a:lnSpc>
              <a:spcBef>
                <a:spcPts val="0"/>
              </a:spcBef>
              <a:spcAft>
                <a:spcPts val="600"/>
              </a:spcAft>
              <a:buFont typeface="Arial" panose="020B0604020202020204" pitchFamily="34" charset="0"/>
              <a:buChar char="​"/>
              <a:defRPr sz="1600" kern="100" spc="-20" baseline="0">
                <a:solidFill>
                  <a:schemeClr val="accent1"/>
                </a:solidFill>
                <a:latin typeface="+mn-lt"/>
                <a:ea typeface="+mn-ea"/>
                <a:cs typeface="+mn-cs"/>
              </a:defRPr>
            </a:lvl5pPr>
            <a:lvl6pPr marL="0" indent="0" algn="l" defTabSz="914400" rtl="0" eaLnBrk="1" latinLnBrk="0" hangingPunct="1">
              <a:lnSpc>
                <a:spcPct val="120000"/>
              </a:lnSpc>
              <a:spcBef>
                <a:spcPts val="800"/>
              </a:spcBef>
              <a:spcAft>
                <a:spcPts val="400"/>
              </a:spcAft>
              <a:buFont typeface="Arial" panose="020B0604020202020204" pitchFamily="34" charset="0"/>
              <a:buChar char="​"/>
              <a:defRPr sz="1400" kern="100" spc="-20" baseline="0">
                <a:solidFill>
                  <a:schemeClr val="tx1"/>
                </a:solidFill>
                <a:latin typeface="+mn-lt"/>
                <a:ea typeface="+mn-ea"/>
                <a:cs typeface="+mn-cs"/>
              </a:defRPr>
            </a:lvl6pPr>
            <a:lvl7pPr marL="115888" indent="-115888" algn="l" defTabSz="914400" rtl="0" eaLnBrk="1" latinLnBrk="0" hangingPunct="1">
              <a:lnSpc>
                <a:spcPct val="80000"/>
              </a:lnSpc>
              <a:spcBef>
                <a:spcPts val="500"/>
              </a:spcBef>
              <a:buClr>
                <a:schemeClr val="accent1"/>
              </a:buClr>
              <a:buFont typeface="Arial" panose="020B0604020202020204" pitchFamily="34" charset="0"/>
              <a:buChar char="•"/>
              <a:defRPr sz="1200" kern="100" spc="-20" baseline="0">
                <a:solidFill>
                  <a:schemeClr val="tx1"/>
                </a:solidFill>
                <a:latin typeface="+mn-lt"/>
                <a:ea typeface="+mn-ea"/>
                <a:cs typeface="+mn-cs"/>
              </a:defRPr>
            </a:lvl7pPr>
            <a:lvl8pPr marL="230188" indent="-230188" algn="l" defTabSz="914400" rtl="0" eaLnBrk="1" latinLnBrk="0" hangingPunct="1">
              <a:lnSpc>
                <a:spcPct val="100000"/>
              </a:lnSpc>
              <a:spcBef>
                <a:spcPts val="1200"/>
              </a:spcBef>
              <a:buFont typeface="Arial" panose="020B0503020102020204" pitchFamily="34" charset="0"/>
              <a:buChar char="“"/>
              <a:tabLst/>
              <a:defRPr sz="3200" kern="100" spc="-20" baseline="0">
                <a:solidFill>
                  <a:schemeClr val="tx1"/>
                </a:solidFill>
                <a:latin typeface="+mn-lt"/>
                <a:ea typeface="+mn-ea"/>
                <a:cs typeface="+mn-cs"/>
              </a:defRPr>
            </a:lvl8pPr>
            <a:lvl9pPr marL="230188" indent="0" algn="l" defTabSz="914400" rtl="0" eaLnBrk="1" latinLnBrk="0" hangingPunct="1">
              <a:lnSpc>
                <a:spcPct val="83000"/>
              </a:lnSpc>
              <a:spcBef>
                <a:spcPts val="600"/>
              </a:spcBef>
              <a:spcAft>
                <a:spcPts val="600"/>
              </a:spcAft>
              <a:buFont typeface="Arial" panose="020B0604020202020204" pitchFamily="34" charset="0"/>
              <a:buChar char="​"/>
              <a:defRPr sz="1400" kern="100" spc="-20" baseline="0">
                <a:solidFill>
                  <a:schemeClr val="tx1"/>
                </a:solidFill>
                <a:latin typeface="+mj-lt"/>
                <a:ea typeface="+mn-ea"/>
                <a:cs typeface="+mn-cs"/>
              </a:defRPr>
            </a:lvl9pPr>
          </a:lstStyle>
          <a:p>
            <a:pPr marL="0" marR="0" lvl="0" indent="0" algn="ctr" defTabSz="914400" rtl="0" eaLnBrk="1" fontAlgn="auto" latinLnBrk="0" hangingPunct="1">
              <a:lnSpc>
                <a:spcPct val="95000"/>
              </a:lnSpc>
              <a:spcBef>
                <a:spcPts val="1200"/>
              </a:spcBef>
              <a:spcAft>
                <a:spcPts val="200"/>
              </a:spcAft>
              <a:buClrTx/>
              <a:buSzTx/>
              <a:buFont typeface="Arial" panose="020B0604020202020204" pitchFamily="34" charset="0"/>
              <a:buChar char="​"/>
              <a:tabLst/>
              <a:defRPr/>
            </a:pPr>
            <a:endParaRPr kumimoji="0" lang="en-US" sz="2400" b="0" i="0" u="none" strike="noStrike" kern="100" cap="none" spc="-20" normalizeH="0" baseline="0" noProof="0" dirty="0">
              <a:ln>
                <a:noFill/>
              </a:ln>
              <a:solidFill>
                <a:sysClr val="window" lastClr="FFFFFF"/>
              </a:solidFill>
              <a:effectLst/>
              <a:uLnTx/>
              <a:uFillTx/>
              <a:latin typeface="+mn-lt"/>
              <a:ea typeface="+mn-ea"/>
              <a:cs typeface="+mn-cs"/>
            </a:endParaRPr>
          </a:p>
        </p:txBody>
      </p:sp>
      <p:sp>
        <p:nvSpPr>
          <p:cNvPr id="16" name="Picture Placeholder 30">
            <a:extLst>
              <a:ext uri="{FF2B5EF4-FFF2-40B4-BE49-F238E27FC236}">
                <a16:creationId xmlns:a16="http://schemas.microsoft.com/office/drawing/2014/main" id="{6CE104AC-B119-4CF8-AE50-FA3D4BAA8553}"/>
              </a:ext>
            </a:extLst>
          </p:cNvPr>
          <p:cNvSpPr>
            <a:spLocks noGrp="1"/>
          </p:cNvSpPr>
          <p:nvPr>
            <p:ph type="pic" sz="quarter" idx="14"/>
          </p:nvPr>
        </p:nvSpPr>
        <p:spPr bwMode="ltGray">
          <a:xfrm>
            <a:off x="0" y="0"/>
            <a:ext cx="12192000" cy="3644084"/>
          </a:xfrm>
          <a:custGeom>
            <a:avLst/>
            <a:gdLst>
              <a:gd name="connsiteX0" fmla="*/ 0 w 12192000"/>
              <a:gd name="connsiteY0" fmla="*/ 0 h 3644084"/>
              <a:gd name="connsiteX1" fmla="*/ 12192000 w 12192000"/>
              <a:gd name="connsiteY1" fmla="*/ 0 h 3644084"/>
              <a:gd name="connsiteX2" fmla="*/ 12192000 w 12192000"/>
              <a:gd name="connsiteY2" fmla="*/ 3263526 h 3644084"/>
              <a:gd name="connsiteX3" fmla="*/ 0 w 12192000"/>
              <a:gd name="connsiteY3" fmla="*/ 3644084 h 3644084"/>
            </a:gdLst>
            <a:ahLst/>
            <a:cxnLst>
              <a:cxn ang="0">
                <a:pos x="connsiteX0" y="connsiteY0"/>
              </a:cxn>
              <a:cxn ang="0">
                <a:pos x="connsiteX1" y="connsiteY1"/>
              </a:cxn>
              <a:cxn ang="0">
                <a:pos x="connsiteX2" y="connsiteY2"/>
              </a:cxn>
              <a:cxn ang="0">
                <a:pos x="connsiteX3" y="connsiteY3"/>
              </a:cxn>
            </a:cxnLst>
            <a:rect l="l" t="t" r="r" b="b"/>
            <a:pathLst>
              <a:path w="12192000" h="3644084">
                <a:moveTo>
                  <a:pt x="0" y="0"/>
                </a:moveTo>
                <a:lnTo>
                  <a:pt x="12192000" y="0"/>
                </a:lnTo>
                <a:lnTo>
                  <a:pt x="12192000" y="3263526"/>
                </a:lnTo>
                <a:lnTo>
                  <a:pt x="0" y="3644084"/>
                </a:lnTo>
                <a:close/>
              </a:path>
            </a:pathLst>
          </a:custGeom>
          <a:solidFill>
            <a:schemeClr val="bg2"/>
          </a:solidFill>
        </p:spPr>
        <p:txBody>
          <a:bodyPr vert="horz" wrap="square" lIns="457200" tIns="457200" rIns="457200" bIns="457200" rtlCol="0">
            <a:noAutofit/>
          </a:bodyPr>
          <a:lstStyle>
            <a:lvl1pPr>
              <a:defRPr lang="en-US">
                <a:solidFill>
                  <a:schemeClr val="tx1"/>
                </a:solidFill>
                <a:latin typeface="+mn-lt"/>
              </a:defRPr>
            </a:lvl1pPr>
          </a:lstStyle>
          <a:p>
            <a:pPr lvl="0" algn="ctr"/>
            <a:r>
              <a:rPr lang="en-US"/>
              <a:t>Click icon to add picture</a:t>
            </a:r>
            <a:endParaRPr lang="en-US" dirty="0"/>
          </a:p>
        </p:txBody>
      </p:sp>
      <p:sp>
        <p:nvSpPr>
          <p:cNvPr id="11" name="Title 1">
            <a:extLst>
              <a:ext uri="{FF2B5EF4-FFF2-40B4-BE49-F238E27FC236}">
                <a16:creationId xmlns:a16="http://schemas.microsoft.com/office/drawing/2014/main" id="{92C906B6-60D8-45A6-9B05-C83EE6626059}"/>
              </a:ext>
            </a:extLst>
          </p:cNvPr>
          <p:cNvSpPr>
            <a:spLocks noGrp="1"/>
          </p:cNvSpPr>
          <p:nvPr>
            <p:ph type="title"/>
          </p:nvPr>
        </p:nvSpPr>
        <p:spPr>
          <a:xfrm>
            <a:off x="685800" y="4599706"/>
            <a:ext cx="10820400" cy="738664"/>
          </a:xfrm>
        </p:spPr>
        <p:txBody>
          <a:bodyPr>
            <a:noAutofit/>
          </a:bodyPr>
          <a:lstStyle>
            <a:lvl1pPr algn="l">
              <a:defRPr sz="6000"/>
            </a:lvl1pPr>
          </a:lstStyle>
          <a:p>
            <a:r>
              <a:rPr lang="en-US"/>
              <a:t>Click to edit Master title style</a:t>
            </a:r>
            <a:endParaRPr lang="en-US" dirty="0"/>
          </a:p>
        </p:txBody>
      </p:sp>
      <p:sp>
        <p:nvSpPr>
          <p:cNvPr id="12" name="Text Placeholder 2">
            <a:extLst>
              <a:ext uri="{FF2B5EF4-FFF2-40B4-BE49-F238E27FC236}">
                <a16:creationId xmlns:a16="http://schemas.microsoft.com/office/drawing/2014/main" id="{20B5BB48-61DB-4ACA-8548-A351C89B03DC}"/>
              </a:ext>
            </a:extLst>
          </p:cNvPr>
          <p:cNvSpPr>
            <a:spLocks noGrp="1"/>
          </p:cNvSpPr>
          <p:nvPr>
            <p:ph type="body" idx="13"/>
          </p:nvPr>
        </p:nvSpPr>
        <p:spPr>
          <a:xfrm>
            <a:off x="685800" y="5401224"/>
            <a:ext cx="10820400" cy="383182"/>
          </a:xfrm>
        </p:spPr>
        <p:txBody>
          <a:bodyPr wrap="square" anchor="t">
            <a:spAutoFit/>
          </a:bodyPr>
          <a:lstStyle>
            <a:lvl1pPr marL="0" indent="0" algn="l">
              <a:lnSpc>
                <a:spcPct val="83000"/>
              </a:lnSpc>
              <a:spcBef>
                <a:spcPts val="0"/>
              </a:spcBef>
              <a:spcAft>
                <a:spcPts val="0"/>
              </a:spcAft>
              <a:buNone/>
              <a:defRPr sz="3000" b="0" spc="-30"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pic>
        <p:nvPicPr>
          <p:cNvPr id="17" name="Graphic 16">
            <a:extLst>
              <a:ext uri="{FF2B5EF4-FFF2-40B4-BE49-F238E27FC236}">
                <a16:creationId xmlns:a16="http://schemas.microsoft.com/office/drawing/2014/main" id="{9A47CB7B-E4E9-4F5F-B793-A7ECB1B222D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68417" y="6398745"/>
            <a:ext cx="1737783" cy="232711"/>
          </a:xfrm>
          <a:prstGeom prst="rect">
            <a:avLst/>
          </a:prstGeom>
        </p:spPr>
      </p:pic>
      <p:sp>
        <p:nvSpPr>
          <p:cNvPr id="9" name="Rectangle 8">
            <a:extLst>
              <a:ext uri="{FF2B5EF4-FFF2-40B4-BE49-F238E27FC236}">
                <a16:creationId xmlns:a16="http://schemas.microsoft.com/office/drawing/2014/main" id="{99EFF6A2-5E2D-7242-A66B-5C538422935E}"/>
              </a:ext>
            </a:extLst>
          </p:cNvPr>
          <p:cNvSpPr/>
          <p:nvPr/>
        </p:nvSpPr>
        <p:spPr>
          <a:xfrm>
            <a:off x="28121" y="661988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3744288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preserve="1">
  <p:cSld name="Photo Gri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A739EFA5-A19A-4F2D-929D-773E317D4B50}"/>
              </a:ext>
            </a:extLst>
          </p:cNvPr>
          <p:cNvSpPr/>
          <p:nvPr/>
        </p:nvSpPr>
        <p:spPr bwMode="gray">
          <a:xfrm>
            <a:off x="3056912" y="1740228"/>
            <a:ext cx="3013926" cy="3376932"/>
          </a:xfrm>
          <a:prstGeom prst="rect">
            <a:avLst/>
          </a:prstGeom>
          <a:gradFill flip="none" rotWithShape="0">
            <a:gsLst>
              <a:gs pos="76000">
                <a:srgbClr val="EC008C"/>
              </a:gs>
              <a:gs pos="6000">
                <a:srgbClr val="F67C34"/>
              </a:gs>
            </a:gsLst>
            <a:path path="circle">
              <a:fillToRect r="100000" b="100000"/>
            </a:path>
            <a:tileRect/>
          </a:gradFill>
          <a:ln w="152400" cap="flat" cmpd="sng" algn="ctr">
            <a:noFill/>
            <a:prstDash val="solid"/>
            <a:miter lim="800000"/>
          </a:ln>
          <a:effectLst/>
        </p:spPr>
        <p:txBody>
          <a:bodyPr rot="0" spcFirstLastPara="0" vertOverflow="overflow" horzOverflow="overflow" vert="horz" wrap="square" lIns="91440" tIns="45720" rIns="91440" bIns="45720" numCol="1" spcCol="1270" rtlCol="0" fromWordArt="0" anchor="ctr" anchorCtr="0" forceAA="0" compatLnSpc="1">
            <a:prstTxWarp prst="textNoShape">
              <a:avLst/>
            </a:prstTxWarp>
            <a:noAutofit/>
          </a:bodyPr>
          <a:lstStyle/>
          <a:p>
            <a:pPr lvl="0" algn="ctr"/>
            <a:endParaRPr lang="en-US" kern="100" spc="-30" baseline="0" dirty="0">
              <a:latin typeface="+mn-lt"/>
            </a:endParaRPr>
          </a:p>
        </p:txBody>
      </p:sp>
      <p:sp>
        <p:nvSpPr>
          <p:cNvPr id="40" name="Picture Placeholder 39">
            <a:extLst>
              <a:ext uri="{FF2B5EF4-FFF2-40B4-BE49-F238E27FC236}">
                <a16:creationId xmlns:a16="http://schemas.microsoft.com/office/drawing/2014/main" id="{38B27349-A208-4DAD-93E3-E37CE1FD8C8E}"/>
              </a:ext>
            </a:extLst>
          </p:cNvPr>
          <p:cNvSpPr>
            <a:spLocks noGrp="1"/>
          </p:cNvSpPr>
          <p:nvPr>
            <p:ph type="pic" sz="quarter" idx="15"/>
          </p:nvPr>
        </p:nvSpPr>
        <p:spPr bwMode="gray">
          <a:xfrm>
            <a:off x="0" y="1"/>
            <a:ext cx="3017521" cy="5117160"/>
          </a:xfrm>
          <a:custGeom>
            <a:avLst/>
            <a:gdLst>
              <a:gd name="connsiteX0" fmla="*/ 0 w 3017521"/>
              <a:gd name="connsiteY0" fmla="*/ 0 h 5117160"/>
              <a:gd name="connsiteX1" fmla="*/ 3017521 w 3017521"/>
              <a:gd name="connsiteY1" fmla="*/ 0 h 5117160"/>
              <a:gd name="connsiteX2" fmla="*/ 3017521 w 3017521"/>
              <a:gd name="connsiteY2" fmla="*/ 5117160 h 5117160"/>
              <a:gd name="connsiteX3" fmla="*/ 0 w 3017521"/>
              <a:gd name="connsiteY3" fmla="*/ 5117160 h 5117160"/>
            </a:gdLst>
            <a:ahLst/>
            <a:cxnLst>
              <a:cxn ang="0">
                <a:pos x="connsiteX0" y="connsiteY0"/>
              </a:cxn>
              <a:cxn ang="0">
                <a:pos x="connsiteX1" y="connsiteY1"/>
              </a:cxn>
              <a:cxn ang="0">
                <a:pos x="connsiteX2" y="connsiteY2"/>
              </a:cxn>
              <a:cxn ang="0">
                <a:pos x="connsiteX3" y="connsiteY3"/>
              </a:cxn>
            </a:cxnLst>
            <a:rect l="l" t="t" r="r" b="b"/>
            <a:pathLst>
              <a:path w="3017521" h="5117160">
                <a:moveTo>
                  <a:pt x="0" y="0"/>
                </a:moveTo>
                <a:lnTo>
                  <a:pt x="3017521" y="0"/>
                </a:lnTo>
                <a:lnTo>
                  <a:pt x="3017521" y="5117160"/>
                </a:lnTo>
                <a:lnTo>
                  <a:pt x="0" y="5117160"/>
                </a:lnTo>
                <a:close/>
              </a:path>
            </a:pathLst>
          </a:custGeom>
          <a:solidFill>
            <a:schemeClr val="bg2"/>
          </a:solidFill>
        </p:spPr>
        <p:txBody>
          <a:bodyPr wrap="square" lIns="228600" tIns="228600" rIns="228600" bIns="228600">
            <a:noAutofit/>
          </a:bodyPr>
          <a:lstStyle>
            <a:lvl1pPr algn="ctr">
              <a:defRPr kern="100" spc="-30" baseline="0">
                <a:latin typeface="+mn-lt"/>
              </a:defRPr>
            </a:lvl1pPr>
          </a:lstStyle>
          <a:p>
            <a:r>
              <a:rPr lang="en-US"/>
              <a:t>Click icon to add picture</a:t>
            </a:r>
            <a:endParaRPr lang="en-US" dirty="0"/>
          </a:p>
        </p:txBody>
      </p:sp>
      <p:sp>
        <p:nvSpPr>
          <p:cNvPr id="43" name="Picture Placeholder 42">
            <a:extLst>
              <a:ext uri="{FF2B5EF4-FFF2-40B4-BE49-F238E27FC236}">
                <a16:creationId xmlns:a16="http://schemas.microsoft.com/office/drawing/2014/main" id="{1BFDD6B6-C5FE-4A68-AFC6-31E861D31C70}"/>
              </a:ext>
            </a:extLst>
          </p:cNvPr>
          <p:cNvSpPr>
            <a:spLocks noGrp="1"/>
          </p:cNvSpPr>
          <p:nvPr>
            <p:ph type="pic" sz="quarter" idx="16"/>
          </p:nvPr>
        </p:nvSpPr>
        <p:spPr bwMode="gray">
          <a:xfrm>
            <a:off x="3056912" y="0"/>
            <a:ext cx="3013926" cy="1694509"/>
          </a:xfrm>
          <a:custGeom>
            <a:avLst/>
            <a:gdLst>
              <a:gd name="connsiteX0" fmla="*/ 0 w 3013926"/>
              <a:gd name="connsiteY0" fmla="*/ 0 h 1694509"/>
              <a:gd name="connsiteX1" fmla="*/ 3013926 w 3013926"/>
              <a:gd name="connsiteY1" fmla="*/ 0 h 1694509"/>
              <a:gd name="connsiteX2" fmla="*/ 3013926 w 3013926"/>
              <a:gd name="connsiteY2" fmla="*/ 1694509 h 1694509"/>
              <a:gd name="connsiteX3" fmla="*/ 0 w 3013926"/>
              <a:gd name="connsiteY3" fmla="*/ 1694509 h 1694509"/>
            </a:gdLst>
            <a:ahLst/>
            <a:cxnLst>
              <a:cxn ang="0">
                <a:pos x="connsiteX0" y="connsiteY0"/>
              </a:cxn>
              <a:cxn ang="0">
                <a:pos x="connsiteX1" y="connsiteY1"/>
              </a:cxn>
              <a:cxn ang="0">
                <a:pos x="connsiteX2" y="connsiteY2"/>
              </a:cxn>
              <a:cxn ang="0">
                <a:pos x="connsiteX3" y="connsiteY3"/>
              </a:cxn>
            </a:cxnLst>
            <a:rect l="l" t="t" r="r" b="b"/>
            <a:pathLst>
              <a:path w="3013926" h="1694509">
                <a:moveTo>
                  <a:pt x="0" y="0"/>
                </a:moveTo>
                <a:lnTo>
                  <a:pt x="3013926" y="0"/>
                </a:lnTo>
                <a:lnTo>
                  <a:pt x="3013926" y="1694509"/>
                </a:lnTo>
                <a:lnTo>
                  <a:pt x="0" y="1694509"/>
                </a:lnTo>
                <a:close/>
              </a:path>
            </a:pathLst>
          </a:custGeom>
          <a:solidFill>
            <a:schemeClr val="bg2"/>
          </a:solidFill>
        </p:spPr>
        <p:txBody>
          <a:bodyPr wrap="square" lIns="228600" tIns="228600" rIns="228600" bIns="228600">
            <a:noAutofit/>
          </a:bodyPr>
          <a:lstStyle>
            <a:lvl1pPr algn="ctr">
              <a:defRPr kern="100" spc="-30" baseline="0">
                <a:latin typeface="+mn-lt"/>
              </a:defRPr>
            </a:lvl1pPr>
          </a:lstStyle>
          <a:p>
            <a:r>
              <a:rPr lang="en-US"/>
              <a:t>Click icon to add picture</a:t>
            </a:r>
            <a:endParaRPr lang="en-US" dirty="0"/>
          </a:p>
        </p:txBody>
      </p:sp>
      <p:sp>
        <p:nvSpPr>
          <p:cNvPr id="44" name="Picture Placeholder 43">
            <a:extLst>
              <a:ext uri="{FF2B5EF4-FFF2-40B4-BE49-F238E27FC236}">
                <a16:creationId xmlns:a16="http://schemas.microsoft.com/office/drawing/2014/main" id="{9D82A6C0-0074-419D-99CE-CEFAAF421E76}"/>
              </a:ext>
            </a:extLst>
          </p:cNvPr>
          <p:cNvSpPr>
            <a:spLocks noGrp="1"/>
          </p:cNvSpPr>
          <p:nvPr>
            <p:ph type="pic" sz="quarter" idx="17"/>
          </p:nvPr>
        </p:nvSpPr>
        <p:spPr bwMode="gray">
          <a:xfrm>
            <a:off x="6117690" y="0"/>
            <a:ext cx="3013926" cy="3404331"/>
          </a:xfrm>
          <a:custGeom>
            <a:avLst/>
            <a:gdLst>
              <a:gd name="connsiteX0" fmla="*/ 0 w 3013926"/>
              <a:gd name="connsiteY0" fmla="*/ 0 h 3404331"/>
              <a:gd name="connsiteX1" fmla="*/ 3013926 w 3013926"/>
              <a:gd name="connsiteY1" fmla="*/ 0 h 3404331"/>
              <a:gd name="connsiteX2" fmla="*/ 3013926 w 3013926"/>
              <a:gd name="connsiteY2" fmla="*/ 3404331 h 3404331"/>
              <a:gd name="connsiteX3" fmla="*/ 0 w 3013926"/>
              <a:gd name="connsiteY3" fmla="*/ 3404331 h 3404331"/>
            </a:gdLst>
            <a:ahLst/>
            <a:cxnLst>
              <a:cxn ang="0">
                <a:pos x="connsiteX0" y="connsiteY0"/>
              </a:cxn>
              <a:cxn ang="0">
                <a:pos x="connsiteX1" y="connsiteY1"/>
              </a:cxn>
              <a:cxn ang="0">
                <a:pos x="connsiteX2" y="connsiteY2"/>
              </a:cxn>
              <a:cxn ang="0">
                <a:pos x="connsiteX3" y="connsiteY3"/>
              </a:cxn>
            </a:cxnLst>
            <a:rect l="l" t="t" r="r" b="b"/>
            <a:pathLst>
              <a:path w="3013926" h="3404331">
                <a:moveTo>
                  <a:pt x="0" y="0"/>
                </a:moveTo>
                <a:lnTo>
                  <a:pt x="3013926" y="0"/>
                </a:lnTo>
                <a:lnTo>
                  <a:pt x="3013926" y="3404331"/>
                </a:lnTo>
                <a:lnTo>
                  <a:pt x="0" y="3404331"/>
                </a:lnTo>
                <a:close/>
              </a:path>
            </a:pathLst>
          </a:custGeom>
          <a:solidFill>
            <a:schemeClr val="bg2"/>
          </a:solidFill>
        </p:spPr>
        <p:txBody>
          <a:bodyPr wrap="square" lIns="228600" tIns="228600" rIns="228600" bIns="228600">
            <a:noAutofit/>
          </a:bodyPr>
          <a:lstStyle>
            <a:lvl1pPr algn="ctr">
              <a:defRPr kern="100" spc="-30" baseline="0">
                <a:latin typeface="+mn-lt"/>
              </a:defRPr>
            </a:lvl1pPr>
          </a:lstStyle>
          <a:p>
            <a:r>
              <a:rPr lang="en-US"/>
              <a:t>Click icon to add picture</a:t>
            </a:r>
            <a:endParaRPr lang="en-US" dirty="0"/>
          </a:p>
        </p:txBody>
      </p:sp>
      <p:sp>
        <p:nvSpPr>
          <p:cNvPr id="45" name="Picture Placeholder 44">
            <a:extLst>
              <a:ext uri="{FF2B5EF4-FFF2-40B4-BE49-F238E27FC236}">
                <a16:creationId xmlns:a16="http://schemas.microsoft.com/office/drawing/2014/main" id="{E256C53E-DEA3-4F81-8481-B83495378663}"/>
              </a:ext>
            </a:extLst>
          </p:cNvPr>
          <p:cNvSpPr>
            <a:spLocks noGrp="1"/>
          </p:cNvSpPr>
          <p:nvPr>
            <p:ph type="pic" sz="quarter" idx="18"/>
          </p:nvPr>
        </p:nvSpPr>
        <p:spPr bwMode="gray">
          <a:xfrm>
            <a:off x="9178074" y="0"/>
            <a:ext cx="3013926" cy="1680749"/>
          </a:xfrm>
          <a:custGeom>
            <a:avLst/>
            <a:gdLst>
              <a:gd name="connsiteX0" fmla="*/ 0 w 3013926"/>
              <a:gd name="connsiteY0" fmla="*/ 0 h 1680749"/>
              <a:gd name="connsiteX1" fmla="*/ 3013926 w 3013926"/>
              <a:gd name="connsiteY1" fmla="*/ 0 h 1680749"/>
              <a:gd name="connsiteX2" fmla="*/ 3013926 w 3013926"/>
              <a:gd name="connsiteY2" fmla="*/ 1680749 h 1680749"/>
              <a:gd name="connsiteX3" fmla="*/ 0 w 3013926"/>
              <a:gd name="connsiteY3" fmla="*/ 1680749 h 1680749"/>
            </a:gdLst>
            <a:ahLst/>
            <a:cxnLst>
              <a:cxn ang="0">
                <a:pos x="connsiteX0" y="connsiteY0"/>
              </a:cxn>
              <a:cxn ang="0">
                <a:pos x="connsiteX1" y="connsiteY1"/>
              </a:cxn>
              <a:cxn ang="0">
                <a:pos x="connsiteX2" y="connsiteY2"/>
              </a:cxn>
              <a:cxn ang="0">
                <a:pos x="connsiteX3" y="connsiteY3"/>
              </a:cxn>
            </a:cxnLst>
            <a:rect l="l" t="t" r="r" b="b"/>
            <a:pathLst>
              <a:path w="3013926" h="1680749">
                <a:moveTo>
                  <a:pt x="0" y="0"/>
                </a:moveTo>
                <a:lnTo>
                  <a:pt x="3013926" y="0"/>
                </a:lnTo>
                <a:lnTo>
                  <a:pt x="3013926" y="1680749"/>
                </a:lnTo>
                <a:lnTo>
                  <a:pt x="0" y="1680749"/>
                </a:lnTo>
                <a:close/>
              </a:path>
            </a:pathLst>
          </a:custGeom>
          <a:solidFill>
            <a:schemeClr val="bg2"/>
          </a:solidFill>
        </p:spPr>
        <p:txBody>
          <a:bodyPr wrap="square" lIns="228600" tIns="228600" rIns="228600" bIns="228600">
            <a:noAutofit/>
          </a:bodyPr>
          <a:lstStyle>
            <a:lvl1pPr algn="ctr">
              <a:defRPr kern="100" spc="-30" baseline="0">
                <a:latin typeface="+mn-lt"/>
              </a:defRPr>
            </a:lvl1pPr>
          </a:lstStyle>
          <a:p>
            <a:r>
              <a:rPr lang="en-US"/>
              <a:t>Click icon to add picture</a:t>
            </a:r>
            <a:endParaRPr lang="en-US" dirty="0"/>
          </a:p>
        </p:txBody>
      </p:sp>
      <p:sp>
        <p:nvSpPr>
          <p:cNvPr id="46" name="Picture Placeholder 45">
            <a:extLst>
              <a:ext uri="{FF2B5EF4-FFF2-40B4-BE49-F238E27FC236}">
                <a16:creationId xmlns:a16="http://schemas.microsoft.com/office/drawing/2014/main" id="{0C4DBA9B-21CA-4988-940D-063B90F448AC}"/>
              </a:ext>
            </a:extLst>
          </p:cNvPr>
          <p:cNvSpPr>
            <a:spLocks noGrp="1"/>
          </p:cNvSpPr>
          <p:nvPr>
            <p:ph type="pic" sz="quarter" idx="19"/>
          </p:nvPr>
        </p:nvSpPr>
        <p:spPr bwMode="gray">
          <a:xfrm>
            <a:off x="9178074" y="1726469"/>
            <a:ext cx="3013926" cy="5131531"/>
          </a:xfrm>
          <a:custGeom>
            <a:avLst/>
            <a:gdLst>
              <a:gd name="connsiteX0" fmla="*/ 0 w 3013926"/>
              <a:gd name="connsiteY0" fmla="*/ 0 h 5131531"/>
              <a:gd name="connsiteX1" fmla="*/ 3013926 w 3013926"/>
              <a:gd name="connsiteY1" fmla="*/ 0 h 5131531"/>
              <a:gd name="connsiteX2" fmla="*/ 3013926 w 3013926"/>
              <a:gd name="connsiteY2" fmla="*/ 5131531 h 5131531"/>
              <a:gd name="connsiteX3" fmla="*/ 0 w 3013926"/>
              <a:gd name="connsiteY3" fmla="*/ 5131531 h 5131531"/>
            </a:gdLst>
            <a:ahLst/>
            <a:cxnLst>
              <a:cxn ang="0">
                <a:pos x="connsiteX0" y="connsiteY0"/>
              </a:cxn>
              <a:cxn ang="0">
                <a:pos x="connsiteX1" y="connsiteY1"/>
              </a:cxn>
              <a:cxn ang="0">
                <a:pos x="connsiteX2" y="connsiteY2"/>
              </a:cxn>
              <a:cxn ang="0">
                <a:pos x="connsiteX3" y="connsiteY3"/>
              </a:cxn>
            </a:cxnLst>
            <a:rect l="l" t="t" r="r" b="b"/>
            <a:pathLst>
              <a:path w="3013926" h="5131531">
                <a:moveTo>
                  <a:pt x="0" y="0"/>
                </a:moveTo>
                <a:lnTo>
                  <a:pt x="3013926" y="0"/>
                </a:lnTo>
                <a:lnTo>
                  <a:pt x="3013926" y="5131531"/>
                </a:lnTo>
                <a:lnTo>
                  <a:pt x="0" y="5131531"/>
                </a:lnTo>
                <a:close/>
              </a:path>
            </a:pathLst>
          </a:custGeom>
          <a:solidFill>
            <a:schemeClr val="bg2"/>
          </a:solidFill>
        </p:spPr>
        <p:txBody>
          <a:bodyPr wrap="square" lIns="228600" tIns="228600" rIns="228600" bIns="228600">
            <a:noAutofit/>
          </a:bodyPr>
          <a:lstStyle>
            <a:lvl1pPr algn="ctr">
              <a:defRPr kern="100" spc="-30" baseline="0">
                <a:latin typeface="+mn-lt"/>
              </a:defRPr>
            </a:lvl1pPr>
          </a:lstStyle>
          <a:p>
            <a:r>
              <a:rPr lang="en-US"/>
              <a:t>Click icon to add picture</a:t>
            </a:r>
            <a:endParaRPr lang="en-US" dirty="0"/>
          </a:p>
        </p:txBody>
      </p:sp>
      <p:sp>
        <p:nvSpPr>
          <p:cNvPr id="47" name="Picture Placeholder 46">
            <a:extLst>
              <a:ext uri="{FF2B5EF4-FFF2-40B4-BE49-F238E27FC236}">
                <a16:creationId xmlns:a16="http://schemas.microsoft.com/office/drawing/2014/main" id="{16A6534B-0C68-4F6B-A89D-A67F92938C77}"/>
              </a:ext>
            </a:extLst>
          </p:cNvPr>
          <p:cNvSpPr>
            <a:spLocks noGrp="1"/>
          </p:cNvSpPr>
          <p:nvPr>
            <p:ph type="pic" sz="quarter" idx="20"/>
          </p:nvPr>
        </p:nvSpPr>
        <p:spPr bwMode="gray">
          <a:xfrm>
            <a:off x="6117690" y="3453669"/>
            <a:ext cx="3013926" cy="3404331"/>
          </a:xfrm>
          <a:custGeom>
            <a:avLst/>
            <a:gdLst>
              <a:gd name="connsiteX0" fmla="*/ 0 w 3013926"/>
              <a:gd name="connsiteY0" fmla="*/ 0 h 3404331"/>
              <a:gd name="connsiteX1" fmla="*/ 3013926 w 3013926"/>
              <a:gd name="connsiteY1" fmla="*/ 0 h 3404331"/>
              <a:gd name="connsiteX2" fmla="*/ 3013926 w 3013926"/>
              <a:gd name="connsiteY2" fmla="*/ 3404331 h 3404331"/>
              <a:gd name="connsiteX3" fmla="*/ 0 w 3013926"/>
              <a:gd name="connsiteY3" fmla="*/ 3404331 h 3404331"/>
            </a:gdLst>
            <a:ahLst/>
            <a:cxnLst>
              <a:cxn ang="0">
                <a:pos x="connsiteX0" y="connsiteY0"/>
              </a:cxn>
              <a:cxn ang="0">
                <a:pos x="connsiteX1" y="connsiteY1"/>
              </a:cxn>
              <a:cxn ang="0">
                <a:pos x="connsiteX2" y="connsiteY2"/>
              </a:cxn>
              <a:cxn ang="0">
                <a:pos x="connsiteX3" y="connsiteY3"/>
              </a:cxn>
            </a:cxnLst>
            <a:rect l="l" t="t" r="r" b="b"/>
            <a:pathLst>
              <a:path w="3013926" h="3404331">
                <a:moveTo>
                  <a:pt x="0" y="0"/>
                </a:moveTo>
                <a:lnTo>
                  <a:pt x="3013926" y="0"/>
                </a:lnTo>
                <a:lnTo>
                  <a:pt x="3013926" y="3404331"/>
                </a:lnTo>
                <a:lnTo>
                  <a:pt x="0" y="3404331"/>
                </a:lnTo>
                <a:close/>
              </a:path>
            </a:pathLst>
          </a:custGeom>
          <a:solidFill>
            <a:schemeClr val="bg2"/>
          </a:solidFill>
        </p:spPr>
        <p:txBody>
          <a:bodyPr wrap="square" lIns="228600" tIns="228600" rIns="228600" bIns="228600">
            <a:noAutofit/>
          </a:bodyPr>
          <a:lstStyle>
            <a:lvl1pPr algn="ctr">
              <a:defRPr kern="100" spc="-30" baseline="0">
                <a:latin typeface="+mn-lt"/>
              </a:defRPr>
            </a:lvl1pPr>
          </a:lstStyle>
          <a:p>
            <a:r>
              <a:rPr lang="en-US"/>
              <a:t>Click icon to add picture</a:t>
            </a:r>
            <a:endParaRPr lang="en-US" dirty="0"/>
          </a:p>
        </p:txBody>
      </p:sp>
      <p:sp>
        <p:nvSpPr>
          <p:cNvPr id="42" name="Picture Placeholder 41">
            <a:extLst>
              <a:ext uri="{FF2B5EF4-FFF2-40B4-BE49-F238E27FC236}">
                <a16:creationId xmlns:a16="http://schemas.microsoft.com/office/drawing/2014/main" id="{780D6EB7-34AD-4470-AEBE-B4E1C6A237CF}"/>
              </a:ext>
            </a:extLst>
          </p:cNvPr>
          <p:cNvSpPr>
            <a:spLocks noGrp="1"/>
          </p:cNvSpPr>
          <p:nvPr>
            <p:ph type="pic" sz="quarter" idx="21"/>
          </p:nvPr>
        </p:nvSpPr>
        <p:spPr bwMode="gray">
          <a:xfrm>
            <a:off x="3056912" y="5163491"/>
            <a:ext cx="3013926" cy="1694509"/>
          </a:xfrm>
          <a:custGeom>
            <a:avLst/>
            <a:gdLst>
              <a:gd name="connsiteX0" fmla="*/ 0 w 3013926"/>
              <a:gd name="connsiteY0" fmla="*/ 0 h 1694509"/>
              <a:gd name="connsiteX1" fmla="*/ 3013926 w 3013926"/>
              <a:gd name="connsiteY1" fmla="*/ 0 h 1694509"/>
              <a:gd name="connsiteX2" fmla="*/ 3013926 w 3013926"/>
              <a:gd name="connsiteY2" fmla="*/ 1694509 h 1694509"/>
              <a:gd name="connsiteX3" fmla="*/ 0 w 3013926"/>
              <a:gd name="connsiteY3" fmla="*/ 1694509 h 1694509"/>
            </a:gdLst>
            <a:ahLst/>
            <a:cxnLst>
              <a:cxn ang="0">
                <a:pos x="connsiteX0" y="connsiteY0"/>
              </a:cxn>
              <a:cxn ang="0">
                <a:pos x="connsiteX1" y="connsiteY1"/>
              </a:cxn>
              <a:cxn ang="0">
                <a:pos x="connsiteX2" y="connsiteY2"/>
              </a:cxn>
              <a:cxn ang="0">
                <a:pos x="connsiteX3" y="connsiteY3"/>
              </a:cxn>
            </a:cxnLst>
            <a:rect l="l" t="t" r="r" b="b"/>
            <a:pathLst>
              <a:path w="3013926" h="1694509">
                <a:moveTo>
                  <a:pt x="0" y="0"/>
                </a:moveTo>
                <a:lnTo>
                  <a:pt x="3013926" y="0"/>
                </a:lnTo>
                <a:lnTo>
                  <a:pt x="3013926" y="1694509"/>
                </a:lnTo>
                <a:lnTo>
                  <a:pt x="0" y="1694509"/>
                </a:lnTo>
                <a:close/>
              </a:path>
            </a:pathLst>
          </a:custGeom>
          <a:solidFill>
            <a:schemeClr val="bg2"/>
          </a:solidFill>
        </p:spPr>
        <p:txBody>
          <a:bodyPr wrap="square" lIns="228600" tIns="228600" rIns="228600" bIns="228600">
            <a:noAutofit/>
          </a:bodyPr>
          <a:lstStyle>
            <a:lvl1pPr algn="ctr">
              <a:defRPr kern="100" spc="-30" baseline="0">
                <a:latin typeface="+mn-lt"/>
              </a:defRPr>
            </a:lvl1pPr>
          </a:lstStyle>
          <a:p>
            <a:r>
              <a:rPr lang="en-US"/>
              <a:t>Click icon to add picture</a:t>
            </a:r>
            <a:endParaRPr lang="en-US" dirty="0"/>
          </a:p>
        </p:txBody>
      </p:sp>
      <p:sp>
        <p:nvSpPr>
          <p:cNvPr id="41" name="Picture Placeholder 40">
            <a:extLst>
              <a:ext uri="{FF2B5EF4-FFF2-40B4-BE49-F238E27FC236}">
                <a16:creationId xmlns:a16="http://schemas.microsoft.com/office/drawing/2014/main" id="{75AFE41B-0021-47E2-A504-381EF88362AF}"/>
              </a:ext>
            </a:extLst>
          </p:cNvPr>
          <p:cNvSpPr>
            <a:spLocks noGrp="1"/>
          </p:cNvSpPr>
          <p:nvPr>
            <p:ph type="pic" sz="quarter" idx="22"/>
          </p:nvPr>
        </p:nvSpPr>
        <p:spPr bwMode="gray">
          <a:xfrm>
            <a:off x="0" y="5163491"/>
            <a:ext cx="3013926" cy="1694509"/>
          </a:xfrm>
          <a:custGeom>
            <a:avLst/>
            <a:gdLst>
              <a:gd name="connsiteX0" fmla="*/ 0 w 3013926"/>
              <a:gd name="connsiteY0" fmla="*/ 0 h 1694509"/>
              <a:gd name="connsiteX1" fmla="*/ 3013926 w 3013926"/>
              <a:gd name="connsiteY1" fmla="*/ 0 h 1694509"/>
              <a:gd name="connsiteX2" fmla="*/ 3013926 w 3013926"/>
              <a:gd name="connsiteY2" fmla="*/ 1694509 h 1694509"/>
              <a:gd name="connsiteX3" fmla="*/ 0 w 3013926"/>
              <a:gd name="connsiteY3" fmla="*/ 1694509 h 1694509"/>
            </a:gdLst>
            <a:ahLst/>
            <a:cxnLst>
              <a:cxn ang="0">
                <a:pos x="connsiteX0" y="connsiteY0"/>
              </a:cxn>
              <a:cxn ang="0">
                <a:pos x="connsiteX1" y="connsiteY1"/>
              </a:cxn>
              <a:cxn ang="0">
                <a:pos x="connsiteX2" y="connsiteY2"/>
              </a:cxn>
              <a:cxn ang="0">
                <a:pos x="connsiteX3" y="connsiteY3"/>
              </a:cxn>
            </a:cxnLst>
            <a:rect l="l" t="t" r="r" b="b"/>
            <a:pathLst>
              <a:path w="3013926" h="1694509">
                <a:moveTo>
                  <a:pt x="0" y="0"/>
                </a:moveTo>
                <a:lnTo>
                  <a:pt x="3013926" y="0"/>
                </a:lnTo>
                <a:lnTo>
                  <a:pt x="3013926" y="1694509"/>
                </a:lnTo>
                <a:lnTo>
                  <a:pt x="0" y="1694509"/>
                </a:lnTo>
                <a:close/>
              </a:path>
            </a:pathLst>
          </a:custGeom>
          <a:solidFill>
            <a:schemeClr val="bg2"/>
          </a:solidFill>
        </p:spPr>
        <p:txBody>
          <a:bodyPr wrap="square" lIns="228600" tIns="228600" rIns="228600" bIns="228600">
            <a:noAutofit/>
          </a:bodyPr>
          <a:lstStyle>
            <a:lvl1pPr algn="ctr">
              <a:defRPr kern="100" spc="-30" baseline="0">
                <a:latin typeface="+mn-lt"/>
              </a:defRPr>
            </a:lvl1pPr>
          </a:lstStyle>
          <a:p>
            <a:r>
              <a:rPr lang="en-US"/>
              <a:t>Click icon to add picture</a:t>
            </a:r>
            <a:endParaRPr lang="en-US" dirty="0"/>
          </a:p>
        </p:txBody>
      </p:sp>
      <p:sp>
        <p:nvSpPr>
          <p:cNvPr id="48" name="Text Placeholder 2">
            <a:extLst>
              <a:ext uri="{FF2B5EF4-FFF2-40B4-BE49-F238E27FC236}">
                <a16:creationId xmlns:a16="http://schemas.microsoft.com/office/drawing/2014/main" id="{D65B0C33-AF52-4B4A-80DD-13A34DA75067}"/>
              </a:ext>
            </a:extLst>
          </p:cNvPr>
          <p:cNvSpPr>
            <a:spLocks noGrp="1"/>
          </p:cNvSpPr>
          <p:nvPr>
            <p:ph idx="23" hasCustomPrompt="1"/>
          </p:nvPr>
        </p:nvSpPr>
        <p:spPr bwMode="gray">
          <a:xfrm>
            <a:off x="3063978" y="1740228"/>
            <a:ext cx="3006859" cy="3376932"/>
          </a:xfrm>
          <a:prstGeom prst="rect">
            <a:avLst/>
          </a:prstGeom>
        </p:spPr>
        <p:txBody>
          <a:bodyPr vert="horz" lIns="182880" tIns="182880" rIns="182880" bIns="182880" rtlCol="0" anchor="ctr">
            <a:noAutofit/>
          </a:bodyPr>
          <a:lstStyle>
            <a:lvl1pPr marL="112713" indent="-112713">
              <a:lnSpc>
                <a:spcPct val="100000"/>
              </a:lnSpc>
              <a:spcBef>
                <a:spcPts val="600"/>
              </a:spcBef>
              <a:spcAft>
                <a:spcPts val="1200"/>
              </a:spcAft>
              <a:buFont typeface="Arial" panose="020B0604020202020204" pitchFamily="34" charset="0"/>
              <a:buChar char="“"/>
              <a:tabLst/>
              <a:defRPr sz="1600" i="0" kern="100" spc="-30" baseline="0">
                <a:solidFill>
                  <a:schemeClr val="bg1"/>
                </a:solidFill>
                <a:latin typeface="+mn-lt"/>
              </a:defRPr>
            </a:lvl1pPr>
            <a:lvl2pPr marL="112713" indent="0">
              <a:lnSpc>
                <a:spcPct val="100000"/>
              </a:lnSpc>
              <a:spcBef>
                <a:spcPts val="1200"/>
              </a:spcBef>
              <a:spcAft>
                <a:spcPts val="600"/>
              </a:spcAft>
              <a:buFont typeface="Arial" panose="020B0604020202020204" pitchFamily="34" charset="0"/>
              <a:buChar char="​"/>
              <a:tabLst/>
              <a:defRPr sz="1200" b="1" kern="100" spc="-50" baseline="0">
                <a:solidFill>
                  <a:schemeClr val="bg1"/>
                </a:solidFill>
                <a:latin typeface="+mj-lt"/>
              </a:defRPr>
            </a:lvl2pPr>
            <a:lvl3pPr marL="112713" indent="0">
              <a:lnSpc>
                <a:spcPct val="100000"/>
              </a:lnSpc>
              <a:spcBef>
                <a:spcPts val="1200"/>
              </a:spcBef>
              <a:spcAft>
                <a:spcPts val="600"/>
              </a:spcAft>
              <a:buFont typeface="Arial" panose="020B0604020202020204" pitchFamily="34" charset="0"/>
              <a:buChar char="​"/>
              <a:tabLst/>
              <a:defRPr sz="1200" b="1" kern="100" spc="-50" baseline="0">
                <a:solidFill>
                  <a:schemeClr val="bg1"/>
                </a:solidFill>
                <a:latin typeface="+mj-lt"/>
              </a:defRPr>
            </a:lvl3pPr>
            <a:lvl4pPr marL="112713" indent="0">
              <a:lnSpc>
                <a:spcPct val="100000"/>
              </a:lnSpc>
              <a:spcBef>
                <a:spcPts val="1200"/>
              </a:spcBef>
              <a:spcAft>
                <a:spcPts val="600"/>
              </a:spcAft>
              <a:buClr>
                <a:schemeClr val="accent1"/>
              </a:buClr>
              <a:buFont typeface="Arial" panose="020B0604020202020204" pitchFamily="34" charset="0"/>
              <a:buChar char="​"/>
              <a:tabLst/>
              <a:defRPr sz="1200" b="1" kern="100" spc="-50" baseline="0">
                <a:solidFill>
                  <a:schemeClr val="bg1"/>
                </a:solidFill>
                <a:latin typeface="+mj-lt"/>
              </a:defRPr>
            </a:lvl4pPr>
            <a:lvl5pPr marL="112713" indent="0">
              <a:lnSpc>
                <a:spcPct val="100000"/>
              </a:lnSpc>
              <a:spcBef>
                <a:spcPts val="1200"/>
              </a:spcBef>
              <a:spcAft>
                <a:spcPts val="600"/>
              </a:spcAft>
              <a:buFont typeface="Arial" panose="020B0604020202020204" pitchFamily="34" charset="0"/>
              <a:buChar char="​"/>
              <a:tabLst/>
              <a:defRPr sz="1200" b="1" kern="100" spc="-50" baseline="0">
                <a:solidFill>
                  <a:schemeClr val="bg1"/>
                </a:solidFill>
                <a:latin typeface="+mj-lt"/>
              </a:defRPr>
            </a:lvl5pPr>
            <a:lvl6pPr marL="112713" indent="0">
              <a:lnSpc>
                <a:spcPct val="100000"/>
              </a:lnSpc>
              <a:spcBef>
                <a:spcPts val="1200"/>
              </a:spcBef>
              <a:spcAft>
                <a:spcPts val="600"/>
              </a:spcAft>
              <a:buFont typeface="Arial" panose="020B0604020202020204" pitchFamily="34" charset="0"/>
              <a:buChar char="​"/>
              <a:tabLst/>
              <a:defRPr sz="1200" b="1" kern="100" spc="-50" baseline="0">
                <a:solidFill>
                  <a:schemeClr val="bg1"/>
                </a:solidFill>
                <a:latin typeface="+mj-lt"/>
              </a:defRPr>
            </a:lvl6pPr>
            <a:lvl7pPr marL="112713" indent="0">
              <a:lnSpc>
                <a:spcPct val="100000"/>
              </a:lnSpc>
              <a:spcBef>
                <a:spcPts val="1200"/>
              </a:spcBef>
              <a:spcAft>
                <a:spcPts val="600"/>
              </a:spcAft>
              <a:buFont typeface="Arial" panose="020B0604020202020204" pitchFamily="34" charset="0"/>
              <a:buChar char="​"/>
              <a:tabLst/>
              <a:defRPr sz="1200" b="1" kern="100" spc="-50" baseline="0">
                <a:solidFill>
                  <a:schemeClr val="bg1"/>
                </a:solidFill>
                <a:latin typeface="+mj-lt"/>
              </a:defRPr>
            </a:lvl7pPr>
            <a:lvl8pPr marL="112713" indent="0">
              <a:lnSpc>
                <a:spcPct val="100000"/>
              </a:lnSpc>
              <a:spcBef>
                <a:spcPts val="1200"/>
              </a:spcBef>
              <a:spcAft>
                <a:spcPts val="600"/>
              </a:spcAft>
              <a:buFont typeface="Arial" panose="020B0604020202020204" pitchFamily="34" charset="0"/>
              <a:buChar char="​"/>
              <a:tabLst/>
              <a:defRPr sz="1200" b="1" kern="100" spc="-50" baseline="0">
                <a:solidFill>
                  <a:schemeClr val="bg1"/>
                </a:solidFill>
                <a:latin typeface="+mj-lt"/>
              </a:defRPr>
            </a:lvl8pPr>
            <a:lvl9pPr marL="112713" indent="0">
              <a:lnSpc>
                <a:spcPct val="100000"/>
              </a:lnSpc>
              <a:spcBef>
                <a:spcPts val="1200"/>
              </a:spcBef>
              <a:spcAft>
                <a:spcPts val="600"/>
              </a:spcAft>
              <a:buFont typeface="Arial" panose="020B0604020202020204" pitchFamily="34" charset="0"/>
              <a:buChar char="​"/>
              <a:tabLst/>
              <a:defRPr sz="1200" b="1" kern="100" spc="-50" baseline="0">
                <a:solidFill>
                  <a:schemeClr val="bg1"/>
                </a:solidFill>
                <a:latin typeface="+mj-lt"/>
              </a:defRPr>
            </a:lvl9pPr>
          </a:lstStyle>
          <a:p>
            <a:pPr lvl="0"/>
            <a:r>
              <a:rPr lang="en-US" dirty="0"/>
              <a:t>Click to add Quote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sp>
        <p:nvSpPr>
          <p:cNvPr id="12" name="Rectangle 11">
            <a:extLst>
              <a:ext uri="{FF2B5EF4-FFF2-40B4-BE49-F238E27FC236}">
                <a16:creationId xmlns:a16="http://schemas.microsoft.com/office/drawing/2014/main" id="{95D50ED8-D3DE-844C-97AF-628821092B0C}"/>
              </a:ext>
            </a:extLst>
          </p:cNvPr>
          <p:cNvSpPr/>
          <p:nvPr/>
        </p:nvSpPr>
        <p:spPr>
          <a:xfrm>
            <a:off x="28121" y="661988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2980351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preserve="1">
  <p:cSld name="Speaker Intr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0" name="Freeform: Shape 109">
            <a:extLst>
              <a:ext uri="{FF2B5EF4-FFF2-40B4-BE49-F238E27FC236}">
                <a16:creationId xmlns:a16="http://schemas.microsoft.com/office/drawing/2014/main" id="{683CF9CF-76F2-4F34-B0E1-8A836C91370E}"/>
              </a:ext>
            </a:extLst>
          </p:cNvPr>
          <p:cNvSpPr/>
          <p:nvPr/>
        </p:nvSpPr>
        <p:spPr bwMode="ltGray">
          <a:xfrm>
            <a:off x="4231317" y="2106218"/>
            <a:ext cx="5721352" cy="4751782"/>
          </a:xfrm>
          <a:custGeom>
            <a:avLst/>
            <a:gdLst>
              <a:gd name="connsiteX0" fmla="*/ 2860676 w 5721352"/>
              <a:gd name="connsiteY0" fmla="*/ 0 h 4751782"/>
              <a:gd name="connsiteX1" fmla="*/ 5721352 w 5721352"/>
              <a:gd name="connsiteY1" fmla="*/ 2862072 h 4751782"/>
              <a:gd name="connsiteX2" fmla="*/ 5068113 w 5721352"/>
              <a:gd name="connsiteY2" fmla="*/ 4682616 h 4751782"/>
              <a:gd name="connsiteX3" fmla="*/ 5005281 w 5721352"/>
              <a:gd name="connsiteY3" fmla="*/ 4751782 h 4751782"/>
              <a:gd name="connsiteX4" fmla="*/ 716071 w 5721352"/>
              <a:gd name="connsiteY4" fmla="*/ 4751782 h 4751782"/>
              <a:gd name="connsiteX5" fmla="*/ 653239 w 5721352"/>
              <a:gd name="connsiteY5" fmla="*/ 4682616 h 4751782"/>
              <a:gd name="connsiteX6" fmla="*/ 0 w 5721352"/>
              <a:gd name="connsiteY6" fmla="*/ 2862072 h 4751782"/>
              <a:gd name="connsiteX7" fmla="*/ 2860676 w 5721352"/>
              <a:gd name="connsiteY7" fmla="*/ 0 h 4751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21352" h="4751782">
                <a:moveTo>
                  <a:pt x="2860676" y="0"/>
                </a:moveTo>
                <a:cubicBezTo>
                  <a:pt x="4440584" y="0"/>
                  <a:pt x="5721352" y="1281393"/>
                  <a:pt x="5721352" y="2862072"/>
                </a:cubicBezTo>
                <a:cubicBezTo>
                  <a:pt x="5721352" y="3553619"/>
                  <a:pt x="5476205" y="4187881"/>
                  <a:pt x="5068113" y="4682616"/>
                </a:cubicBezTo>
                <a:lnTo>
                  <a:pt x="5005281" y="4751782"/>
                </a:lnTo>
                <a:lnTo>
                  <a:pt x="716071" y="4751782"/>
                </a:lnTo>
                <a:lnTo>
                  <a:pt x="653239" y="4682616"/>
                </a:lnTo>
                <a:cubicBezTo>
                  <a:pt x="245147" y="4187881"/>
                  <a:pt x="0" y="3553619"/>
                  <a:pt x="0" y="2862072"/>
                </a:cubicBezTo>
                <a:cubicBezTo>
                  <a:pt x="0" y="1281393"/>
                  <a:pt x="1280768" y="0"/>
                  <a:pt x="2860676" y="0"/>
                </a:cubicBezTo>
                <a:close/>
              </a:path>
            </a:pathLst>
          </a:custGeom>
          <a:gradFill>
            <a:gsLst>
              <a:gs pos="1000">
                <a:srgbClr val="F99D1C">
                  <a:alpha val="37000"/>
                </a:srgbClr>
              </a:gs>
              <a:gs pos="100000">
                <a:srgbClr val="EC008C">
                  <a:alpha val="0"/>
                </a:srgbClr>
              </a:gs>
              <a:gs pos="50000">
                <a:srgbClr val="F7941D">
                  <a:alpha val="22000"/>
                </a:srgbClr>
              </a:gs>
            </a:gsLst>
            <a:lin ang="1200000" scaled="0"/>
          </a:gradFill>
          <a:ln w="12700" cap="flat" cmpd="sng" algn="ctr">
            <a:noFill/>
            <a:prstDash val="solid"/>
            <a:miter lim="800000"/>
          </a:ln>
          <a:effectLst/>
        </p:spPr>
        <p:txBody>
          <a:bodyPr wrap="square" lIns="0" tIns="0" rIns="0" bIns="0" rtlCol="0" anchor="ctr">
            <a:noAutofit/>
          </a:body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white"/>
              </a:solidFill>
              <a:effectLst/>
              <a:uLnTx/>
              <a:uFillTx/>
              <a:latin typeface="+mn-lt"/>
            </a:endParaRPr>
          </a:p>
        </p:txBody>
      </p:sp>
      <p:sp>
        <p:nvSpPr>
          <p:cNvPr id="91" name="Partial Circle 90">
            <a:extLst>
              <a:ext uri="{FF2B5EF4-FFF2-40B4-BE49-F238E27FC236}">
                <a16:creationId xmlns:a16="http://schemas.microsoft.com/office/drawing/2014/main" id="{458BE9FA-6754-4CAC-AF76-F94EA10455D3}"/>
              </a:ext>
            </a:extLst>
          </p:cNvPr>
          <p:cNvSpPr/>
          <p:nvPr/>
        </p:nvSpPr>
        <p:spPr bwMode="ltGray">
          <a:xfrm>
            <a:off x="6400800" y="848360"/>
            <a:ext cx="5161280" cy="5161280"/>
          </a:xfrm>
          <a:prstGeom prst="pie">
            <a:avLst>
              <a:gd name="adj1" fmla="val 1627784"/>
              <a:gd name="adj2" fmla="val 16200000"/>
            </a:avLst>
          </a:prstGeom>
          <a:gradFill flip="none" rotWithShape="1">
            <a:gsLst>
              <a:gs pos="0">
                <a:srgbClr val="F99D1C"/>
              </a:gs>
              <a:gs pos="95000">
                <a:srgbClr val="F3584A">
                  <a:alpha val="0"/>
                </a:srgbClr>
              </a:gs>
              <a:gs pos="44000">
                <a:srgbClr val="F99D1C">
                  <a:alpha val="59000"/>
                </a:srgbClr>
              </a:gs>
            </a:gsLst>
            <a:lin ang="7200000" scaled="0"/>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black"/>
              </a:solidFill>
              <a:effectLst/>
              <a:uLnTx/>
              <a:uFillTx/>
              <a:latin typeface="+mn-lt"/>
            </a:endParaRPr>
          </a:p>
        </p:txBody>
      </p:sp>
      <p:grpSp>
        <p:nvGrpSpPr>
          <p:cNvPr id="93" name="Group 92">
            <a:extLst>
              <a:ext uri="{FF2B5EF4-FFF2-40B4-BE49-F238E27FC236}">
                <a16:creationId xmlns:a16="http://schemas.microsoft.com/office/drawing/2014/main" id="{7FD720EC-6D8A-4DD8-B772-7569F528E325}"/>
              </a:ext>
            </a:extLst>
          </p:cNvPr>
          <p:cNvGrpSpPr/>
          <p:nvPr/>
        </p:nvGrpSpPr>
        <p:grpSpPr bwMode="ltGray">
          <a:xfrm>
            <a:off x="11400365" y="848360"/>
            <a:ext cx="143935" cy="1354667"/>
            <a:chOff x="11506198" y="1244154"/>
            <a:chExt cx="143935" cy="1354667"/>
          </a:xfrm>
        </p:grpSpPr>
        <p:cxnSp>
          <p:nvCxnSpPr>
            <p:cNvPr id="94" name="Straight Connector 93">
              <a:extLst>
                <a:ext uri="{FF2B5EF4-FFF2-40B4-BE49-F238E27FC236}">
                  <a16:creationId xmlns:a16="http://schemas.microsoft.com/office/drawing/2014/main" id="{64EB15DC-9AAC-4366-919D-86A95EC381C5}"/>
                </a:ext>
              </a:extLst>
            </p:cNvPr>
            <p:cNvCxnSpPr>
              <a:cxnSpLocks/>
            </p:cNvCxnSpPr>
            <p:nvPr/>
          </p:nvCxnSpPr>
          <p:spPr bwMode="ltGray">
            <a:xfrm>
              <a:off x="11506198" y="2598821"/>
              <a:ext cx="143935" cy="0"/>
            </a:xfrm>
            <a:prstGeom prst="line">
              <a:avLst/>
            </a:prstGeom>
            <a:ln w="12700" cap="rnd">
              <a:solidFill>
                <a:sysClr val="window" lastClr="FFFFFF"/>
              </a:solidFill>
            </a:ln>
          </p:spPr>
        </p:cxnSp>
        <p:cxnSp>
          <p:nvCxnSpPr>
            <p:cNvPr id="95" name="Straight Connector 94">
              <a:extLst>
                <a:ext uri="{FF2B5EF4-FFF2-40B4-BE49-F238E27FC236}">
                  <a16:creationId xmlns:a16="http://schemas.microsoft.com/office/drawing/2014/main" id="{1489D059-C48C-4BA5-822E-D8A2E9F038E1}"/>
                </a:ext>
              </a:extLst>
            </p:cNvPr>
            <p:cNvCxnSpPr>
              <a:cxnSpLocks/>
            </p:cNvCxnSpPr>
            <p:nvPr/>
          </p:nvCxnSpPr>
          <p:spPr bwMode="ltGray">
            <a:xfrm>
              <a:off x="11506198" y="2475674"/>
              <a:ext cx="143935" cy="0"/>
            </a:xfrm>
            <a:prstGeom prst="line">
              <a:avLst/>
            </a:prstGeom>
            <a:ln w="12700" cap="rnd">
              <a:solidFill>
                <a:sysClr val="window" lastClr="FFFFFF"/>
              </a:solidFill>
            </a:ln>
          </p:spPr>
        </p:cxnSp>
        <p:cxnSp>
          <p:nvCxnSpPr>
            <p:cNvPr id="96" name="Straight Connector 95">
              <a:extLst>
                <a:ext uri="{FF2B5EF4-FFF2-40B4-BE49-F238E27FC236}">
                  <a16:creationId xmlns:a16="http://schemas.microsoft.com/office/drawing/2014/main" id="{7070476C-A4C4-40D2-94E0-275FBC19C935}"/>
                </a:ext>
              </a:extLst>
            </p:cNvPr>
            <p:cNvCxnSpPr>
              <a:cxnSpLocks/>
            </p:cNvCxnSpPr>
            <p:nvPr/>
          </p:nvCxnSpPr>
          <p:spPr bwMode="ltGray">
            <a:xfrm>
              <a:off x="11506198" y="2352522"/>
              <a:ext cx="143935" cy="0"/>
            </a:xfrm>
            <a:prstGeom prst="line">
              <a:avLst/>
            </a:prstGeom>
            <a:ln w="12700" cap="rnd">
              <a:solidFill>
                <a:sysClr val="window" lastClr="FFFFFF"/>
              </a:solidFill>
            </a:ln>
          </p:spPr>
        </p:cxnSp>
        <p:cxnSp>
          <p:nvCxnSpPr>
            <p:cNvPr id="97" name="Straight Connector 96">
              <a:extLst>
                <a:ext uri="{FF2B5EF4-FFF2-40B4-BE49-F238E27FC236}">
                  <a16:creationId xmlns:a16="http://schemas.microsoft.com/office/drawing/2014/main" id="{038D818A-1F7C-4A97-83A3-EC69E1E413E8}"/>
                </a:ext>
              </a:extLst>
            </p:cNvPr>
            <p:cNvCxnSpPr>
              <a:cxnSpLocks/>
            </p:cNvCxnSpPr>
            <p:nvPr/>
          </p:nvCxnSpPr>
          <p:spPr bwMode="ltGray">
            <a:xfrm>
              <a:off x="11506198" y="2229370"/>
              <a:ext cx="143935" cy="0"/>
            </a:xfrm>
            <a:prstGeom prst="line">
              <a:avLst/>
            </a:prstGeom>
            <a:ln w="12700" cap="rnd">
              <a:solidFill>
                <a:sysClr val="window" lastClr="FFFFFF"/>
              </a:solidFill>
            </a:ln>
          </p:spPr>
        </p:cxnSp>
        <p:cxnSp>
          <p:nvCxnSpPr>
            <p:cNvPr id="98" name="Straight Connector 97">
              <a:extLst>
                <a:ext uri="{FF2B5EF4-FFF2-40B4-BE49-F238E27FC236}">
                  <a16:creationId xmlns:a16="http://schemas.microsoft.com/office/drawing/2014/main" id="{F48B5ED7-C6AF-4742-8B92-F554C2E0FF20}"/>
                </a:ext>
              </a:extLst>
            </p:cNvPr>
            <p:cNvCxnSpPr>
              <a:cxnSpLocks/>
            </p:cNvCxnSpPr>
            <p:nvPr/>
          </p:nvCxnSpPr>
          <p:spPr bwMode="ltGray">
            <a:xfrm>
              <a:off x="11506198" y="2106218"/>
              <a:ext cx="143935" cy="0"/>
            </a:xfrm>
            <a:prstGeom prst="line">
              <a:avLst/>
            </a:prstGeom>
            <a:ln w="12700" cap="rnd">
              <a:solidFill>
                <a:sysClr val="window" lastClr="FFFFFF"/>
              </a:solidFill>
            </a:ln>
          </p:spPr>
        </p:cxnSp>
        <p:cxnSp>
          <p:nvCxnSpPr>
            <p:cNvPr id="99" name="Straight Connector 98">
              <a:extLst>
                <a:ext uri="{FF2B5EF4-FFF2-40B4-BE49-F238E27FC236}">
                  <a16:creationId xmlns:a16="http://schemas.microsoft.com/office/drawing/2014/main" id="{E2ECDA7B-7762-4717-9A99-A82AFF2D0216}"/>
                </a:ext>
              </a:extLst>
            </p:cNvPr>
            <p:cNvCxnSpPr>
              <a:cxnSpLocks/>
            </p:cNvCxnSpPr>
            <p:nvPr/>
          </p:nvCxnSpPr>
          <p:spPr bwMode="ltGray">
            <a:xfrm>
              <a:off x="11506198" y="1983066"/>
              <a:ext cx="143935" cy="0"/>
            </a:xfrm>
            <a:prstGeom prst="line">
              <a:avLst/>
            </a:prstGeom>
            <a:ln w="12700" cap="rnd">
              <a:solidFill>
                <a:sysClr val="window" lastClr="FFFFFF"/>
              </a:solidFill>
            </a:ln>
          </p:spPr>
        </p:cxnSp>
        <p:cxnSp>
          <p:nvCxnSpPr>
            <p:cNvPr id="100" name="Straight Connector 99">
              <a:extLst>
                <a:ext uri="{FF2B5EF4-FFF2-40B4-BE49-F238E27FC236}">
                  <a16:creationId xmlns:a16="http://schemas.microsoft.com/office/drawing/2014/main" id="{28BD9457-1BE7-47EC-B35A-09D17CF9D47B}"/>
                </a:ext>
              </a:extLst>
            </p:cNvPr>
            <p:cNvCxnSpPr>
              <a:cxnSpLocks/>
            </p:cNvCxnSpPr>
            <p:nvPr/>
          </p:nvCxnSpPr>
          <p:spPr bwMode="ltGray">
            <a:xfrm>
              <a:off x="11506198" y="1859914"/>
              <a:ext cx="143935" cy="0"/>
            </a:xfrm>
            <a:prstGeom prst="line">
              <a:avLst/>
            </a:prstGeom>
            <a:ln w="12700" cap="rnd">
              <a:solidFill>
                <a:sysClr val="window" lastClr="FFFFFF"/>
              </a:solidFill>
            </a:ln>
          </p:spPr>
        </p:cxnSp>
        <p:cxnSp>
          <p:nvCxnSpPr>
            <p:cNvPr id="101" name="Straight Connector 100">
              <a:extLst>
                <a:ext uri="{FF2B5EF4-FFF2-40B4-BE49-F238E27FC236}">
                  <a16:creationId xmlns:a16="http://schemas.microsoft.com/office/drawing/2014/main" id="{12FFBA0F-6AE9-4095-A256-E183C591120C}"/>
                </a:ext>
              </a:extLst>
            </p:cNvPr>
            <p:cNvCxnSpPr>
              <a:cxnSpLocks/>
            </p:cNvCxnSpPr>
            <p:nvPr/>
          </p:nvCxnSpPr>
          <p:spPr bwMode="ltGray">
            <a:xfrm>
              <a:off x="11506198" y="1736762"/>
              <a:ext cx="143935" cy="0"/>
            </a:xfrm>
            <a:prstGeom prst="line">
              <a:avLst/>
            </a:prstGeom>
            <a:ln w="12700" cap="rnd">
              <a:solidFill>
                <a:sysClr val="window" lastClr="FFFFFF"/>
              </a:solidFill>
            </a:ln>
          </p:spPr>
        </p:cxnSp>
        <p:cxnSp>
          <p:nvCxnSpPr>
            <p:cNvPr id="102" name="Straight Connector 101">
              <a:extLst>
                <a:ext uri="{FF2B5EF4-FFF2-40B4-BE49-F238E27FC236}">
                  <a16:creationId xmlns:a16="http://schemas.microsoft.com/office/drawing/2014/main" id="{8136DA1C-4791-4EC7-BD02-F77EF59138C8}"/>
                </a:ext>
              </a:extLst>
            </p:cNvPr>
            <p:cNvCxnSpPr>
              <a:cxnSpLocks/>
            </p:cNvCxnSpPr>
            <p:nvPr/>
          </p:nvCxnSpPr>
          <p:spPr bwMode="ltGray">
            <a:xfrm>
              <a:off x="11506198" y="1613610"/>
              <a:ext cx="143935" cy="0"/>
            </a:xfrm>
            <a:prstGeom prst="line">
              <a:avLst/>
            </a:prstGeom>
            <a:ln w="12700" cap="rnd">
              <a:solidFill>
                <a:sysClr val="window" lastClr="FFFFFF"/>
              </a:solidFill>
            </a:ln>
          </p:spPr>
        </p:cxnSp>
        <p:cxnSp>
          <p:nvCxnSpPr>
            <p:cNvPr id="103" name="Straight Connector 102">
              <a:extLst>
                <a:ext uri="{FF2B5EF4-FFF2-40B4-BE49-F238E27FC236}">
                  <a16:creationId xmlns:a16="http://schemas.microsoft.com/office/drawing/2014/main" id="{19B5AC79-0D49-445C-9389-5D184ACF8848}"/>
                </a:ext>
              </a:extLst>
            </p:cNvPr>
            <p:cNvCxnSpPr>
              <a:cxnSpLocks/>
            </p:cNvCxnSpPr>
            <p:nvPr/>
          </p:nvCxnSpPr>
          <p:spPr bwMode="ltGray">
            <a:xfrm>
              <a:off x="11506198" y="1490458"/>
              <a:ext cx="143935" cy="0"/>
            </a:xfrm>
            <a:prstGeom prst="line">
              <a:avLst/>
            </a:prstGeom>
            <a:ln w="12700" cap="rnd">
              <a:solidFill>
                <a:sysClr val="window" lastClr="FFFFFF"/>
              </a:solidFill>
            </a:ln>
          </p:spPr>
        </p:cxnSp>
        <p:cxnSp>
          <p:nvCxnSpPr>
            <p:cNvPr id="104" name="Straight Connector 103">
              <a:extLst>
                <a:ext uri="{FF2B5EF4-FFF2-40B4-BE49-F238E27FC236}">
                  <a16:creationId xmlns:a16="http://schemas.microsoft.com/office/drawing/2014/main" id="{D0FCD376-6807-4965-990B-6008FC075893}"/>
                </a:ext>
              </a:extLst>
            </p:cNvPr>
            <p:cNvCxnSpPr>
              <a:cxnSpLocks/>
            </p:cNvCxnSpPr>
            <p:nvPr/>
          </p:nvCxnSpPr>
          <p:spPr bwMode="ltGray">
            <a:xfrm>
              <a:off x="11506198" y="1367306"/>
              <a:ext cx="143935" cy="0"/>
            </a:xfrm>
            <a:prstGeom prst="line">
              <a:avLst/>
            </a:prstGeom>
            <a:ln w="12700" cap="rnd">
              <a:solidFill>
                <a:sysClr val="window" lastClr="FFFFFF"/>
              </a:solidFill>
            </a:ln>
          </p:spPr>
        </p:cxnSp>
        <p:cxnSp>
          <p:nvCxnSpPr>
            <p:cNvPr id="105" name="Straight Connector 104">
              <a:extLst>
                <a:ext uri="{FF2B5EF4-FFF2-40B4-BE49-F238E27FC236}">
                  <a16:creationId xmlns:a16="http://schemas.microsoft.com/office/drawing/2014/main" id="{1CEE011F-2564-4601-9A04-C8DDD0915169}"/>
                </a:ext>
              </a:extLst>
            </p:cNvPr>
            <p:cNvCxnSpPr>
              <a:cxnSpLocks/>
            </p:cNvCxnSpPr>
            <p:nvPr/>
          </p:nvCxnSpPr>
          <p:spPr bwMode="ltGray">
            <a:xfrm>
              <a:off x="11506198" y="1244154"/>
              <a:ext cx="143935" cy="0"/>
            </a:xfrm>
            <a:prstGeom prst="line">
              <a:avLst/>
            </a:prstGeom>
            <a:ln w="12700" cap="rnd">
              <a:solidFill>
                <a:sysClr val="window" lastClr="FFFFFF"/>
              </a:solidFill>
            </a:ln>
          </p:spPr>
        </p:cxnSp>
      </p:grpSp>
      <p:pic>
        <p:nvPicPr>
          <p:cNvPr id="56" name="Graphic 55">
            <a:extLst>
              <a:ext uri="{FF2B5EF4-FFF2-40B4-BE49-F238E27FC236}">
                <a16:creationId xmlns:a16="http://schemas.microsoft.com/office/drawing/2014/main" id="{DFC14C56-E1A8-4A92-BBB3-36D5721F4C7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bwMode="black">
          <a:xfrm>
            <a:off x="7492006" y="5740400"/>
            <a:ext cx="4014194" cy="537553"/>
          </a:xfrm>
          <a:prstGeom prst="rect">
            <a:avLst/>
          </a:prstGeom>
        </p:spPr>
      </p:pic>
      <p:sp>
        <p:nvSpPr>
          <p:cNvPr id="55" name="Title 1">
            <a:extLst>
              <a:ext uri="{FF2B5EF4-FFF2-40B4-BE49-F238E27FC236}">
                <a16:creationId xmlns:a16="http://schemas.microsoft.com/office/drawing/2014/main" id="{A109D701-2167-4560-B8F3-A1742A88E7D4}"/>
              </a:ext>
            </a:extLst>
          </p:cNvPr>
          <p:cNvSpPr>
            <a:spLocks noGrp="1"/>
          </p:cNvSpPr>
          <p:nvPr>
            <p:ph type="ctrTitle"/>
          </p:nvPr>
        </p:nvSpPr>
        <p:spPr>
          <a:xfrm>
            <a:off x="685800" y="1471968"/>
            <a:ext cx="5067300" cy="2215991"/>
          </a:xfrm>
        </p:spPr>
        <p:txBody>
          <a:bodyPr anchor="b"/>
          <a:lstStyle>
            <a:lvl1pPr algn="l">
              <a:lnSpc>
                <a:spcPct val="80000"/>
              </a:lnSpc>
              <a:defRPr sz="6000" spc="-150" baseline="0">
                <a:solidFill>
                  <a:schemeClr val="bg1"/>
                </a:solidFill>
              </a:defRPr>
            </a:lvl1pPr>
          </a:lstStyle>
          <a:p>
            <a:r>
              <a:rPr lang="en-US"/>
              <a:t>Click to edit Master title style</a:t>
            </a:r>
            <a:endParaRPr lang="en-US" dirty="0"/>
          </a:p>
        </p:txBody>
      </p:sp>
      <p:sp>
        <p:nvSpPr>
          <p:cNvPr id="57" name="Subtitle 2">
            <a:extLst>
              <a:ext uri="{FF2B5EF4-FFF2-40B4-BE49-F238E27FC236}">
                <a16:creationId xmlns:a16="http://schemas.microsoft.com/office/drawing/2014/main" id="{C1B21F5C-B1D4-4274-A7A7-730813DDCFE5}"/>
              </a:ext>
            </a:extLst>
          </p:cNvPr>
          <p:cNvSpPr>
            <a:spLocks noGrp="1"/>
          </p:cNvSpPr>
          <p:nvPr>
            <p:ph type="subTitle" idx="1"/>
          </p:nvPr>
        </p:nvSpPr>
        <p:spPr>
          <a:xfrm>
            <a:off x="685800" y="3780033"/>
            <a:ext cx="5067300" cy="350865"/>
          </a:xfrm>
        </p:spPr>
        <p:txBody>
          <a:bodyPr wrap="square">
            <a:spAutoFit/>
          </a:bodyPr>
          <a:lstStyle>
            <a:lvl1pPr marL="0" indent="0" algn="l">
              <a:buNone/>
              <a:defRPr sz="2400" spc="-40" baseline="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58" name="Text Placeholder 2">
            <a:extLst>
              <a:ext uri="{FF2B5EF4-FFF2-40B4-BE49-F238E27FC236}">
                <a16:creationId xmlns:a16="http://schemas.microsoft.com/office/drawing/2014/main" id="{C307D435-0A38-4F8F-A94D-62504EC6BBF6}"/>
              </a:ext>
            </a:extLst>
          </p:cNvPr>
          <p:cNvSpPr>
            <a:spLocks noGrp="1"/>
          </p:cNvSpPr>
          <p:nvPr>
            <p:ph type="body" idx="14" hasCustomPrompt="1"/>
          </p:nvPr>
        </p:nvSpPr>
        <p:spPr>
          <a:xfrm>
            <a:off x="685800" y="5096290"/>
            <a:ext cx="5067300" cy="280974"/>
          </a:xfrm>
        </p:spPr>
        <p:txBody>
          <a:bodyPr wrap="square" anchor="b">
            <a:spAutoFit/>
          </a:bodyPr>
          <a:lstStyle>
            <a:lvl1pPr marL="0" indent="0" algn="l">
              <a:lnSpc>
                <a:spcPct val="83000"/>
              </a:lnSpc>
              <a:spcBef>
                <a:spcPts val="0"/>
              </a:spcBef>
              <a:spcAft>
                <a:spcPts val="0"/>
              </a:spcAft>
              <a:buNone/>
              <a:defRPr sz="2200" b="1" spc="-50" baseline="0">
                <a:solidFill>
                  <a:schemeClr val="bg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Name Placeholder</a:t>
            </a:r>
          </a:p>
        </p:txBody>
      </p:sp>
      <p:sp>
        <p:nvSpPr>
          <p:cNvPr id="59" name="Text Placeholder 2">
            <a:extLst>
              <a:ext uri="{FF2B5EF4-FFF2-40B4-BE49-F238E27FC236}">
                <a16:creationId xmlns:a16="http://schemas.microsoft.com/office/drawing/2014/main" id="{5C22ABAF-3185-4D35-9371-4EEDC4F58916}"/>
              </a:ext>
            </a:extLst>
          </p:cNvPr>
          <p:cNvSpPr>
            <a:spLocks noGrp="1"/>
          </p:cNvSpPr>
          <p:nvPr>
            <p:ph type="body" idx="15" hasCustomPrompt="1"/>
          </p:nvPr>
        </p:nvSpPr>
        <p:spPr>
          <a:xfrm>
            <a:off x="685800" y="5482609"/>
            <a:ext cx="5067300" cy="229935"/>
          </a:xfrm>
        </p:spPr>
        <p:txBody>
          <a:bodyPr wrap="square" anchor="t">
            <a:spAutoFit/>
          </a:bodyPr>
          <a:lstStyle>
            <a:lvl1pPr marL="0" indent="0" algn="l">
              <a:lnSpc>
                <a:spcPct val="83000"/>
              </a:lnSpc>
              <a:spcBef>
                <a:spcPts val="0"/>
              </a:spcBef>
              <a:spcAft>
                <a:spcPts val="0"/>
              </a:spcAft>
              <a:buNone/>
              <a:defRPr sz="1800" b="0" spc="-40" baseline="0">
                <a:solidFill>
                  <a:schemeClr val="bg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Date Placeholder</a:t>
            </a:r>
          </a:p>
        </p:txBody>
      </p:sp>
      <p:sp>
        <p:nvSpPr>
          <p:cNvPr id="25" name="Oval 24">
            <a:extLst>
              <a:ext uri="{FF2B5EF4-FFF2-40B4-BE49-F238E27FC236}">
                <a16:creationId xmlns:a16="http://schemas.microsoft.com/office/drawing/2014/main" id="{EFC526CD-1665-4820-BED9-76B76D8646F2}"/>
              </a:ext>
            </a:extLst>
          </p:cNvPr>
          <p:cNvSpPr/>
          <p:nvPr/>
        </p:nvSpPr>
        <p:spPr bwMode="black">
          <a:xfrm>
            <a:off x="6669388" y="2043364"/>
            <a:ext cx="161760" cy="161760"/>
          </a:xfrm>
          <a:prstGeom prst="ellipse">
            <a:avLst/>
          </a:prstGeom>
          <a:ln w="12700" cap="rnd">
            <a:solidFill>
              <a:sysClr val="window" lastClr="FFFFFF">
                <a:alpha val="70000"/>
              </a:sysClr>
            </a:solidFill>
          </a:ln>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black"/>
              </a:solidFill>
              <a:effectLst/>
              <a:uLnTx/>
              <a:uFillTx/>
              <a:latin typeface="+mn-lt"/>
              <a:hlinkClick r:id="rId5"/>
            </a:endParaRPr>
          </a:p>
        </p:txBody>
      </p:sp>
      <p:sp>
        <p:nvSpPr>
          <p:cNvPr id="26" name="Picture Placeholder 25">
            <a:extLst>
              <a:ext uri="{FF2B5EF4-FFF2-40B4-BE49-F238E27FC236}">
                <a16:creationId xmlns:a16="http://schemas.microsoft.com/office/drawing/2014/main" id="{21AE6F0B-191D-409E-B0C9-B550B0E68EDA}"/>
              </a:ext>
            </a:extLst>
          </p:cNvPr>
          <p:cNvSpPr>
            <a:spLocks noGrp="1"/>
          </p:cNvSpPr>
          <p:nvPr>
            <p:ph type="pic" sz="quarter" idx="16"/>
          </p:nvPr>
        </p:nvSpPr>
        <p:spPr bwMode="gray">
          <a:xfrm>
            <a:off x="6885940" y="1343432"/>
            <a:ext cx="4173220" cy="4171136"/>
          </a:xfrm>
          <a:custGeom>
            <a:avLst/>
            <a:gdLst>
              <a:gd name="connsiteX0" fmla="*/ 2086610 w 4173220"/>
              <a:gd name="connsiteY0" fmla="*/ 0 h 4171136"/>
              <a:gd name="connsiteX1" fmla="*/ 4173220 w 4173220"/>
              <a:gd name="connsiteY1" fmla="*/ 2085568 h 4171136"/>
              <a:gd name="connsiteX2" fmla="*/ 2086610 w 4173220"/>
              <a:gd name="connsiteY2" fmla="*/ 4171136 h 4171136"/>
              <a:gd name="connsiteX3" fmla="*/ 0 w 4173220"/>
              <a:gd name="connsiteY3" fmla="*/ 2085568 h 4171136"/>
              <a:gd name="connsiteX4" fmla="*/ 2086610 w 4173220"/>
              <a:gd name="connsiteY4" fmla="*/ 0 h 41711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73220" h="4171136">
                <a:moveTo>
                  <a:pt x="2086610" y="0"/>
                </a:moveTo>
                <a:cubicBezTo>
                  <a:pt x="3239013" y="0"/>
                  <a:pt x="4173220" y="933741"/>
                  <a:pt x="4173220" y="2085568"/>
                </a:cubicBezTo>
                <a:cubicBezTo>
                  <a:pt x="4173220" y="3237395"/>
                  <a:pt x="3239013" y="4171136"/>
                  <a:pt x="2086610" y="4171136"/>
                </a:cubicBezTo>
                <a:cubicBezTo>
                  <a:pt x="934207" y="4171136"/>
                  <a:pt x="0" y="3237395"/>
                  <a:pt x="0" y="2085568"/>
                </a:cubicBezTo>
                <a:cubicBezTo>
                  <a:pt x="0" y="933741"/>
                  <a:pt x="934207" y="0"/>
                  <a:pt x="2086610" y="0"/>
                </a:cubicBezTo>
                <a:close/>
              </a:path>
            </a:pathLst>
          </a:custGeom>
          <a:solidFill>
            <a:schemeClr val="bg1"/>
          </a:solidFill>
        </p:spPr>
        <p:txBody>
          <a:bodyPr wrap="square" lIns="228600" tIns="228600" rIns="228600" bIns="228600">
            <a:noAutofit/>
          </a:bodyPr>
          <a:lstStyle>
            <a:lvl1pPr algn="ctr">
              <a:defRPr>
                <a:latin typeface="+mn-lt"/>
              </a:defRPr>
            </a:lvl1pPr>
          </a:lstStyle>
          <a:p>
            <a:r>
              <a:rPr lang="en-US"/>
              <a:t>Click icon to add picture</a:t>
            </a:r>
            <a:endParaRPr lang="en-US" dirty="0"/>
          </a:p>
        </p:txBody>
      </p:sp>
      <p:sp>
        <p:nvSpPr>
          <p:cNvPr id="24" name="Rectangle 23">
            <a:extLst>
              <a:ext uri="{FF2B5EF4-FFF2-40B4-BE49-F238E27FC236}">
                <a16:creationId xmlns:a16="http://schemas.microsoft.com/office/drawing/2014/main" id="{CFDA8055-F241-0441-99CA-1C078D9880CA}"/>
              </a:ext>
            </a:extLst>
          </p:cNvPr>
          <p:cNvSpPr/>
          <p:nvPr/>
        </p:nvSpPr>
        <p:spPr>
          <a:xfrm>
            <a:off x="10836946" y="87136"/>
            <a:ext cx="1338508" cy="181868"/>
          </a:xfrm>
          <a:prstGeom prst="rect">
            <a:avLst/>
          </a:prstGeom>
        </p:spPr>
        <p:txBody>
          <a:bodyPr wrap="none">
            <a:noAutofit/>
          </a:bodyPr>
          <a:lstStyle/>
          <a:p>
            <a:pPr lvl="0" algn="r"/>
            <a:r>
              <a:rPr lang="en-US" sz="700" b="0" i="0" kern="1200" spc="120" baseline="0" dirty="0">
                <a:solidFill>
                  <a:schemeClr val="bg1"/>
                </a:solidFill>
                <a:effectLst/>
                <a:latin typeface="+mn-lt"/>
                <a:ea typeface="+mn-ea"/>
                <a:cs typeface="+mn-cs"/>
              </a:rPr>
              <a:t>© 2020 SPLUNK INC.</a:t>
            </a:r>
            <a:endParaRPr lang="en-US" sz="700" spc="120" baseline="0" dirty="0">
              <a:solidFill>
                <a:schemeClr val="bg1"/>
              </a:solidFill>
            </a:endParaRPr>
          </a:p>
        </p:txBody>
      </p:sp>
    </p:spTree>
    <p:extLst>
      <p:ext uri="{BB962C8B-B14F-4D97-AF65-F5344CB8AC3E}">
        <p14:creationId xmlns:p14="http://schemas.microsoft.com/office/powerpoint/2010/main" val="1298471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Two Speaker Intro">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785F7885-B1A3-478C-BA91-D6A2CD754DF9}"/>
              </a:ext>
            </a:extLst>
          </p:cNvPr>
          <p:cNvSpPr/>
          <p:nvPr/>
        </p:nvSpPr>
        <p:spPr bwMode="ltGray">
          <a:xfrm>
            <a:off x="2005046" y="2331720"/>
            <a:ext cx="2428806" cy="2428806"/>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Partial Circle 3">
            <a:extLst>
              <a:ext uri="{FF2B5EF4-FFF2-40B4-BE49-F238E27FC236}">
                <a16:creationId xmlns:a16="http://schemas.microsoft.com/office/drawing/2014/main" id="{E751ADA0-A534-4181-AA69-B61183C0A703}"/>
              </a:ext>
            </a:extLst>
          </p:cNvPr>
          <p:cNvSpPr/>
          <p:nvPr/>
        </p:nvSpPr>
        <p:spPr bwMode="ltGray">
          <a:xfrm>
            <a:off x="1939006" y="2265680"/>
            <a:ext cx="2560886" cy="2560886"/>
          </a:xfrm>
          <a:prstGeom prst="pie">
            <a:avLst/>
          </a:prstGeom>
          <a:gradFill flip="none" rotWithShape="1">
            <a:gsLst>
              <a:gs pos="76000">
                <a:srgbClr val="EC008C"/>
              </a:gs>
              <a:gs pos="1000">
                <a:schemeClr val="accent6"/>
              </a:gs>
            </a:gsLst>
            <a:lin ang="5400000" scaled="1"/>
            <a:tileRect/>
          </a:gradFill>
        </p:spPr>
        <p:txBody>
          <a:bodyPr wrap="square" lIns="0" tIns="0" rIns="0" bIns="0" rtlCol="0" anchor="ctr">
            <a:noAutofit/>
          </a:bodyPr>
          <a:lstStyle/>
          <a:p>
            <a:pPr lvl="0"/>
            <a:endParaRPr lang="en-US" sz="800" dirty="0">
              <a:solidFill>
                <a:schemeClr val="bg1"/>
              </a:solidFill>
            </a:endParaRPr>
          </a:p>
        </p:txBody>
      </p:sp>
      <p:sp>
        <p:nvSpPr>
          <p:cNvPr id="7" name="Title 6">
            <a:extLst>
              <a:ext uri="{FF2B5EF4-FFF2-40B4-BE49-F238E27FC236}">
                <a16:creationId xmlns:a16="http://schemas.microsoft.com/office/drawing/2014/main" id="{173D0E02-00DB-4FF6-93B6-F40F47DB9107}"/>
              </a:ext>
            </a:extLst>
          </p:cNvPr>
          <p:cNvSpPr>
            <a:spLocks noGrp="1"/>
          </p:cNvSpPr>
          <p:nvPr>
            <p:ph type="title"/>
          </p:nvPr>
        </p:nvSpPr>
        <p:spPr/>
        <p:txBody>
          <a:bodyPr/>
          <a:lstStyle/>
          <a:p>
            <a:r>
              <a:rPr lang="en-US"/>
              <a:t>Click to edit Master title style</a:t>
            </a:r>
            <a:endParaRPr lang="en-US" dirty="0"/>
          </a:p>
        </p:txBody>
      </p:sp>
      <p:sp>
        <p:nvSpPr>
          <p:cNvPr id="9" name="Text Placeholder 2">
            <a:extLst>
              <a:ext uri="{FF2B5EF4-FFF2-40B4-BE49-F238E27FC236}">
                <a16:creationId xmlns:a16="http://schemas.microsoft.com/office/drawing/2014/main" id="{D07D866A-4081-47E3-93A9-94031A5F9350}"/>
              </a:ext>
            </a:extLst>
          </p:cNvPr>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1" name="Text Placeholder 2">
            <a:extLst>
              <a:ext uri="{FF2B5EF4-FFF2-40B4-BE49-F238E27FC236}">
                <a16:creationId xmlns:a16="http://schemas.microsoft.com/office/drawing/2014/main" id="{62C5B8C6-0299-48DA-A05F-EEF21757B773}"/>
              </a:ext>
            </a:extLst>
          </p:cNvPr>
          <p:cNvSpPr>
            <a:spLocks noGrp="1"/>
          </p:cNvSpPr>
          <p:nvPr>
            <p:ph type="body" idx="1"/>
          </p:nvPr>
        </p:nvSpPr>
        <p:spPr>
          <a:xfrm>
            <a:off x="685800" y="5457497"/>
            <a:ext cx="5067299" cy="229935"/>
          </a:xfrm>
        </p:spPr>
        <p:txBody>
          <a:bodyPr>
            <a:spAutoFit/>
          </a:bodyPr>
          <a:lstStyle>
            <a:lvl1pPr marL="0" indent="0" algn="ctr">
              <a:lnSpc>
                <a:spcPct val="83000"/>
              </a:lnSpc>
              <a:spcBef>
                <a:spcPts val="0"/>
              </a:spcBef>
              <a:spcAft>
                <a:spcPts val="0"/>
              </a:spcAft>
              <a:buNone/>
              <a:defRPr sz="1800" baseline="0">
                <a:solidFill>
                  <a:schemeClr val="bg2">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2" name="Text Placeholder 2">
            <a:extLst>
              <a:ext uri="{FF2B5EF4-FFF2-40B4-BE49-F238E27FC236}">
                <a16:creationId xmlns:a16="http://schemas.microsoft.com/office/drawing/2014/main" id="{55BCB275-62E9-4758-94C1-686DACD9E634}"/>
              </a:ext>
            </a:extLst>
          </p:cNvPr>
          <p:cNvSpPr>
            <a:spLocks noGrp="1"/>
          </p:cNvSpPr>
          <p:nvPr>
            <p:ph type="body" idx="14" hasCustomPrompt="1"/>
          </p:nvPr>
        </p:nvSpPr>
        <p:spPr>
          <a:xfrm>
            <a:off x="685800" y="5010533"/>
            <a:ext cx="5067299" cy="344710"/>
          </a:xfrm>
        </p:spPr>
        <p:txBody>
          <a:bodyPr anchor="ctr">
            <a:spAutoFit/>
          </a:bodyPr>
          <a:lstStyle>
            <a:lvl1pPr marL="0" indent="0" algn="ctr">
              <a:lnSpc>
                <a:spcPct val="80000"/>
              </a:lnSpc>
              <a:spcBef>
                <a:spcPts val="0"/>
              </a:spcBef>
              <a:spcAft>
                <a:spcPts val="0"/>
              </a:spcAft>
              <a:buNone/>
              <a:defRPr sz="2800" b="1" spc="-50" baseline="0">
                <a:solidFill>
                  <a:schemeClr val="tx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Name Placeholder</a:t>
            </a:r>
          </a:p>
        </p:txBody>
      </p:sp>
      <p:sp>
        <p:nvSpPr>
          <p:cNvPr id="24" name="Text Placeholder 2">
            <a:extLst>
              <a:ext uri="{FF2B5EF4-FFF2-40B4-BE49-F238E27FC236}">
                <a16:creationId xmlns:a16="http://schemas.microsoft.com/office/drawing/2014/main" id="{ABADEF0F-A5A4-4691-A4D7-2F9BC26E4CF1}"/>
              </a:ext>
            </a:extLst>
          </p:cNvPr>
          <p:cNvSpPr>
            <a:spLocks noGrp="1"/>
          </p:cNvSpPr>
          <p:nvPr>
            <p:ph type="body" idx="16"/>
          </p:nvPr>
        </p:nvSpPr>
        <p:spPr>
          <a:xfrm>
            <a:off x="6438902" y="5457497"/>
            <a:ext cx="5067299" cy="229935"/>
          </a:xfrm>
        </p:spPr>
        <p:txBody>
          <a:bodyPr>
            <a:spAutoFit/>
          </a:bodyPr>
          <a:lstStyle>
            <a:lvl1pPr marL="0" indent="0" algn="ctr">
              <a:lnSpc>
                <a:spcPct val="83000"/>
              </a:lnSpc>
              <a:spcBef>
                <a:spcPts val="0"/>
              </a:spcBef>
              <a:spcAft>
                <a:spcPts val="0"/>
              </a:spcAft>
              <a:buNone/>
              <a:defRPr sz="1800" baseline="0">
                <a:solidFill>
                  <a:schemeClr val="bg2">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5" name="Text Placeholder 2">
            <a:extLst>
              <a:ext uri="{FF2B5EF4-FFF2-40B4-BE49-F238E27FC236}">
                <a16:creationId xmlns:a16="http://schemas.microsoft.com/office/drawing/2014/main" id="{2BD8FE32-D35A-41A5-923D-A455D8E819A0}"/>
              </a:ext>
            </a:extLst>
          </p:cNvPr>
          <p:cNvSpPr>
            <a:spLocks noGrp="1"/>
          </p:cNvSpPr>
          <p:nvPr>
            <p:ph type="body" idx="17" hasCustomPrompt="1"/>
          </p:nvPr>
        </p:nvSpPr>
        <p:spPr>
          <a:xfrm>
            <a:off x="6438902" y="5010533"/>
            <a:ext cx="5067299" cy="344710"/>
          </a:xfrm>
        </p:spPr>
        <p:txBody>
          <a:bodyPr anchor="ctr">
            <a:spAutoFit/>
          </a:bodyPr>
          <a:lstStyle>
            <a:lvl1pPr marL="0" indent="0" algn="ctr">
              <a:lnSpc>
                <a:spcPct val="80000"/>
              </a:lnSpc>
              <a:spcBef>
                <a:spcPts val="0"/>
              </a:spcBef>
              <a:spcAft>
                <a:spcPts val="0"/>
              </a:spcAft>
              <a:buNone/>
              <a:defRPr sz="2800" b="1" spc="-50" baseline="0">
                <a:solidFill>
                  <a:schemeClr val="tx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Name Placeholder</a:t>
            </a:r>
          </a:p>
        </p:txBody>
      </p:sp>
      <p:sp>
        <p:nvSpPr>
          <p:cNvPr id="35" name="Oval 34">
            <a:extLst>
              <a:ext uri="{FF2B5EF4-FFF2-40B4-BE49-F238E27FC236}">
                <a16:creationId xmlns:a16="http://schemas.microsoft.com/office/drawing/2014/main" id="{113BA566-699B-41A8-BE87-C771739F25AD}"/>
              </a:ext>
            </a:extLst>
          </p:cNvPr>
          <p:cNvSpPr/>
          <p:nvPr/>
        </p:nvSpPr>
        <p:spPr bwMode="ltGray">
          <a:xfrm>
            <a:off x="7758148" y="2331720"/>
            <a:ext cx="2428806" cy="2428806"/>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Partial Circle 35">
            <a:extLst>
              <a:ext uri="{FF2B5EF4-FFF2-40B4-BE49-F238E27FC236}">
                <a16:creationId xmlns:a16="http://schemas.microsoft.com/office/drawing/2014/main" id="{B2FAAE87-AE8E-419F-B306-85B65EC17CC2}"/>
              </a:ext>
            </a:extLst>
          </p:cNvPr>
          <p:cNvSpPr/>
          <p:nvPr/>
        </p:nvSpPr>
        <p:spPr bwMode="ltGray">
          <a:xfrm>
            <a:off x="7692108" y="2265680"/>
            <a:ext cx="2560886" cy="2560886"/>
          </a:xfrm>
          <a:prstGeom prst="pie">
            <a:avLst/>
          </a:prstGeom>
          <a:gradFill flip="none" rotWithShape="1">
            <a:gsLst>
              <a:gs pos="76000">
                <a:srgbClr val="EC008C"/>
              </a:gs>
              <a:gs pos="1000">
                <a:schemeClr val="accent6"/>
              </a:gs>
            </a:gsLst>
            <a:lin ang="5400000" scaled="1"/>
            <a:tileRect/>
          </a:gradFill>
        </p:spPr>
        <p:txBody>
          <a:bodyPr wrap="square" lIns="0" tIns="0" rIns="0" bIns="0" rtlCol="0" anchor="ctr">
            <a:noAutofit/>
          </a:bodyPr>
          <a:lstStyle/>
          <a:p>
            <a:pPr lvl="0"/>
            <a:endParaRPr lang="en-US" sz="800" dirty="0">
              <a:solidFill>
                <a:schemeClr val="bg1"/>
              </a:solidFill>
            </a:endParaRPr>
          </a:p>
        </p:txBody>
      </p:sp>
      <p:sp>
        <p:nvSpPr>
          <p:cNvPr id="15" name="Picture Placeholder 14">
            <a:extLst>
              <a:ext uri="{FF2B5EF4-FFF2-40B4-BE49-F238E27FC236}">
                <a16:creationId xmlns:a16="http://schemas.microsoft.com/office/drawing/2014/main" id="{3B2C245A-7ABE-44E5-9A84-01A657599FFC}"/>
              </a:ext>
            </a:extLst>
          </p:cNvPr>
          <p:cNvSpPr>
            <a:spLocks noGrp="1"/>
          </p:cNvSpPr>
          <p:nvPr>
            <p:ph type="pic" sz="quarter" idx="15"/>
          </p:nvPr>
        </p:nvSpPr>
        <p:spPr>
          <a:xfrm>
            <a:off x="2116255" y="2443480"/>
            <a:ext cx="2206388" cy="2205286"/>
          </a:xfrm>
          <a:custGeom>
            <a:avLst/>
            <a:gdLst>
              <a:gd name="connsiteX0" fmla="*/ 1103194 w 2206388"/>
              <a:gd name="connsiteY0" fmla="*/ 0 h 2205286"/>
              <a:gd name="connsiteX1" fmla="*/ 2206388 w 2206388"/>
              <a:gd name="connsiteY1" fmla="*/ 1102643 h 2205286"/>
              <a:gd name="connsiteX2" fmla="*/ 1103194 w 2206388"/>
              <a:gd name="connsiteY2" fmla="*/ 2205286 h 2205286"/>
              <a:gd name="connsiteX3" fmla="*/ 0 w 2206388"/>
              <a:gd name="connsiteY3" fmla="*/ 1102643 h 2205286"/>
              <a:gd name="connsiteX4" fmla="*/ 1103194 w 2206388"/>
              <a:gd name="connsiteY4" fmla="*/ 0 h 2205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6388" h="2205286">
                <a:moveTo>
                  <a:pt x="1103194" y="0"/>
                </a:moveTo>
                <a:cubicBezTo>
                  <a:pt x="1712471" y="0"/>
                  <a:pt x="2206388" y="493670"/>
                  <a:pt x="2206388" y="1102643"/>
                </a:cubicBezTo>
                <a:cubicBezTo>
                  <a:pt x="2206388" y="1711616"/>
                  <a:pt x="1712471" y="2205286"/>
                  <a:pt x="1103194" y="2205286"/>
                </a:cubicBezTo>
                <a:cubicBezTo>
                  <a:pt x="493917" y="2205286"/>
                  <a:pt x="0" y="1711616"/>
                  <a:pt x="0" y="1102643"/>
                </a:cubicBezTo>
                <a:cubicBezTo>
                  <a:pt x="0" y="493670"/>
                  <a:pt x="493917" y="0"/>
                  <a:pt x="1103194" y="0"/>
                </a:cubicBezTo>
                <a:close/>
              </a:path>
            </a:pathLst>
          </a:custGeom>
          <a:solidFill>
            <a:schemeClr val="bg1"/>
          </a:solidFill>
        </p:spPr>
        <p:txBody>
          <a:bodyPr wrap="square" lIns="228600" tIns="228600" rIns="228600" bIns="228600">
            <a:noAutofit/>
          </a:bodyPr>
          <a:lstStyle>
            <a:lvl1pPr algn="ctr">
              <a:defRPr/>
            </a:lvl1pPr>
          </a:lstStyle>
          <a:p>
            <a:r>
              <a:rPr lang="en-US"/>
              <a:t>Click icon to add picture</a:t>
            </a:r>
            <a:endParaRPr lang="en-US" dirty="0"/>
          </a:p>
        </p:txBody>
      </p:sp>
      <p:sp>
        <p:nvSpPr>
          <p:cNvPr id="17" name="Picture Placeholder 16">
            <a:extLst>
              <a:ext uri="{FF2B5EF4-FFF2-40B4-BE49-F238E27FC236}">
                <a16:creationId xmlns:a16="http://schemas.microsoft.com/office/drawing/2014/main" id="{DD14F02B-6E01-4541-82CF-D9FBADC8247F}"/>
              </a:ext>
            </a:extLst>
          </p:cNvPr>
          <p:cNvSpPr>
            <a:spLocks noGrp="1"/>
          </p:cNvSpPr>
          <p:nvPr>
            <p:ph type="pic" sz="quarter" idx="19"/>
          </p:nvPr>
        </p:nvSpPr>
        <p:spPr>
          <a:xfrm>
            <a:off x="7869357" y="2443480"/>
            <a:ext cx="2206388" cy="2205286"/>
          </a:xfrm>
          <a:custGeom>
            <a:avLst/>
            <a:gdLst>
              <a:gd name="connsiteX0" fmla="*/ 1103194 w 2206388"/>
              <a:gd name="connsiteY0" fmla="*/ 0 h 2205286"/>
              <a:gd name="connsiteX1" fmla="*/ 2206388 w 2206388"/>
              <a:gd name="connsiteY1" fmla="*/ 1102643 h 2205286"/>
              <a:gd name="connsiteX2" fmla="*/ 1103194 w 2206388"/>
              <a:gd name="connsiteY2" fmla="*/ 2205286 h 2205286"/>
              <a:gd name="connsiteX3" fmla="*/ 0 w 2206388"/>
              <a:gd name="connsiteY3" fmla="*/ 1102643 h 2205286"/>
              <a:gd name="connsiteX4" fmla="*/ 1103194 w 2206388"/>
              <a:gd name="connsiteY4" fmla="*/ 0 h 2205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6388" h="2205286">
                <a:moveTo>
                  <a:pt x="1103194" y="0"/>
                </a:moveTo>
                <a:cubicBezTo>
                  <a:pt x="1712471" y="0"/>
                  <a:pt x="2206388" y="493670"/>
                  <a:pt x="2206388" y="1102643"/>
                </a:cubicBezTo>
                <a:cubicBezTo>
                  <a:pt x="2206388" y="1711616"/>
                  <a:pt x="1712471" y="2205286"/>
                  <a:pt x="1103194" y="2205286"/>
                </a:cubicBezTo>
                <a:cubicBezTo>
                  <a:pt x="493917" y="2205286"/>
                  <a:pt x="0" y="1711616"/>
                  <a:pt x="0" y="1102643"/>
                </a:cubicBezTo>
                <a:cubicBezTo>
                  <a:pt x="0" y="493670"/>
                  <a:pt x="493917" y="0"/>
                  <a:pt x="1103194" y="0"/>
                </a:cubicBezTo>
                <a:close/>
              </a:path>
            </a:pathLst>
          </a:custGeom>
          <a:solidFill>
            <a:schemeClr val="bg1"/>
          </a:solidFill>
        </p:spPr>
        <p:txBody>
          <a:bodyPr wrap="square" lIns="228600" tIns="228600" rIns="228600" bIns="228600">
            <a:noAutofit/>
          </a:bodyPr>
          <a:lstStyle>
            <a:lvl1pPr algn="ctr">
              <a:defRPr/>
            </a:lvl1pPr>
          </a:lstStyle>
          <a:p>
            <a:r>
              <a:rPr lang="en-US"/>
              <a:t>Click icon to add picture</a:t>
            </a:r>
            <a:endParaRPr lang="en-US" dirty="0"/>
          </a:p>
        </p:txBody>
      </p:sp>
    </p:spTree>
    <p:extLst>
      <p:ext uri="{BB962C8B-B14F-4D97-AF65-F5344CB8AC3E}">
        <p14:creationId xmlns:p14="http://schemas.microsoft.com/office/powerpoint/2010/main" val="2189782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6064" y="1401330"/>
            <a:ext cx="5355906" cy="673578"/>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p:cNvSpPr>
            <a:spLocks noGrp="1"/>
          </p:cNvSpPr>
          <p:nvPr>
            <p:ph type="body" sz="quarter" idx="3"/>
          </p:nvPr>
        </p:nvSpPr>
        <p:spPr>
          <a:xfrm>
            <a:off x="6386696" y="1401330"/>
            <a:ext cx="5349240" cy="673578"/>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Content Placeholder 2"/>
          <p:cNvSpPr>
            <a:spLocks noGrp="1"/>
          </p:cNvSpPr>
          <p:nvPr>
            <p:ph sz="half" idx="10"/>
          </p:nvPr>
        </p:nvSpPr>
        <p:spPr>
          <a:xfrm>
            <a:off x="456062" y="1961304"/>
            <a:ext cx="5349240" cy="394257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sz="half" idx="11"/>
          </p:nvPr>
        </p:nvSpPr>
        <p:spPr>
          <a:xfrm>
            <a:off x="6386696" y="1961304"/>
            <a:ext cx="5349240" cy="394257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2" name="Subtitle 2"/>
          <p:cNvSpPr>
            <a:spLocks noGrp="1"/>
          </p:cNvSpPr>
          <p:nvPr>
            <p:ph type="subTitle" idx="12"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Three Speaker Intro">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73D0E02-00DB-4FF6-93B6-F40F47DB9107}"/>
              </a:ext>
            </a:extLst>
          </p:cNvPr>
          <p:cNvSpPr>
            <a:spLocks noGrp="1"/>
          </p:cNvSpPr>
          <p:nvPr>
            <p:ph type="title"/>
          </p:nvPr>
        </p:nvSpPr>
        <p:spPr/>
        <p:txBody>
          <a:bodyPr/>
          <a:lstStyle/>
          <a:p>
            <a:r>
              <a:rPr lang="en-US"/>
              <a:t>Click to edit Master title style</a:t>
            </a:r>
            <a:endParaRPr lang="en-US" dirty="0"/>
          </a:p>
        </p:txBody>
      </p:sp>
      <p:sp>
        <p:nvSpPr>
          <p:cNvPr id="9" name="Text Placeholder 2">
            <a:extLst>
              <a:ext uri="{FF2B5EF4-FFF2-40B4-BE49-F238E27FC236}">
                <a16:creationId xmlns:a16="http://schemas.microsoft.com/office/drawing/2014/main" id="{D07D866A-4081-47E3-93A9-94031A5F9350}"/>
              </a:ext>
            </a:extLst>
          </p:cNvPr>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1" name="Text Placeholder 2">
            <a:extLst>
              <a:ext uri="{FF2B5EF4-FFF2-40B4-BE49-F238E27FC236}">
                <a16:creationId xmlns:a16="http://schemas.microsoft.com/office/drawing/2014/main" id="{62C5B8C6-0299-48DA-A05F-EEF21757B773}"/>
              </a:ext>
            </a:extLst>
          </p:cNvPr>
          <p:cNvSpPr>
            <a:spLocks noGrp="1"/>
          </p:cNvSpPr>
          <p:nvPr>
            <p:ph type="body" idx="1"/>
          </p:nvPr>
        </p:nvSpPr>
        <p:spPr>
          <a:xfrm>
            <a:off x="600901" y="5813717"/>
            <a:ext cx="3018278" cy="229935"/>
          </a:xfrm>
        </p:spPr>
        <p:txBody>
          <a:bodyPr wrap="square">
            <a:spAutoFit/>
          </a:bodyPr>
          <a:lstStyle>
            <a:lvl1pPr marL="0" indent="0" algn="ctr">
              <a:lnSpc>
                <a:spcPct val="83000"/>
              </a:lnSpc>
              <a:spcBef>
                <a:spcPts val="0"/>
              </a:spcBef>
              <a:spcAft>
                <a:spcPts val="0"/>
              </a:spcAft>
              <a:buNone/>
              <a:defRPr sz="1800" baseline="0">
                <a:solidFill>
                  <a:schemeClr val="bg2">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2" name="Text Placeholder 2">
            <a:extLst>
              <a:ext uri="{FF2B5EF4-FFF2-40B4-BE49-F238E27FC236}">
                <a16:creationId xmlns:a16="http://schemas.microsoft.com/office/drawing/2014/main" id="{55BCB275-62E9-4758-94C1-686DACD9E634}"/>
              </a:ext>
            </a:extLst>
          </p:cNvPr>
          <p:cNvSpPr>
            <a:spLocks noGrp="1"/>
          </p:cNvSpPr>
          <p:nvPr>
            <p:ph type="body" idx="14" hasCustomPrompt="1"/>
          </p:nvPr>
        </p:nvSpPr>
        <p:spPr>
          <a:xfrm>
            <a:off x="600901" y="4998012"/>
            <a:ext cx="3018278" cy="689420"/>
          </a:xfrm>
        </p:spPr>
        <p:txBody>
          <a:bodyPr wrap="square" anchor="ctr">
            <a:spAutoFit/>
          </a:bodyPr>
          <a:lstStyle>
            <a:lvl1pPr marL="0" indent="0" algn="ctr">
              <a:lnSpc>
                <a:spcPct val="80000"/>
              </a:lnSpc>
              <a:spcBef>
                <a:spcPts val="0"/>
              </a:spcBef>
              <a:spcAft>
                <a:spcPts val="0"/>
              </a:spcAft>
              <a:buNone/>
              <a:defRPr sz="2800" b="1" spc="-50" baseline="0">
                <a:solidFill>
                  <a:schemeClr val="tx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Name </a:t>
            </a:r>
            <a:br>
              <a:rPr lang="en-US" dirty="0"/>
            </a:br>
            <a:r>
              <a:rPr lang="en-US" dirty="0"/>
              <a:t>Placeholder</a:t>
            </a:r>
          </a:p>
        </p:txBody>
      </p:sp>
      <p:sp>
        <p:nvSpPr>
          <p:cNvPr id="14" name="Oval 13">
            <a:extLst>
              <a:ext uri="{FF2B5EF4-FFF2-40B4-BE49-F238E27FC236}">
                <a16:creationId xmlns:a16="http://schemas.microsoft.com/office/drawing/2014/main" id="{68DF60C3-EAF6-5E46-91E8-310E5618D711}"/>
              </a:ext>
            </a:extLst>
          </p:cNvPr>
          <p:cNvSpPr/>
          <p:nvPr/>
        </p:nvSpPr>
        <p:spPr bwMode="ltGray">
          <a:xfrm>
            <a:off x="901852" y="2331720"/>
            <a:ext cx="2428806" cy="2428806"/>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Partial Circle 3">
            <a:extLst>
              <a:ext uri="{FF2B5EF4-FFF2-40B4-BE49-F238E27FC236}">
                <a16:creationId xmlns:a16="http://schemas.microsoft.com/office/drawing/2014/main" id="{B093D629-6E64-F245-BE84-FEB253093575}"/>
              </a:ext>
            </a:extLst>
          </p:cNvPr>
          <p:cNvSpPr/>
          <p:nvPr/>
        </p:nvSpPr>
        <p:spPr bwMode="ltGray">
          <a:xfrm>
            <a:off x="835812" y="2265680"/>
            <a:ext cx="2560886" cy="2560886"/>
          </a:xfrm>
          <a:prstGeom prst="pie">
            <a:avLst/>
          </a:prstGeom>
          <a:gradFill flip="none" rotWithShape="1">
            <a:gsLst>
              <a:gs pos="76000">
                <a:srgbClr val="EC008C"/>
              </a:gs>
              <a:gs pos="1000">
                <a:schemeClr val="accent6"/>
              </a:gs>
            </a:gsLst>
            <a:lin ang="5400000" scaled="1"/>
            <a:tileRect/>
          </a:gradFill>
        </p:spPr>
        <p:txBody>
          <a:bodyPr wrap="square" lIns="0" tIns="0" rIns="0" bIns="0" rtlCol="0" anchor="ctr">
            <a:noAutofit/>
          </a:bodyPr>
          <a:lstStyle/>
          <a:p>
            <a:pPr lvl="0"/>
            <a:endParaRPr lang="en-US" sz="800" dirty="0">
              <a:solidFill>
                <a:schemeClr val="bg1"/>
              </a:solidFill>
            </a:endParaRPr>
          </a:p>
        </p:txBody>
      </p:sp>
      <p:sp>
        <p:nvSpPr>
          <p:cNvPr id="18" name="Picture Placeholder 52">
            <a:extLst>
              <a:ext uri="{FF2B5EF4-FFF2-40B4-BE49-F238E27FC236}">
                <a16:creationId xmlns:a16="http://schemas.microsoft.com/office/drawing/2014/main" id="{F7BFC306-BBD4-6A4B-9A3D-14A9DDE145DE}"/>
              </a:ext>
            </a:extLst>
          </p:cNvPr>
          <p:cNvSpPr>
            <a:spLocks noGrp="1"/>
          </p:cNvSpPr>
          <p:nvPr>
            <p:ph type="pic" sz="quarter" idx="12"/>
          </p:nvPr>
        </p:nvSpPr>
        <p:spPr bwMode="ltGray">
          <a:xfrm>
            <a:off x="1013061" y="2443480"/>
            <a:ext cx="2206388" cy="2205286"/>
          </a:xfrm>
          <a:prstGeom prst="ellipse">
            <a:avLst/>
          </a:prstGeom>
          <a:solidFill>
            <a:schemeClr val="bg1"/>
          </a:solidFill>
          <a:effectLst/>
        </p:spPr>
        <p:txBody>
          <a:bodyPr/>
          <a:lstStyle>
            <a:lvl1pPr algn="ctr">
              <a:defRPr>
                <a:solidFill>
                  <a:schemeClr val="tx1"/>
                </a:solidFill>
              </a:defRPr>
            </a:lvl1pPr>
          </a:lstStyle>
          <a:p>
            <a:r>
              <a:rPr lang="en-US"/>
              <a:t>Click icon to add picture</a:t>
            </a:r>
            <a:endParaRPr lang="en-US" dirty="0"/>
          </a:p>
        </p:txBody>
      </p:sp>
      <p:sp>
        <p:nvSpPr>
          <p:cNvPr id="19" name="Oval 18">
            <a:extLst>
              <a:ext uri="{FF2B5EF4-FFF2-40B4-BE49-F238E27FC236}">
                <a16:creationId xmlns:a16="http://schemas.microsoft.com/office/drawing/2014/main" id="{1EF5A640-53CA-9740-B5D4-84141237A931}"/>
              </a:ext>
            </a:extLst>
          </p:cNvPr>
          <p:cNvSpPr/>
          <p:nvPr/>
        </p:nvSpPr>
        <p:spPr bwMode="ltGray">
          <a:xfrm>
            <a:off x="4881597" y="2331720"/>
            <a:ext cx="2428806" cy="2428806"/>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Partial Circle 3">
            <a:extLst>
              <a:ext uri="{FF2B5EF4-FFF2-40B4-BE49-F238E27FC236}">
                <a16:creationId xmlns:a16="http://schemas.microsoft.com/office/drawing/2014/main" id="{8D090B0D-AB3A-CC44-AB1B-AB2320E116DA}"/>
              </a:ext>
            </a:extLst>
          </p:cNvPr>
          <p:cNvSpPr/>
          <p:nvPr/>
        </p:nvSpPr>
        <p:spPr bwMode="ltGray">
          <a:xfrm>
            <a:off x="4815557" y="2265680"/>
            <a:ext cx="2560886" cy="2560886"/>
          </a:xfrm>
          <a:prstGeom prst="pie">
            <a:avLst/>
          </a:prstGeom>
          <a:gradFill flip="none" rotWithShape="1">
            <a:gsLst>
              <a:gs pos="76000">
                <a:srgbClr val="EC008C"/>
              </a:gs>
              <a:gs pos="1000">
                <a:schemeClr val="accent6"/>
              </a:gs>
            </a:gsLst>
            <a:lin ang="5400000" scaled="1"/>
            <a:tileRect/>
          </a:gradFill>
        </p:spPr>
        <p:txBody>
          <a:bodyPr wrap="square" lIns="0" tIns="0" rIns="0" bIns="0" rtlCol="0" anchor="ctr">
            <a:noAutofit/>
          </a:bodyPr>
          <a:lstStyle/>
          <a:p>
            <a:pPr lvl="0"/>
            <a:endParaRPr lang="en-US" sz="800" dirty="0">
              <a:solidFill>
                <a:schemeClr val="bg1"/>
              </a:solidFill>
            </a:endParaRPr>
          </a:p>
        </p:txBody>
      </p:sp>
      <p:sp>
        <p:nvSpPr>
          <p:cNvPr id="23" name="Picture Placeholder 52">
            <a:extLst>
              <a:ext uri="{FF2B5EF4-FFF2-40B4-BE49-F238E27FC236}">
                <a16:creationId xmlns:a16="http://schemas.microsoft.com/office/drawing/2014/main" id="{F97A74B5-0122-6D49-89CE-3245002702D2}"/>
              </a:ext>
            </a:extLst>
          </p:cNvPr>
          <p:cNvSpPr>
            <a:spLocks noGrp="1"/>
          </p:cNvSpPr>
          <p:nvPr>
            <p:ph type="pic" sz="quarter" idx="18"/>
          </p:nvPr>
        </p:nvSpPr>
        <p:spPr bwMode="ltGray">
          <a:xfrm>
            <a:off x="4992806" y="2443480"/>
            <a:ext cx="2206388" cy="2205286"/>
          </a:xfrm>
          <a:prstGeom prst="ellipse">
            <a:avLst/>
          </a:prstGeom>
          <a:solidFill>
            <a:schemeClr val="bg1"/>
          </a:solidFill>
          <a:effectLst/>
        </p:spPr>
        <p:txBody>
          <a:bodyPr/>
          <a:lstStyle>
            <a:lvl1pPr algn="ctr">
              <a:defRPr>
                <a:solidFill>
                  <a:schemeClr val="tx1"/>
                </a:solidFill>
              </a:defRPr>
            </a:lvl1pPr>
          </a:lstStyle>
          <a:p>
            <a:r>
              <a:rPr lang="en-US"/>
              <a:t>Click icon to add picture</a:t>
            </a:r>
            <a:endParaRPr lang="en-US" dirty="0"/>
          </a:p>
        </p:txBody>
      </p:sp>
      <p:sp>
        <p:nvSpPr>
          <p:cNvPr id="26" name="Oval 25">
            <a:extLst>
              <a:ext uri="{FF2B5EF4-FFF2-40B4-BE49-F238E27FC236}">
                <a16:creationId xmlns:a16="http://schemas.microsoft.com/office/drawing/2014/main" id="{6C5F0AEE-5057-0A42-9BA0-0AE3119F9F61}"/>
              </a:ext>
            </a:extLst>
          </p:cNvPr>
          <p:cNvSpPr/>
          <p:nvPr/>
        </p:nvSpPr>
        <p:spPr bwMode="ltGray">
          <a:xfrm>
            <a:off x="8853660" y="2331720"/>
            <a:ext cx="2428806" cy="2428806"/>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Partial Circle 3">
            <a:extLst>
              <a:ext uri="{FF2B5EF4-FFF2-40B4-BE49-F238E27FC236}">
                <a16:creationId xmlns:a16="http://schemas.microsoft.com/office/drawing/2014/main" id="{8EFC547E-09E7-4E4D-8741-069F44781F2A}"/>
              </a:ext>
            </a:extLst>
          </p:cNvPr>
          <p:cNvSpPr/>
          <p:nvPr/>
        </p:nvSpPr>
        <p:spPr bwMode="ltGray">
          <a:xfrm>
            <a:off x="8787620" y="2265680"/>
            <a:ext cx="2560886" cy="2560886"/>
          </a:xfrm>
          <a:prstGeom prst="pie">
            <a:avLst/>
          </a:prstGeom>
          <a:gradFill flip="none" rotWithShape="1">
            <a:gsLst>
              <a:gs pos="76000">
                <a:srgbClr val="EC008C"/>
              </a:gs>
              <a:gs pos="1000">
                <a:schemeClr val="accent6"/>
              </a:gs>
            </a:gsLst>
            <a:lin ang="5400000" scaled="1"/>
            <a:tileRect/>
          </a:gradFill>
        </p:spPr>
        <p:txBody>
          <a:bodyPr wrap="square" lIns="0" tIns="0" rIns="0" bIns="0" rtlCol="0" anchor="ctr">
            <a:noAutofit/>
          </a:bodyPr>
          <a:lstStyle/>
          <a:p>
            <a:pPr lvl="0"/>
            <a:endParaRPr lang="en-US" sz="800" dirty="0">
              <a:solidFill>
                <a:schemeClr val="bg1"/>
              </a:solidFill>
            </a:endParaRPr>
          </a:p>
        </p:txBody>
      </p:sp>
      <p:sp>
        <p:nvSpPr>
          <p:cNvPr id="28" name="Picture Placeholder 52">
            <a:extLst>
              <a:ext uri="{FF2B5EF4-FFF2-40B4-BE49-F238E27FC236}">
                <a16:creationId xmlns:a16="http://schemas.microsoft.com/office/drawing/2014/main" id="{3CAB1A78-C631-C742-9A94-D204D372D1E3}"/>
              </a:ext>
            </a:extLst>
          </p:cNvPr>
          <p:cNvSpPr>
            <a:spLocks noGrp="1"/>
          </p:cNvSpPr>
          <p:nvPr>
            <p:ph type="pic" sz="quarter" idx="20"/>
          </p:nvPr>
        </p:nvSpPr>
        <p:spPr bwMode="ltGray">
          <a:xfrm>
            <a:off x="8964869" y="2443480"/>
            <a:ext cx="2206388" cy="2205286"/>
          </a:xfrm>
          <a:prstGeom prst="ellipse">
            <a:avLst/>
          </a:prstGeom>
          <a:solidFill>
            <a:schemeClr val="bg1"/>
          </a:solidFill>
          <a:effectLst/>
        </p:spPr>
        <p:txBody>
          <a:bodyPr/>
          <a:lstStyle>
            <a:lvl1pPr algn="ctr">
              <a:defRPr>
                <a:solidFill>
                  <a:schemeClr val="tx1"/>
                </a:solidFill>
              </a:defRPr>
            </a:lvl1pPr>
          </a:lstStyle>
          <a:p>
            <a:r>
              <a:rPr lang="en-US"/>
              <a:t>Click icon to add picture</a:t>
            </a:r>
            <a:endParaRPr lang="en-US" dirty="0"/>
          </a:p>
        </p:txBody>
      </p:sp>
      <p:sp>
        <p:nvSpPr>
          <p:cNvPr id="38" name="Text Placeholder 2">
            <a:extLst>
              <a:ext uri="{FF2B5EF4-FFF2-40B4-BE49-F238E27FC236}">
                <a16:creationId xmlns:a16="http://schemas.microsoft.com/office/drawing/2014/main" id="{AC38C8FA-8BD3-9045-9247-B5532D77E134}"/>
              </a:ext>
            </a:extLst>
          </p:cNvPr>
          <p:cNvSpPr>
            <a:spLocks noGrp="1"/>
          </p:cNvSpPr>
          <p:nvPr>
            <p:ph type="body" idx="21"/>
          </p:nvPr>
        </p:nvSpPr>
        <p:spPr>
          <a:xfrm>
            <a:off x="4601400" y="5813717"/>
            <a:ext cx="3018278" cy="229935"/>
          </a:xfrm>
        </p:spPr>
        <p:txBody>
          <a:bodyPr wrap="square">
            <a:spAutoFit/>
          </a:bodyPr>
          <a:lstStyle>
            <a:lvl1pPr marL="0" indent="0" algn="ctr">
              <a:lnSpc>
                <a:spcPct val="83000"/>
              </a:lnSpc>
              <a:spcBef>
                <a:spcPts val="0"/>
              </a:spcBef>
              <a:spcAft>
                <a:spcPts val="0"/>
              </a:spcAft>
              <a:buNone/>
              <a:defRPr sz="1800" baseline="0">
                <a:solidFill>
                  <a:schemeClr val="bg2">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39" name="Text Placeholder 2">
            <a:extLst>
              <a:ext uri="{FF2B5EF4-FFF2-40B4-BE49-F238E27FC236}">
                <a16:creationId xmlns:a16="http://schemas.microsoft.com/office/drawing/2014/main" id="{97AAFEA9-A467-BA4A-93AA-009DD0CB7486}"/>
              </a:ext>
            </a:extLst>
          </p:cNvPr>
          <p:cNvSpPr>
            <a:spLocks noGrp="1"/>
          </p:cNvSpPr>
          <p:nvPr>
            <p:ph type="body" idx="22" hasCustomPrompt="1"/>
          </p:nvPr>
        </p:nvSpPr>
        <p:spPr>
          <a:xfrm>
            <a:off x="4601400" y="4998012"/>
            <a:ext cx="3018278" cy="689420"/>
          </a:xfrm>
        </p:spPr>
        <p:txBody>
          <a:bodyPr wrap="square" anchor="ctr">
            <a:spAutoFit/>
          </a:bodyPr>
          <a:lstStyle>
            <a:lvl1pPr marL="0" indent="0" algn="ctr">
              <a:lnSpc>
                <a:spcPct val="80000"/>
              </a:lnSpc>
              <a:spcBef>
                <a:spcPts val="0"/>
              </a:spcBef>
              <a:spcAft>
                <a:spcPts val="0"/>
              </a:spcAft>
              <a:buNone/>
              <a:defRPr sz="2800" b="1" spc="-50" baseline="0">
                <a:solidFill>
                  <a:schemeClr val="tx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Name </a:t>
            </a:r>
            <a:br>
              <a:rPr lang="en-US" dirty="0"/>
            </a:br>
            <a:r>
              <a:rPr lang="en-US" dirty="0"/>
              <a:t>Placeholder</a:t>
            </a:r>
          </a:p>
        </p:txBody>
      </p:sp>
      <p:sp>
        <p:nvSpPr>
          <p:cNvPr id="40" name="Text Placeholder 2">
            <a:extLst>
              <a:ext uri="{FF2B5EF4-FFF2-40B4-BE49-F238E27FC236}">
                <a16:creationId xmlns:a16="http://schemas.microsoft.com/office/drawing/2014/main" id="{BAE42A2D-E942-B84B-9AA9-8A6456E6D7EC}"/>
              </a:ext>
            </a:extLst>
          </p:cNvPr>
          <p:cNvSpPr>
            <a:spLocks noGrp="1"/>
          </p:cNvSpPr>
          <p:nvPr>
            <p:ph type="body" idx="23"/>
          </p:nvPr>
        </p:nvSpPr>
        <p:spPr>
          <a:xfrm>
            <a:off x="8568272" y="5813717"/>
            <a:ext cx="3018278" cy="229935"/>
          </a:xfrm>
        </p:spPr>
        <p:txBody>
          <a:bodyPr wrap="square">
            <a:spAutoFit/>
          </a:bodyPr>
          <a:lstStyle>
            <a:lvl1pPr marL="0" indent="0" algn="ctr">
              <a:lnSpc>
                <a:spcPct val="83000"/>
              </a:lnSpc>
              <a:spcBef>
                <a:spcPts val="0"/>
              </a:spcBef>
              <a:spcAft>
                <a:spcPts val="0"/>
              </a:spcAft>
              <a:buNone/>
              <a:defRPr sz="1800" baseline="0">
                <a:solidFill>
                  <a:schemeClr val="bg2">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1" name="Text Placeholder 2">
            <a:extLst>
              <a:ext uri="{FF2B5EF4-FFF2-40B4-BE49-F238E27FC236}">
                <a16:creationId xmlns:a16="http://schemas.microsoft.com/office/drawing/2014/main" id="{5FE5BA97-12BA-9849-9481-217189AE4222}"/>
              </a:ext>
            </a:extLst>
          </p:cNvPr>
          <p:cNvSpPr>
            <a:spLocks noGrp="1"/>
          </p:cNvSpPr>
          <p:nvPr>
            <p:ph type="body" idx="24" hasCustomPrompt="1"/>
          </p:nvPr>
        </p:nvSpPr>
        <p:spPr>
          <a:xfrm>
            <a:off x="8568272" y="4998012"/>
            <a:ext cx="3018278" cy="689420"/>
          </a:xfrm>
        </p:spPr>
        <p:txBody>
          <a:bodyPr wrap="square" anchor="ctr">
            <a:spAutoFit/>
          </a:bodyPr>
          <a:lstStyle>
            <a:lvl1pPr marL="0" indent="0" algn="ctr">
              <a:lnSpc>
                <a:spcPct val="80000"/>
              </a:lnSpc>
              <a:spcBef>
                <a:spcPts val="0"/>
              </a:spcBef>
              <a:spcAft>
                <a:spcPts val="0"/>
              </a:spcAft>
              <a:buNone/>
              <a:defRPr sz="2800" b="1" spc="-50" baseline="0">
                <a:solidFill>
                  <a:schemeClr val="tx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Name </a:t>
            </a:r>
            <a:br>
              <a:rPr lang="en-US" dirty="0"/>
            </a:br>
            <a:r>
              <a:rPr lang="en-US" dirty="0"/>
              <a:t>Placeholder</a:t>
            </a:r>
          </a:p>
        </p:txBody>
      </p:sp>
    </p:spTree>
    <p:extLst>
      <p:ext uri="{BB962C8B-B14F-4D97-AF65-F5344CB8AC3E}">
        <p14:creationId xmlns:p14="http://schemas.microsoft.com/office/powerpoint/2010/main" val="4926503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preserve="1">
  <p:cSld name="Forward Looking Statement">
    <p:bg>
      <p:bgPr>
        <a:gradFill>
          <a:gsLst>
            <a:gs pos="76000">
              <a:srgbClr val="EC008C"/>
            </a:gs>
            <a:gs pos="1000">
              <a:srgbClr val="F67E32"/>
            </a:gs>
          </a:gsLst>
          <a:path path="circle">
            <a:fillToRect r="100000" b="100000"/>
          </a:path>
        </a:gra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C599D37-B48B-4961-9A3F-20A47B6004C1}"/>
              </a:ext>
            </a:extLst>
          </p:cNvPr>
          <p:cNvSpPr/>
          <p:nvPr/>
        </p:nvSpPr>
        <p:spPr>
          <a:xfrm>
            <a:off x="4521200" y="817029"/>
            <a:ext cx="6902024" cy="5359400"/>
          </a:xfrm>
          <a:prstGeom prst="rect">
            <a:avLst/>
          </a:prstGeom>
          <a:noFill/>
        </p:spPr>
        <p:txBody>
          <a:bodyPr wrap="square" lIns="0" tIns="0" rIns="0" bIns="0">
            <a:noAutofit/>
          </a:bodyPr>
          <a:lstStyle/>
          <a:p>
            <a:pPr marL="0" marR="0" lvl="0" indent="0" algn="l" defTabSz="914400" rtl="0" eaLnBrk="1" fontAlgn="auto" latinLnBrk="0" hangingPunct="1">
              <a:lnSpc>
                <a:spcPct val="120000"/>
              </a:lnSpc>
              <a:spcBef>
                <a:spcPts val="600"/>
              </a:spcBef>
              <a:spcAft>
                <a:spcPts val="1200"/>
              </a:spcAft>
              <a:buClrTx/>
              <a:buSzTx/>
              <a:buFontTx/>
              <a:buNone/>
              <a:tabLst/>
              <a:defRPr/>
            </a:pPr>
            <a:r>
              <a:rPr lang="en-US" sz="1400" kern="100" spc="-30" dirty="0">
                <a:solidFill>
                  <a:schemeClr val="bg1"/>
                </a:solidFill>
                <a:latin typeface="+mn-lt"/>
              </a:rPr>
              <a:t>During the course of this presentation, we may make forward‐looking statements regarding future events or plans of the company. We caution you that such statements reflect our current expectations and estimates based on factors currently known to us and that actual events or results may differ materially. The forward-looking statements made in the this presentation are being made as of the time and date of its live presentation. If reviewed after its live presentation, it may not contain current or accurate information. We do not assume any obligation to update any forward‐looking statements made herein. </a:t>
            </a:r>
          </a:p>
          <a:p>
            <a:pPr marL="0" marR="0" lvl="0" indent="0" algn="l" defTabSz="914400" rtl="0" eaLnBrk="1" fontAlgn="auto" latinLnBrk="0" hangingPunct="1">
              <a:lnSpc>
                <a:spcPct val="120000"/>
              </a:lnSpc>
              <a:spcBef>
                <a:spcPts val="600"/>
              </a:spcBef>
              <a:spcAft>
                <a:spcPts val="1200"/>
              </a:spcAft>
              <a:buClrTx/>
              <a:buSzTx/>
              <a:buFontTx/>
              <a:buNone/>
              <a:tabLst/>
              <a:defRPr/>
            </a:pPr>
            <a:r>
              <a:rPr lang="en-US" sz="1400" kern="100" spc="-30" dirty="0">
                <a:solidFill>
                  <a:schemeClr val="bg1"/>
                </a:solidFill>
                <a:latin typeface="+mn-lt"/>
              </a:rPr>
              <a:t>In addition, any information about our roadmap outlines our general product direction and is subject to change at any time without notice. It is for informational purposes only, and shall not be incorporated into any contract or other commitment. Splunk undertakes no obligation either to develop the features or functionalities described or to include any such feature or functionality in a future release.</a:t>
            </a:r>
          </a:p>
          <a:p>
            <a:pPr>
              <a:lnSpc>
                <a:spcPct val="120000"/>
              </a:lnSpc>
              <a:spcBef>
                <a:spcPts val="600"/>
              </a:spcBef>
              <a:spcAft>
                <a:spcPts val="1200"/>
              </a:spcAft>
            </a:pPr>
            <a:r>
              <a:rPr lang="en-US" sz="1400" kern="100" spc="-30" dirty="0">
                <a:solidFill>
                  <a:schemeClr val="bg1"/>
                </a:solidFill>
                <a:latin typeface="+mn-lt"/>
              </a:rPr>
              <a:t>Splunk, Splunk&gt;, Turn Data Into Doing, The Engine for Machine Data, Splunk Cloud, Splunk Light and SPL are trademarks and registered trademarks of Splunk Inc. in the United States and other countries. All other brand names, product names, or trademarks belong to their respective owners. © 2020 Splunk Inc. All rights reserved.</a:t>
            </a:r>
          </a:p>
        </p:txBody>
      </p:sp>
      <p:sp>
        <p:nvSpPr>
          <p:cNvPr id="43" name="Freeform: Shape 42">
            <a:extLst>
              <a:ext uri="{FF2B5EF4-FFF2-40B4-BE49-F238E27FC236}">
                <a16:creationId xmlns:a16="http://schemas.microsoft.com/office/drawing/2014/main" id="{D8ACB087-01A3-41A9-9CE7-BBF3DC0CB917}"/>
              </a:ext>
            </a:extLst>
          </p:cNvPr>
          <p:cNvSpPr/>
          <p:nvPr/>
        </p:nvSpPr>
        <p:spPr bwMode="ltGray">
          <a:xfrm rot="18900000" flipH="1">
            <a:off x="-1118550" y="3595231"/>
            <a:ext cx="2415960" cy="2163014"/>
          </a:xfrm>
          <a:custGeom>
            <a:avLst/>
            <a:gdLst>
              <a:gd name="connsiteX0" fmla="*/ 0 w 2415960"/>
              <a:gd name="connsiteY0" fmla="*/ 0 h 2163014"/>
              <a:gd name="connsiteX1" fmla="*/ 0 w 2415960"/>
              <a:gd name="connsiteY1" fmla="*/ 2163014 h 2163014"/>
              <a:gd name="connsiteX2" fmla="*/ 2415960 w 2415960"/>
              <a:gd name="connsiteY2" fmla="*/ 2163014 h 2163014"/>
              <a:gd name="connsiteX3" fmla="*/ 252946 w 2415960"/>
              <a:gd name="connsiteY3" fmla="*/ 0 h 2163014"/>
              <a:gd name="connsiteX4" fmla="*/ 0 w 2415960"/>
              <a:gd name="connsiteY4" fmla="*/ 0 h 21630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5960" h="2163014">
                <a:moveTo>
                  <a:pt x="0" y="0"/>
                </a:moveTo>
                <a:lnTo>
                  <a:pt x="0" y="2163014"/>
                </a:lnTo>
                <a:lnTo>
                  <a:pt x="2415960" y="2163014"/>
                </a:lnTo>
                <a:lnTo>
                  <a:pt x="252946" y="0"/>
                </a:lnTo>
                <a:lnTo>
                  <a:pt x="0" y="0"/>
                </a:lnTo>
                <a:close/>
              </a:path>
            </a:pathLst>
          </a:custGeom>
          <a:gradFill flip="none" rotWithShape="1">
            <a:gsLst>
              <a:gs pos="77000">
                <a:srgbClr val="ED4B5A">
                  <a:alpha val="40000"/>
                </a:srgbClr>
              </a:gs>
              <a:gs pos="1000">
                <a:schemeClr val="accent2">
                  <a:alpha val="65000"/>
                </a:schemeClr>
              </a:gs>
            </a:gsLst>
            <a:lin ang="0" scaled="0"/>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endParaRPr lang="en-US" sz="800" dirty="0">
              <a:latin typeface="+mn-lt"/>
              <a:hlinkClick r:id="rId2"/>
            </a:endParaRPr>
          </a:p>
        </p:txBody>
      </p:sp>
      <p:sp>
        <p:nvSpPr>
          <p:cNvPr id="137" name="Freeform: Shape 136">
            <a:extLst>
              <a:ext uri="{FF2B5EF4-FFF2-40B4-BE49-F238E27FC236}">
                <a16:creationId xmlns:a16="http://schemas.microsoft.com/office/drawing/2014/main" id="{47E03611-7CEF-45EC-BAEB-142EEEB8AB47}"/>
              </a:ext>
            </a:extLst>
          </p:cNvPr>
          <p:cNvSpPr/>
          <p:nvPr/>
        </p:nvSpPr>
        <p:spPr bwMode="ltGray">
          <a:xfrm flipH="1">
            <a:off x="0" y="2724374"/>
            <a:ext cx="3817798" cy="4133627"/>
          </a:xfrm>
          <a:custGeom>
            <a:avLst/>
            <a:gdLst>
              <a:gd name="connsiteX0" fmla="*/ 1741936 w 3817798"/>
              <a:gd name="connsiteY0" fmla="*/ 0 h 4133627"/>
              <a:gd name="connsiteX1" fmla="*/ 0 w 3817798"/>
              <a:gd name="connsiteY1" fmla="*/ 1741936 h 4133627"/>
              <a:gd name="connsiteX2" fmla="*/ 2391691 w 3817798"/>
              <a:gd name="connsiteY2" fmla="*/ 4133627 h 4133627"/>
              <a:gd name="connsiteX3" fmla="*/ 3817798 w 3817798"/>
              <a:gd name="connsiteY3" fmla="*/ 4133627 h 4133627"/>
              <a:gd name="connsiteX4" fmla="*/ 3817798 w 3817798"/>
              <a:gd name="connsiteY4" fmla="*/ 2075862 h 4133627"/>
              <a:gd name="connsiteX5" fmla="*/ 1741936 w 3817798"/>
              <a:gd name="connsiteY5" fmla="*/ 0 h 4133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17798" h="4133627">
                <a:moveTo>
                  <a:pt x="1741936" y="0"/>
                </a:moveTo>
                <a:lnTo>
                  <a:pt x="0" y="1741936"/>
                </a:lnTo>
                <a:lnTo>
                  <a:pt x="2391691" y="4133627"/>
                </a:lnTo>
                <a:lnTo>
                  <a:pt x="3817798" y="4133627"/>
                </a:lnTo>
                <a:lnTo>
                  <a:pt x="3817798" y="2075862"/>
                </a:lnTo>
                <a:lnTo>
                  <a:pt x="1741936" y="0"/>
                </a:lnTo>
                <a:close/>
              </a:path>
            </a:pathLst>
          </a:custGeom>
          <a:gradFill flip="none" rotWithShape="1">
            <a:gsLst>
              <a:gs pos="54000">
                <a:srgbClr val="EE6747">
                  <a:alpha val="51000"/>
                </a:srgbClr>
              </a:gs>
              <a:gs pos="100000">
                <a:srgbClr val="ED3469">
                  <a:alpha val="69000"/>
                </a:srgbClr>
              </a:gs>
              <a:gs pos="6000">
                <a:srgbClr val="F99D1C">
                  <a:alpha val="20000"/>
                </a:srgbClr>
              </a:gs>
            </a:gsLst>
            <a:lin ang="5400000" scaled="0"/>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black"/>
              </a:solidFill>
              <a:effectLst/>
              <a:uLnTx/>
              <a:uFillTx/>
            </a:endParaRPr>
          </a:p>
        </p:txBody>
      </p:sp>
      <p:sp>
        <p:nvSpPr>
          <p:cNvPr id="138" name="TextBox 137">
            <a:extLst>
              <a:ext uri="{FF2B5EF4-FFF2-40B4-BE49-F238E27FC236}">
                <a16:creationId xmlns:a16="http://schemas.microsoft.com/office/drawing/2014/main" id="{050D908C-92D9-4119-9F2F-E976AFF4D7A7}"/>
              </a:ext>
            </a:extLst>
          </p:cNvPr>
          <p:cNvSpPr txBox="1"/>
          <p:nvPr/>
        </p:nvSpPr>
        <p:spPr>
          <a:xfrm>
            <a:off x="685799" y="817029"/>
            <a:ext cx="3140777" cy="1551194"/>
          </a:xfrm>
          <a:prstGeom prst="rect">
            <a:avLst/>
          </a:prstGeom>
          <a:noFill/>
        </p:spPr>
        <p:txBody>
          <a:bodyPr wrap="square" lIns="0" tIns="0" rIns="0" bIns="0" rtlCol="0">
            <a:spAutoFit/>
          </a:bodyPr>
          <a:lstStyle/>
          <a:p>
            <a:pPr>
              <a:lnSpc>
                <a:spcPct val="80000"/>
              </a:lnSpc>
            </a:pPr>
            <a:r>
              <a:rPr lang="en-US" sz="4200" b="1" kern="100" spc="-150" dirty="0">
                <a:solidFill>
                  <a:prstClr val="white"/>
                </a:solidFill>
                <a:latin typeface="+mj-lt"/>
              </a:rPr>
              <a:t>Forward-</a:t>
            </a:r>
          </a:p>
          <a:p>
            <a:pPr>
              <a:lnSpc>
                <a:spcPct val="80000"/>
              </a:lnSpc>
            </a:pPr>
            <a:r>
              <a:rPr lang="en-US" sz="4200" b="1" kern="100" spc="-150" dirty="0">
                <a:solidFill>
                  <a:prstClr val="white"/>
                </a:solidFill>
                <a:latin typeface="+mj-lt"/>
              </a:rPr>
              <a:t>Looking</a:t>
            </a:r>
          </a:p>
          <a:p>
            <a:pPr>
              <a:lnSpc>
                <a:spcPct val="80000"/>
              </a:lnSpc>
            </a:pPr>
            <a:r>
              <a:rPr lang="en-US" sz="4200" b="1" kern="100" spc="-150" dirty="0">
                <a:solidFill>
                  <a:prstClr val="white"/>
                </a:solidFill>
                <a:latin typeface="+mj-lt"/>
              </a:rPr>
              <a:t>Statements</a:t>
            </a:r>
          </a:p>
        </p:txBody>
      </p:sp>
      <p:sp>
        <p:nvSpPr>
          <p:cNvPr id="139" name="Freeform: Shape 138">
            <a:extLst>
              <a:ext uri="{FF2B5EF4-FFF2-40B4-BE49-F238E27FC236}">
                <a16:creationId xmlns:a16="http://schemas.microsoft.com/office/drawing/2014/main" id="{AE303386-44A0-43CE-9900-1CEDFFC22219}"/>
              </a:ext>
            </a:extLst>
          </p:cNvPr>
          <p:cNvSpPr/>
          <p:nvPr/>
        </p:nvSpPr>
        <p:spPr bwMode="ltGray">
          <a:xfrm rot="18900000" flipH="1">
            <a:off x="-1118550" y="3595231"/>
            <a:ext cx="2415960" cy="2163014"/>
          </a:xfrm>
          <a:custGeom>
            <a:avLst/>
            <a:gdLst>
              <a:gd name="connsiteX0" fmla="*/ 0 w 2415960"/>
              <a:gd name="connsiteY0" fmla="*/ 0 h 2163014"/>
              <a:gd name="connsiteX1" fmla="*/ 0 w 2415960"/>
              <a:gd name="connsiteY1" fmla="*/ 2163014 h 2163014"/>
              <a:gd name="connsiteX2" fmla="*/ 2415960 w 2415960"/>
              <a:gd name="connsiteY2" fmla="*/ 2163014 h 2163014"/>
              <a:gd name="connsiteX3" fmla="*/ 252946 w 2415960"/>
              <a:gd name="connsiteY3" fmla="*/ 0 h 2163014"/>
              <a:gd name="connsiteX4" fmla="*/ 0 w 2415960"/>
              <a:gd name="connsiteY4" fmla="*/ 0 h 21630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5960" h="2163014">
                <a:moveTo>
                  <a:pt x="0" y="0"/>
                </a:moveTo>
                <a:lnTo>
                  <a:pt x="0" y="2163014"/>
                </a:lnTo>
                <a:lnTo>
                  <a:pt x="2415960" y="2163014"/>
                </a:lnTo>
                <a:lnTo>
                  <a:pt x="252946" y="0"/>
                </a:lnTo>
                <a:lnTo>
                  <a:pt x="0" y="0"/>
                </a:lnTo>
                <a:close/>
              </a:path>
            </a:pathLst>
          </a:custGeom>
          <a:gradFill flip="none" rotWithShape="1">
            <a:gsLst>
              <a:gs pos="77000">
                <a:srgbClr val="ED4B5A">
                  <a:alpha val="40000"/>
                </a:srgbClr>
              </a:gs>
              <a:gs pos="1000">
                <a:srgbClr val="F99D1C">
                  <a:alpha val="46000"/>
                </a:srgbClr>
              </a:gs>
            </a:gsLst>
            <a:lin ang="0" scaled="0"/>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black"/>
              </a:solidFill>
              <a:effectLst/>
              <a:uLnTx/>
              <a:uFillTx/>
              <a:latin typeface="+mn-lt"/>
              <a:hlinkClick r:id="rId2"/>
            </a:endParaRPr>
          </a:p>
        </p:txBody>
      </p:sp>
      <p:sp>
        <p:nvSpPr>
          <p:cNvPr id="140" name="Freeform: Shape 139">
            <a:extLst>
              <a:ext uri="{FF2B5EF4-FFF2-40B4-BE49-F238E27FC236}">
                <a16:creationId xmlns:a16="http://schemas.microsoft.com/office/drawing/2014/main" id="{082DAAD7-1747-4FF8-BF51-37491B85EB5A}"/>
              </a:ext>
            </a:extLst>
          </p:cNvPr>
          <p:cNvSpPr/>
          <p:nvPr/>
        </p:nvSpPr>
        <p:spPr bwMode="ltGray">
          <a:xfrm rot="18900000" flipH="1">
            <a:off x="-216676" y="4543977"/>
            <a:ext cx="3367812" cy="2799699"/>
          </a:xfrm>
          <a:custGeom>
            <a:avLst/>
            <a:gdLst>
              <a:gd name="connsiteX0" fmla="*/ 0 w 3367812"/>
              <a:gd name="connsiteY0" fmla="*/ 0 h 2799699"/>
              <a:gd name="connsiteX1" fmla="*/ 0 w 3367812"/>
              <a:gd name="connsiteY1" fmla="*/ 2799699 h 2799699"/>
              <a:gd name="connsiteX2" fmla="*/ 1576892 w 3367812"/>
              <a:gd name="connsiteY2" fmla="*/ 2799699 h 2799699"/>
              <a:gd name="connsiteX3" fmla="*/ 3367812 w 3367812"/>
              <a:gd name="connsiteY3" fmla="*/ 1008779 h 2799699"/>
              <a:gd name="connsiteX4" fmla="*/ 2359033 w 3367812"/>
              <a:gd name="connsiteY4" fmla="*/ 0 h 2799699"/>
              <a:gd name="connsiteX5" fmla="*/ 0 w 3367812"/>
              <a:gd name="connsiteY5" fmla="*/ 0 h 2799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67812" h="2799699">
                <a:moveTo>
                  <a:pt x="0" y="0"/>
                </a:moveTo>
                <a:lnTo>
                  <a:pt x="0" y="2799699"/>
                </a:lnTo>
                <a:lnTo>
                  <a:pt x="1576892" y="2799699"/>
                </a:lnTo>
                <a:lnTo>
                  <a:pt x="3367812" y="1008779"/>
                </a:lnTo>
                <a:lnTo>
                  <a:pt x="2359033" y="0"/>
                </a:lnTo>
                <a:lnTo>
                  <a:pt x="0" y="0"/>
                </a:lnTo>
                <a:close/>
              </a:path>
            </a:pathLst>
          </a:custGeom>
          <a:gradFill flip="none" rotWithShape="1">
            <a:gsLst>
              <a:gs pos="70000">
                <a:srgbClr val="EE604B">
                  <a:alpha val="52000"/>
                </a:srgbClr>
              </a:gs>
              <a:gs pos="1000">
                <a:srgbClr val="F99D1C">
                  <a:alpha val="45000"/>
                </a:srgbClr>
              </a:gs>
            </a:gsLst>
            <a:lin ang="0" scaled="0"/>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black"/>
              </a:solidFill>
              <a:effectLst/>
              <a:uLnTx/>
              <a:uFillTx/>
              <a:hlinkClick r:id="rId2"/>
            </a:endParaRPr>
          </a:p>
        </p:txBody>
      </p:sp>
      <p:sp>
        <p:nvSpPr>
          <p:cNvPr id="141" name="Freeform: Shape 140">
            <a:extLst>
              <a:ext uri="{FF2B5EF4-FFF2-40B4-BE49-F238E27FC236}">
                <a16:creationId xmlns:a16="http://schemas.microsoft.com/office/drawing/2014/main" id="{CAD3E01F-7E51-4323-B4D6-F26F4F26ECBE}"/>
              </a:ext>
            </a:extLst>
          </p:cNvPr>
          <p:cNvSpPr/>
          <p:nvPr/>
        </p:nvSpPr>
        <p:spPr bwMode="ltGray">
          <a:xfrm rot="18900000" flipH="1">
            <a:off x="1043219" y="6073274"/>
            <a:ext cx="1569452" cy="1569452"/>
          </a:xfrm>
          <a:custGeom>
            <a:avLst/>
            <a:gdLst>
              <a:gd name="connsiteX0" fmla="*/ 0 w 1569452"/>
              <a:gd name="connsiteY0" fmla="*/ 1 h 1569452"/>
              <a:gd name="connsiteX1" fmla="*/ 0 w 1569452"/>
              <a:gd name="connsiteY1" fmla="*/ 1569452 h 1569452"/>
              <a:gd name="connsiteX2" fmla="*/ 1569452 w 1569452"/>
              <a:gd name="connsiteY2" fmla="*/ 0 h 1569452"/>
              <a:gd name="connsiteX3" fmla="*/ 0 w 1569452"/>
              <a:gd name="connsiteY3" fmla="*/ 1 h 1569452"/>
            </a:gdLst>
            <a:ahLst/>
            <a:cxnLst>
              <a:cxn ang="0">
                <a:pos x="connsiteX0" y="connsiteY0"/>
              </a:cxn>
              <a:cxn ang="0">
                <a:pos x="connsiteX1" y="connsiteY1"/>
              </a:cxn>
              <a:cxn ang="0">
                <a:pos x="connsiteX2" y="connsiteY2"/>
              </a:cxn>
              <a:cxn ang="0">
                <a:pos x="connsiteX3" y="connsiteY3"/>
              </a:cxn>
            </a:cxnLst>
            <a:rect l="l" t="t" r="r" b="b"/>
            <a:pathLst>
              <a:path w="1569452" h="1569452">
                <a:moveTo>
                  <a:pt x="0" y="1"/>
                </a:moveTo>
                <a:lnTo>
                  <a:pt x="0" y="1569452"/>
                </a:lnTo>
                <a:lnTo>
                  <a:pt x="1569452" y="0"/>
                </a:lnTo>
                <a:lnTo>
                  <a:pt x="0" y="1"/>
                </a:lnTo>
                <a:close/>
              </a:path>
            </a:pathLst>
          </a:custGeom>
          <a:gradFill flip="none" rotWithShape="1">
            <a:gsLst>
              <a:gs pos="70000">
                <a:srgbClr val="EE604B">
                  <a:alpha val="45000"/>
                </a:srgbClr>
              </a:gs>
              <a:gs pos="1000">
                <a:srgbClr val="F99D1C">
                  <a:alpha val="31000"/>
                </a:srgbClr>
              </a:gs>
            </a:gsLst>
            <a:lin ang="0" scaled="0"/>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black"/>
              </a:solidFill>
              <a:effectLst/>
              <a:uLnTx/>
              <a:uFillTx/>
              <a:hlinkClick r:id="rId2"/>
            </a:endParaRPr>
          </a:p>
        </p:txBody>
      </p:sp>
      <p:cxnSp>
        <p:nvCxnSpPr>
          <p:cNvPr id="142" name="Straight Connector 141">
            <a:extLst>
              <a:ext uri="{FF2B5EF4-FFF2-40B4-BE49-F238E27FC236}">
                <a16:creationId xmlns:a16="http://schemas.microsoft.com/office/drawing/2014/main" id="{4C1A395E-53FD-4131-8475-FE6F34F96DDC}"/>
              </a:ext>
            </a:extLst>
          </p:cNvPr>
          <p:cNvCxnSpPr>
            <a:cxnSpLocks/>
          </p:cNvCxnSpPr>
          <p:nvPr/>
        </p:nvCxnSpPr>
        <p:spPr bwMode="black">
          <a:xfrm>
            <a:off x="2803141" y="4904357"/>
            <a:ext cx="623436" cy="623436"/>
          </a:xfrm>
          <a:prstGeom prst="line">
            <a:avLst/>
          </a:prstGeom>
          <a:ln w="12700" cap="rnd">
            <a:solidFill>
              <a:sysClr val="window" lastClr="FFFFFF"/>
            </a:solidFill>
          </a:ln>
        </p:spPr>
      </p:cxnSp>
      <p:grpSp>
        <p:nvGrpSpPr>
          <p:cNvPr id="144" name="Group 143">
            <a:extLst>
              <a:ext uri="{FF2B5EF4-FFF2-40B4-BE49-F238E27FC236}">
                <a16:creationId xmlns:a16="http://schemas.microsoft.com/office/drawing/2014/main" id="{680AA606-2DFC-4209-A18C-3F858C3D662B}"/>
              </a:ext>
            </a:extLst>
          </p:cNvPr>
          <p:cNvGrpSpPr/>
          <p:nvPr/>
        </p:nvGrpSpPr>
        <p:grpSpPr>
          <a:xfrm>
            <a:off x="705078" y="2516698"/>
            <a:ext cx="2036551" cy="61913"/>
            <a:chOff x="705078" y="1785016"/>
            <a:chExt cx="2036551" cy="61913"/>
          </a:xfrm>
        </p:grpSpPr>
        <p:cxnSp>
          <p:nvCxnSpPr>
            <p:cNvPr id="145" name="Straight Connector 144">
              <a:extLst>
                <a:ext uri="{FF2B5EF4-FFF2-40B4-BE49-F238E27FC236}">
                  <a16:creationId xmlns:a16="http://schemas.microsoft.com/office/drawing/2014/main" id="{D0D79C7C-5257-4E4A-AB82-807FED8906B5}"/>
                </a:ext>
              </a:extLst>
            </p:cNvPr>
            <p:cNvCxnSpPr/>
            <p:nvPr/>
          </p:nvCxnSpPr>
          <p:spPr>
            <a:xfrm flipH="1">
              <a:off x="705078" y="1785016"/>
              <a:ext cx="61913" cy="61913"/>
            </a:xfrm>
            <a:prstGeom prst="line">
              <a:avLst/>
            </a:prstGeom>
            <a:ln w="12700" cap="rnd">
              <a:solidFill>
                <a:sysClr val="window" lastClr="FFFFFF"/>
              </a:solidFill>
            </a:ln>
          </p:spPr>
        </p:cxnSp>
        <p:cxnSp>
          <p:nvCxnSpPr>
            <p:cNvPr id="146" name="Straight Connector 145">
              <a:extLst>
                <a:ext uri="{FF2B5EF4-FFF2-40B4-BE49-F238E27FC236}">
                  <a16:creationId xmlns:a16="http://schemas.microsoft.com/office/drawing/2014/main" id="{F73EB32F-FAFD-4B58-9FD5-F196C3729C40}"/>
                </a:ext>
              </a:extLst>
            </p:cNvPr>
            <p:cNvCxnSpPr/>
            <p:nvPr/>
          </p:nvCxnSpPr>
          <p:spPr>
            <a:xfrm flipH="1">
              <a:off x="768776" y="1785016"/>
              <a:ext cx="61913" cy="61913"/>
            </a:xfrm>
            <a:prstGeom prst="line">
              <a:avLst/>
            </a:prstGeom>
            <a:ln w="12700" cap="rnd">
              <a:solidFill>
                <a:sysClr val="window" lastClr="FFFFFF"/>
              </a:solidFill>
            </a:ln>
          </p:spPr>
        </p:cxnSp>
        <p:cxnSp>
          <p:nvCxnSpPr>
            <p:cNvPr id="147" name="Straight Connector 146">
              <a:extLst>
                <a:ext uri="{FF2B5EF4-FFF2-40B4-BE49-F238E27FC236}">
                  <a16:creationId xmlns:a16="http://schemas.microsoft.com/office/drawing/2014/main" id="{3EA55758-C1DB-4949-81B3-B451F3E95C83}"/>
                </a:ext>
              </a:extLst>
            </p:cNvPr>
            <p:cNvCxnSpPr/>
            <p:nvPr/>
          </p:nvCxnSpPr>
          <p:spPr>
            <a:xfrm flipH="1">
              <a:off x="832474" y="1785016"/>
              <a:ext cx="61913" cy="61913"/>
            </a:xfrm>
            <a:prstGeom prst="line">
              <a:avLst/>
            </a:prstGeom>
            <a:ln w="12700" cap="rnd">
              <a:solidFill>
                <a:sysClr val="window" lastClr="FFFFFF"/>
              </a:solidFill>
            </a:ln>
          </p:spPr>
        </p:cxnSp>
        <p:cxnSp>
          <p:nvCxnSpPr>
            <p:cNvPr id="148" name="Straight Connector 147">
              <a:extLst>
                <a:ext uri="{FF2B5EF4-FFF2-40B4-BE49-F238E27FC236}">
                  <a16:creationId xmlns:a16="http://schemas.microsoft.com/office/drawing/2014/main" id="{D36EDEAD-E75F-43D4-B0A5-EAEF248787F3}"/>
                </a:ext>
              </a:extLst>
            </p:cNvPr>
            <p:cNvCxnSpPr/>
            <p:nvPr/>
          </p:nvCxnSpPr>
          <p:spPr>
            <a:xfrm flipH="1">
              <a:off x="896172" y="1785016"/>
              <a:ext cx="61913" cy="61913"/>
            </a:xfrm>
            <a:prstGeom prst="line">
              <a:avLst/>
            </a:prstGeom>
            <a:ln w="12700" cap="rnd">
              <a:solidFill>
                <a:sysClr val="window" lastClr="FFFFFF"/>
              </a:solidFill>
            </a:ln>
          </p:spPr>
        </p:cxnSp>
        <p:cxnSp>
          <p:nvCxnSpPr>
            <p:cNvPr id="149" name="Straight Connector 148">
              <a:extLst>
                <a:ext uri="{FF2B5EF4-FFF2-40B4-BE49-F238E27FC236}">
                  <a16:creationId xmlns:a16="http://schemas.microsoft.com/office/drawing/2014/main" id="{4242ED07-6CD9-4925-828B-670147EF1DB8}"/>
                </a:ext>
              </a:extLst>
            </p:cNvPr>
            <p:cNvCxnSpPr/>
            <p:nvPr/>
          </p:nvCxnSpPr>
          <p:spPr>
            <a:xfrm flipH="1">
              <a:off x="959870" y="1785016"/>
              <a:ext cx="61913" cy="61913"/>
            </a:xfrm>
            <a:prstGeom prst="line">
              <a:avLst/>
            </a:prstGeom>
            <a:ln w="12700" cap="rnd">
              <a:solidFill>
                <a:sysClr val="window" lastClr="FFFFFF"/>
              </a:solidFill>
            </a:ln>
          </p:spPr>
        </p:cxnSp>
        <p:cxnSp>
          <p:nvCxnSpPr>
            <p:cNvPr id="150" name="Straight Connector 149">
              <a:extLst>
                <a:ext uri="{FF2B5EF4-FFF2-40B4-BE49-F238E27FC236}">
                  <a16:creationId xmlns:a16="http://schemas.microsoft.com/office/drawing/2014/main" id="{DDC03C69-1CCC-4D34-8817-9523D4A5D3DB}"/>
                </a:ext>
              </a:extLst>
            </p:cNvPr>
            <p:cNvCxnSpPr/>
            <p:nvPr/>
          </p:nvCxnSpPr>
          <p:spPr>
            <a:xfrm flipH="1">
              <a:off x="1023568" y="1785016"/>
              <a:ext cx="61913" cy="61913"/>
            </a:xfrm>
            <a:prstGeom prst="line">
              <a:avLst/>
            </a:prstGeom>
            <a:ln w="12700" cap="rnd">
              <a:solidFill>
                <a:sysClr val="window" lastClr="FFFFFF"/>
              </a:solidFill>
            </a:ln>
          </p:spPr>
        </p:cxnSp>
        <p:cxnSp>
          <p:nvCxnSpPr>
            <p:cNvPr id="151" name="Straight Connector 150">
              <a:extLst>
                <a:ext uri="{FF2B5EF4-FFF2-40B4-BE49-F238E27FC236}">
                  <a16:creationId xmlns:a16="http://schemas.microsoft.com/office/drawing/2014/main" id="{84A81111-E46B-45FC-A243-5F58CFFD1AF8}"/>
                </a:ext>
              </a:extLst>
            </p:cNvPr>
            <p:cNvCxnSpPr/>
            <p:nvPr/>
          </p:nvCxnSpPr>
          <p:spPr>
            <a:xfrm flipH="1">
              <a:off x="1087266" y="1785016"/>
              <a:ext cx="61913" cy="61913"/>
            </a:xfrm>
            <a:prstGeom prst="line">
              <a:avLst/>
            </a:prstGeom>
            <a:ln w="12700" cap="rnd">
              <a:solidFill>
                <a:sysClr val="window" lastClr="FFFFFF"/>
              </a:solidFill>
            </a:ln>
          </p:spPr>
        </p:cxnSp>
        <p:cxnSp>
          <p:nvCxnSpPr>
            <p:cNvPr id="152" name="Straight Connector 151">
              <a:extLst>
                <a:ext uri="{FF2B5EF4-FFF2-40B4-BE49-F238E27FC236}">
                  <a16:creationId xmlns:a16="http://schemas.microsoft.com/office/drawing/2014/main" id="{69439B67-29B1-4A98-8F29-E1E39DF9ED27}"/>
                </a:ext>
              </a:extLst>
            </p:cNvPr>
            <p:cNvCxnSpPr/>
            <p:nvPr/>
          </p:nvCxnSpPr>
          <p:spPr>
            <a:xfrm flipH="1">
              <a:off x="1150964" y="1785016"/>
              <a:ext cx="61913" cy="61913"/>
            </a:xfrm>
            <a:prstGeom prst="line">
              <a:avLst/>
            </a:prstGeom>
            <a:ln w="12700" cap="rnd">
              <a:solidFill>
                <a:sysClr val="window" lastClr="FFFFFF"/>
              </a:solidFill>
            </a:ln>
          </p:spPr>
        </p:cxnSp>
        <p:cxnSp>
          <p:nvCxnSpPr>
            <p:cNvPr id="153" name="Straight Connector 152">
              <a:extLst>
                <a:ext uri="{FF2B5EF4-FFF2-40B4-BE49-F238E27FC236}">
                  <a16:creationId xmlns:a16="http://schemas.microsoft.com/office/drawing/2014/main" id="{2E5EE0D1-717D-4786-9C56-5D62E17D583D}"/>
                </a:ext>
              </a:extLst>
            </p:cNvPr>
            <p:cNvCxnSpPr/>
            <p:nvPr/>
          </p:nvCxnSpPr>
          <p:spPr>
            <a:xfrm flipH="1">
              <a:off x="1214662" y="1785016"/>
              <a:ext cx="61913" cy="61913"/>
            </a:xfrm>
            <a:prstGeom prst="line">
              <a:avLst/>
            </a:prstGeom>
            <a:ln w="12700" cap="rnd">
              <a:solidFill>
                <a:sysClr val="window" lastClr="FFFFFF"/>
              </a:solidFill>
            </a:ln>
          </p:spPr>
        </p:cxnSp>
        <p:cxnSp>
          <p:nvCxnSpPr>
            <p:cNvPr id="154" name="Straight Connector 153">
              <a:extLst>
                <a:ext uri="{FF2B5EF4-FFF2-40B4-BE49-F238E27FC236}">
                  <a16:creationId xmlns:a16="http://schemas.microsoft.com/office/drawing/2014/main" id="{3B922374-6570-41B1-86BA-BE156A218560}"/>
                </a:ext>
              </a:extLst>
            </p:cNvPr>
            <p:cNvCxnSpPr/>
            <p:nvPr/>
          </p:nvCxnSpPr>
          <p:spPr>
            <a:xfrm flipH="1">
              <a:off x="1278360" y="1785016"/>
              <a:ext cx="61913" cy="61913"/>
            </a:xfrm>
            <a:prstGeom prst="line">
              <a:avLst/>
            </a:prstGeom>
            <a:ln w="12700" cap="rnd">
              <a:solidFill>
                <a:sysClr val="window" lastClr="FFFFFF"/>
              </a:solidFill>
            </a:ln>
          </p:spPr>
        </p:cxnSp>
        <p:cxnSp>
          <p:nvCxnSpPr>
            <p:cNvPr id="155" name="Straight Connector 154">
              <a:extLst>
                <a:ext uri="{FF2B5EF4-FFF2-40B4-BE49-F238E27FC236}">
                  <a16:creationId xmlns:a16="http://schemas.microsoft.com/office/drawing/2014/main" id="{64E96B10-010D-4D93-BC8E-1BCD7918B997}"/>
                </a:ext>
              </a:extLst>
            </p:cNvPr>
            <p:cNvCxnSpPr/>
            <p:nvPr/>
          </p:nvCxnSpPr>
          <p:spPr>
            <a:xfrm flipH="1">
              <a:off x="1342058" y="1785016"/>
              <a:ext cx="61913" cy="61913"/>
            </a:xfrm>
            <a:prstGeom prst="line">
              <a:avLst/>
            </a:prstGeom>
            <a:ln w="12700" cap="rnd">
              <a:solidFill>
                <a:sysClr val="window" lastClr="FFFFFF"/>
              </a:solidFill>
            </a:ln>
          </p:spPr>
        </p:cxnSp>
        <p:cxnSp>
          <p:nvCxnSpPr>
            <p:cNvPr id="156" name="Straight Connector 155">
              <a:extLst>
                <a:ext uri="{FF2B5EF4-FFF2-40B4-BE49-F238E27FC236}">
                  <a16:creationId xmlns:a16="http://schemas.microsoft.com/office/drawing/2014/main" id="{DECC09C7-32D8-4B66-AF47-34C24D2C1855}"/>
                </a:ext>
              </a:extLst>
            </p:cNvPr>
            <p:cNvCxnSpPr/>
            <p:nvPr/>
          </p:nvCxnSpPr>
          <p:spPr>
            <a:xfrm flipH="1">
              <a:off x="1405756" y="1785016"/>
              <a:ext cx="61913" cy="61913"/>
            </a:xfrm>
            <a:prstGeom prst="line">
              <a:avLst/>
            </a:prstGeom>
            <a:ln w="12700" cap="rnd">
              <a:solidFill>
                <a:sysClr val="window" lastClr="FFFFFF"/>
              </a:solidFill>
            </a:ln>
          </p:spPr>
        </p:cxnSp>
        <p:cxnSp>
          <p:nvCxnSpPr>
            <p:cNvPr id="157" name="Straight Connector 156">
              <a:extLst>
                <a:ext uri="{FF2B5EF4-FFF2-40B4-BE49-F238E27FC236}">
                  <a16:creationId xmlns:a16="http://schemas.microsoft.com/office/drawing/2014/main" id="{CD5FF744-77D0-4BFD-BF06-886A98E2A858}"/>
                </a:ext>
              </a:extLst>
            </p:cNvPr>
            <p:cNvCxnSpPr/>
            <p:nvPr/>
          </p:nvCxnSpPr>
          <p:spPr>
            <a:xfrm flipH="1">
              <a:off x="1469454" y="1785016"/>
              <a:ext cx="61913" cy="61913"/>
            </a:xfrm>
            <a:prstGeom prst="line">
              <a:avLst/>
            </a:prstGeom>
            <a:ln w="12700" cap="rnd">
              <a:solidFill>
                <a:sysClr val="window" lastClr="FFFFFF"/>
              </a:solidFill>
            </a:ln>
          </p:spPr>
        </p:cxnSp>
        <p:cxnSp>
          <p:nvCxnSpPr>
            <p:cNvPr id="158" name="Straight Connector 157">
              <a:extLst>
                <a:ext uri="{FF2B5EF4-FFF2-40B4-BE49-F238E27FC236}">
                  <a16:creationId xmlns:a16="http://schemas.microsoft.com/office/drawing/2014/main" id="{699002FE-FB94-48CC-A296-BF0FABBC300F}"/>
                </a:ext>
              </a:extLst>
            </p:cNvPr>
            <p:cNvCxnSpPr/>
            <p:nvPr/>
          </p:nvCxnSpPr>
          <p:spPr>
            <a:xfrm flipH="1">
              <a:off x="1533152" y="1785016"/>
              <a:ext cx="61913" cy="61913"/>
            </a:xfrm>
            <a:prstGeom prst="line">
              <a:avLst/>
            </a:prstGeom>
            <a:ln w="12700" cap="rnd">
              <a:solidFill>
                <a:sysClr val="window" lastClr="FFFFFF"/>
              </a:solidFill>
            </a:ln>
          </p:spPr>
        </p:cxnSp>
        <p:cxnSp>
          <p:nvCxnSpPr>
            <p:cNvPr id="159" name="Straight Connector 158">
              <a:extLst>
                <a:ext uri="{FF2B5EF4-FFF2-40B4-BE49-F238E27FC236}">
                  <a16:creationId xmlns:a16="http://schemas.microsoft.com/office/drawing/2014/main" id="{B1D5371D-A136-45BA-A11D-38FBB199DFC2}"/>
                </a:ext>
              </a:extLst>
            </p:cNvPr>
            <p:cNvCxnSpPr/>
            <p:nvPr/>
          </p:nvCxnSpPr>
          <p:spPr>
            <a:xfrm flipH="1">
              <a:off x="1596850" y="1785016"/>
              <a:ext cx="61913" cy="61913"/>
            </a:xfrm>
            <a:prstGeom prst="line">
              <a:avLst/>
            </a:prstGeom>
            <a:ln w="12700" cap="rnd">
              <a:solidFill>
                <a:sysClr val="window" lastClr="FFFFFF"/>
              </a:solidFill>
            </a:ln>
          </p:spPr>
        </p:cxnSp>
        <p:cxnSp>
          <p:nvCxnSpPr>
            <p:cNvPr id="160" name="Straight Connector 159">
              <a:extLst>
                <a:ext uri="{FF2B5EF4-FFF2-40B4-BE49-F238E27FC236}">
                  <a16:creationId xmlns:a16="http://schemas.microsoft.com/office/drawing/2014/main" id="{DBB1D2D8-0A38-4707-BE4C-86DA969E50D0}"/>
                </a:ext>
              </a:extLst>
            </p:cNvPr>
            <p:cNvCxnSpPr/>
            <p:nvPr/>
          </p:nvCxnSpPr>
          <p:spPr>
            <a:xfrm flipH="1">
              <a:off x="1660548" y="1785016"/>
              <a:ext cx="61913" cy="61913"/>
            </a:xfrm>
            <a:prstGeom prst="line">
              <a:avLst/>
            </a:prstGeom>
            <a:ln w="12700" cap="rnd">
              <a:solidFill>
                <a:sysClr val="window" lastClr="FFFFFF"/>
              </a:solidFill>
            </a:ln>
          </p:spPr>
        </p:cxnSp>
        <p:cxnSp>
          <p:nvCxnSpPr>
            <p:cNvPr id="161" name="Straight Connector 160">
              <a:extLst>
                <a:ext uri="{FF2B5EF4-FFF2-40B4-BE49-F238E27FC236}">
                  <a16:creationId xmlns:a16="http://schemas.microsoft.com/office/drawing/2014/main" id="{AA0E4222-1C44-4382-867B-3F39E30D22EB}"/>
                </a:ext>
              </a:extLst>
            </p:cNvPr>
            <p:cNvCxnSpPr/>
            <p:nvPr/>
          </p:nvCxnSpPr>
          <p:spPr>
            <a:xfrm flipH="1">
              <a:off x="1724246" y="1785016"/>
              <a:ext cx="61913" cy="61913"/>
            </a:xfrm>
            <a:prstGeom prst="line">
              <a:avLst/>
            </a:prstGeom>
            <a:ln w="12700" cap="rnd">
              <a:solidFill>
                <a:sysClr val="window" lastClr="FFFFFF"/>
              </a:solidFill>
            </a:ln>
          </p:spPr>
        </p:cxnSp>
        <p:cxnSp>
          <p:nvCxnSpPr>
            <p:cNvPr id="162" name="Straight Connector 161">
              <a:extLst>
                <a:ext uri="{FF2B5EF4-FFF2-40B4-BE49-F238E27FC236}">
                  <a16:creationId xmlns:a16="http://schemas.microsoft.com/office/drawing/2014/main" id="{FD2884F6-F653-4ED7-B5C4-ED5CE539E727}"/>
                </a:ext>
              </a:extLst>
            </p:cNvPr>
            <p:cNvCxnSpPr/>
            <p:nvPr/>
          </p:nvCxnSpPr>
          <p:spPr>
            <a:xfrm flipH="1">
              <a:off x="1787944" y="1785016"/>
              <a:ext cx="61913" cy="61913"/>
            </a:xfrm>
            <a:prstGeom prst="line">
              <a:avLst/>
            </a:prstGeom>
            <a:ln w="12700" cap="rnd">
              <a:solidFill>
                <a:sysClr val="window" lastClr="FFFFFF"/>
              </a:solidFill>
            </a:ln>
          </p:spPr>
        </p:cxnSp>
        <p:cxnSp>
          <p:nvCxnSpPr>
            <p:cNvPr id="163" name="Straight Connector 162">
              <a:extLst>
                <a:ext uri="{FF2B5EF4-FFF2-40B4-BE49-F238E27FC236}">
                  <a16:creationId xmlns:a16="http://schemas.microsoft.com/office/drawing/2014/main" id="{AD88606B-E23F-4A32-8245-A90BEDB16D07}"/>
                </a:ext>
              </a:extLst>
            </p:cNvPr>
            <p:cNvCxnSpPr/>
            <p:nvPr/>
          </p:nvCxnSpPr>
          <p:spPr>
            <a:xfrm flipH="1">
              <a:off x="1851642" y="1785016"/>
              <a:ext cx="61913" cy="61913"/>
            </a:xfrm>
            <a:prstGeom prst="line">
              <a:avLst/>
            </a:prstGeom>
            <a:ln w="12700" cap="rnd">
              <a:solidFill>
                <a:sysClr val="window" lastClr="FFFFFF"/>
              </a:solidFill>
            </a:ln>
          </p:spPr>
        </p:cxnSp>
        <p:cxnSp>
          <p:nvCxnSpPr>
            <p:cNvPr id="164" name="Straight Connector 163">
              <a:extLst>
                <a:ext uri="{FF2B5EF4-FFF2-40B4-BE49-F238E27FC236}">
                  <a16:creationId xmlns:a16="http://schemas.microsoft.com/office/drawing/2014/main" id="{FD28593C-D5C5-42DF-8269-3C45980F0942}"/>
                </a:ext>
              </a:extLst>
            </p:cNvPr>
            <p:cNvCxnSpPr/>
            <p:nvPr/>
          </p:nvCxnSpPr>
          <p:spPr>
            <a:xfrm flipH="1">
              <a:off x="1915340" y="1785016"/>
              <a:ext cx="61913" cy="61913"/>
            </a:xfrm>
            <a:prstGeom prst="line">
              <a:avLst/>
            </a:prstGeom>
            <a:ln w="12700" cap="rnd">
              <a:solidFill>
                <a:sysClr val="window" lastClr="FFFFFF"/>
              </a:solidFill>
            </a:ln>
          </p:spPr>
        </p:cxnSp>
        <p:cxnSp>
          <p:nvCxnSpPr>
            <p:cNvPr id="165" name="Straight Connector 164">
              <a:extLst>
                <a:ext uri="{FF2B5EF4-FFF2-40B4-BE49-F238E27FC236}">
                  <a16:creationId xmlns:a16="http://schemas.microsoft.com/office/drawing/2014/main" id="{172FB9BD-0E4F-4057-A010-B24B056EACEF}"/>
                </a:ext>
              </a:extLst>
            </p:cNvPr>
            <p:cNvCxnSpPr/>
            <p:nvPr/>
          </p:nvCxnSpPr>
          <p:spPr>
            <a:xfrm flipH="1">
              <a:off x="1979038" y="1785016"/>
              <a:ext cx="61913" cy="61913"/>
            </a:xfrm>
            <a:prstGeom prst="line">
              <a:avLst/>
            </a:prstGeom>
            <a:ln w="12700" cap="rnd">
              <a:solidFill>
                <a:sysClr val="window" lastClr="FFFFFF"/>
              </a:solidFill>
            </a:ln>
          </p:spPr>
        </p:cxnSp>
        <p:cxnSp>
          <p:nvCxnSpPr>
            <p:cNvPr id="166" name="Straight Connector 165">
              <a:extLst>
                <a:ext uri="{FF2B5EF4-FFF2-40B4-BE49-F238E27FC236}">
                  <a16:creationId xmlns:a16="http://schemas.microsoft.com/office/drawing/2014/main" id="{56BB5356-C81F-47D5-A139-EAC0266224D5}"/>
                </a:ext>
              </a:extLst>
            </p:cNvPr>
            <p:cNvCxnSpPr/>
            <p:nvPr/>
          </p:nvCxnSpPr>
          <p:spPr>
            <a:xfrm flipH="1">
              <a:off x="2042736" y="1785016"/>
              <a:ext cx="61913" cy="61913"/>
            </a:xfrm>
            <a:prstGeom prst="line">
              <a:avLst/>
            </a:prstGeom>
            <a:ln w="12700" cap="rnd">
              <a:solidFill>
                <a:sysClr val="window" lastClr="FFFFFF"/>
              </a:solidFill>
            </a:ln>
          </p:spPr>
        </p:cxnSp>
        <p:cxnSp>
          <p:nvCxnSpPr>
            <p:cNvPr id="167" name="Straight Connector 166">
              <a:extLst>
                <a:ext uri="{FF2B5EF4-FFF2-40B4-BE49-F238E27FC236}">
                  <a16:creationId xmlns:a16="http://schemas.microsoft.com/office/drawing/2014/main" id="{8176835B-0DF1-4306-B39F-E0A2436E4F43}"/>
                </a:ext>
              </a:extLst>
            </p:cNvPr>
            <p:cNvCxnSpPr/>
            <p:nvPr/>
          </p:nvCxnSpPr>
          <p:spPr>
            <a:xfrm flipH="1">
              <a:off x="2106434" y="1785016"/>
              <a:ext cx="61913" cy="61913"/>
            </a:xfrm>
            <a:prstGeom prst="line">
              <a:avLst/>
            </a:prstGeom>
            <a:ln w="12700" cap="rnd">
              <a:solidFill>
                <a:sysClr val="window" lastClr="FFFFFF"/>
              </a:solidFill>
            </a:ln>
          </p:spPr>
        </p:cxnSp>
        <p:cxnSp>
          <p:nvCxnSpPr>
            <p:cNvPr id="168" name="Straight Connector 167">
              <a:extLst>
                <a:ext uri="{FF2B5EF4-FFF2-40B4-BE49-F238E27FC236}">
                  <a16:creationId xmlns:a16="http://schemas.microsoft.com/office/drawing/2014/main" id="{37DF9CC8-5A5A-4C08-877E-669233420838}"/>
                </a:ext>
              </a:extLst>
            </p:cNvPr>
            <p:cNvCxnSpPr/>
            <p:nvPr/>
          </p:nvCxnSpPr>
          <p:spPr>
            <a:xfrm flipH="1">
              <a:off x="2170132" y="1785016"/>
              <a:ext cx="61913" cy="61913"/>
            </a:xfrm>
            <a:prstGeom prst="line">
              <a:avLst/>
            </a:prstGeom>
            <a:ln w="12700" cap="rnd">
              <a:solidFill>
                <a:sysClr val="window" lastClr="FFFFFF"/>
              </a:solidFill>
            </a:ln>
          </p:spPr>
        </p:cxnSp>
        <p:cxnSp>
          <p:nvCxnSpPr>
            <p:cNvPr id="169" name="Straight Connector 168">
              <a:extLst>
                <a:ext uri="{FF2B5EF4-FFF2-40B4-BE49-F238E27FC236}">
                  <a16:creationId xmlns:a16="http://schemas.microsoft.com/office/drawing/2014/main" id="{767B5499-A76A-4B99-822A-B7DE522B54D4}"/>
                </a:ext>
              </a:extLst>
            </p:cNvPr>
            <p:cNvCxnSpPr/>
            <p:nvPr/>
          </p:nvCxnSpPr>
          <p:spPr>
            <a:xfrm flipH="1">
              <a:off x="2233830" y="1785016"/>
              <a:ext cx="61913" cy="61913"/>
            </a:xfrm>
            <a:prstGeom prst="line">
              <a:avLst/>
            </a:prstGeom>
            <a:ln w="12700" cap="rnd">
              <a:solidFill>
                <a:sysClr val="window" lastClr="FFFFFF"/>
              </a:solidFill>
            </a:ln>
          </p:spPr>
        </p:cxnSp>
        <p:cxnSp>
          <p:nvCxnSpPr>
            <p:cNvPr id="170" name="Straight Connector 169">
              <a:extLst>
                <a:ext uri="{FF2B5EF4-FFF2-40B4-BE49-F238E27FC236}">
                  <a16:creationId xmlns:a16="http://schemas.microsoft.com/office/drawing/2014/main" id="{9ED9E64C-A48B-48D2-9130-E4DA5BCD18AB}"/>
                </a:ext>
              </a:extLst>
            </p:cNvPr>
            <p:cNvCxnSpPr/>
            <p:nvPr/>
          </p:nvCxnSpPr>
          <p:spPr>
            <a:xfrm flipH="1">
              <a:off x="2297528" y="1785016"/>
              <a:ext cx="61913" cy="61913"/>
            </a:xfrm>
            <a:prstGeom prst="line">
              <a:avLst/>
            </a:prstGeom>
            <a:ln w="12700" cap="rnd">
              <a:solidFill>
                <a:sysClr val="window" lastClr="FFFFFF"/>
              </a:solidFill>
            </a:ln>
          </p:spPr>
        </p:cxnSp>
        <p:cxnSp>
          <p:nvCxnSpPr>
            <p:cNvPr id="171" name="Straight Connector 170">
              <a:extLst>
                <a:ext uri="{FF2B5EF4-FFF2-40B4-BE49-F238E27FC236}">
                  <a16:creationId xmlns:a16="http://schemas.microsoft.com/office/drawing/2014/main" id="{B417FA62-E316-48F4-8409-F8D98E3A0F39}"/>
                </a:ext>
              </a:extLst>
            </p:cNvPr>
            <p:cNvCxnSpPr/>
            <p:nvPr/>
          </p:nvCxnSpPr>
          <p:spPr>
            <a:xfrm flipH="1">
              <a:off x="2361226" y="1785016"/>
              <a:ext cx="61913" cy="61913"/>
            </a:xfrm>
            <a:prstGeom prst="line">
              <a:avLst/>
            </a:prstGeom>
            <a:ln w="12700" cap="rnd">
              <a:solidFill>
                <a:sysClr val="window" lastClr="FFFFFF"/>
              </a:solidFill>
            </a:ln>
          </p:spPr>
        </p:cxnSp>
        <p:cxnSp>
          <p:nvCxnSpPr>
            <p:cNvPr id="172" name="Straight Connector 171">
              <a:extLst>
                <a:ext uri="{FF2B5EF4-FFF2-40B4-BE49-F238E27FC236}">
                  <a16:creationId xmlns:a16="http://schemas.microsoft.com/office/drawing/2014/main" id="{2EFCB35E-30E7-4EE2-ADB6-497DC811083B}"/>
                </a:ext>
              </a:extLst>
            </p:cNvPr>
            <p:cNvCxnSpPr/>
            <p:nvPr/>
          </p:nvCxnSpPr>
          <p:spPr>
            <a:xfrm flipH="1">
              <a:off x="2424924" y="1785016"/>
              <a:ext cx="61913" cy="61913"/>
            </a:xfrm>
            <a:prstGeom prst="line">
              <a:avLst/>
            </a:prstGeom>
            <a:ln w="12700" cap="rnd">
              <a:solidFill>
                <a:sysClr val="window" lastClr="FFFFFF"/>
              </a:solidFill>
            </a:ln>
          </p:spPr>
        </p:cxnSp>
        <p:cxnSp>
          <p:nvCxnSpPr>
            <p:cNvPr id="173" name="Straight Connector 172">
              <a:extLst>
                <a:ext uri="{FF2B5EF4-FFF2-40B4-BE49-F238E27FC236}">
                  <a16:creationId xmlns:a16="http://schemas.microsoft.com/office/drawing/2014/main" id="{9E380D77-D7B1-4CB3-B120-13B733B21F56}"/>
                </a:ext>
              </a:extLst>
            </p:cNvPr>
            <p:cNvCxnSpPr/>
            <p:nvPr/>
          </p:nvCxnSpPr>
          <p:spPr>
            <a:xfrm flipH="1">
              <a:off x="2488622" y="1785016"/>
              <a:ext cx="61913" cy="61913"/>
            </a:xfrm>
            <a:prstGeom prst="line">
              <a:avLst/>
            </a:prstGeom>
            <a:ln w="12700" cap="rnd">
              <a:solidFill>
                <a:sysClr val="window" lastClr="FFFFFF"/>
              </a:solidFill>
            </a:ln>
          </p:spPr>
        </p:cxnSp>
        <p:cxnSp>
          <p:nvCxnSpPr>
            <p:cNvPr id="174" name="Straight Connector 173">
              <a:extLst>
                <a:ext uri="{FF2B5EF4-FFF2-40B4-BE49-F238E27FC236}">
                  <a16:creationId xmlns:a16="http://schemas.microsoft.com/office/drawing/2014/main" id="{6B84002A-46CC-4438-89CE-B3A411B5DA7E}"/>
                </a:ext>
              </a:extLst>
            </p:cNvPr>
            <p:cNvCxnSpPr/>
            <p:nvPr/>
          </p:nvCxnSpPr>
          <p:spPr>
            <a:xfrm flipH="1">
              <a:off x="2552320" y="1785016"/>
              <a:ext cx="61913" cy="61913"/>
            </a:xfrm>
            <a:prstGeom prst="line">
              <a:avLst/>
            </a:prstGeom>
            <a:ln w="12700" cap="rnd">
              <a:solidFill>
                <a:sysClr val="window" lastClr="FFFFFF"/>
              </a:solidFill>
            </a:ln>
          </p:spPr>
        </p:cxnSp>
        <p:cxnSp>
          <p:nvCxnSpPr>
            <p:cNvPr id="175" name="Straight Connector 174">
              <a:extLst>
                <a:ext uri="{FF2B5EF4-FFF2-40B4-BE49-F238E27FC236}">
                  <a16:creationId xmlns:a16="http://schemas.microsoft.com/office/drawing/2014/main" id="{6A73F621-72CA-47E4-A644-596AF262F447}"/>
                </a:ext>
              </a:extLst>
            </p:cNvPr>
            <p:cNvCxnSpPr/>
            <p:nvPr/>
          </p:nvCxnSpPr>
          <p:spPr>
            <a:xfrm flipH="1">
              <a:off x="2616018" y="1785016"/>
              <a:ext cx="61913" cy="61913"/>
            </a:xfrm>
            <a:prstGeom prst="line">
              <a:avLst/>
            </a:prstGeom>
            <a:ln w="12700" cap="rnd">
              <a:solidFill>
                <a:sysClr val="window" lastClr="FFFFFF"/>
              </a:solidFill>
            </a:ln>
          </p:spPr>
        </p:cxnSp>
        <p:cxnSp>
          <p:nvCxnSpPr>
            <p:cNvPr id="176" name="Straight Connector 175">
              <a:extLst>
                <a:ext uri="{FF2B5EF4-FFF2-40B4-BE49-F238E27FC236}">
                  <a16:creationId xmlns:a16="http://schemas.microsoft.com/office/drawing/2014/main" id="{40CE8FD6-9D2C-4B7F-9BCC-4FB13C45A5C8}"/>
                </a:ext>
              </a:extLst>
            </p:cNvPr>
            <p:cNvCxnSpPr/>
            <p:nvPr/>
          </p:nvCxnSpPr>
          <p:spPr>
            <a:xfrm flipH="1">
              <a:off x="2679716" y="1785016"/>
              <a:ext cx="61913" cy="61913"/>
            </a:xfrm>
            <a:prstGeom prst="line">
              <a:avLst/>
            </a:prstGeom>
            <a:ln w="12700" cap="rnd">
              <a:solidFill>
                <a:sysClr val="window" lastClr="FFFFFF"/>
              </a:solidFill>
            </a:ln>
          </p:spPr>
        </p:cxnSp>
      </p:grpSp>
      <p:grpSp>
        <p:nvGrpSpPr>
          <p:cNvPr id="177" name="Group 176">
            <a:extLst>
              <a:ext uri="{FF2B5EF4-FFF2-40B4-BE49-F238E27FC236}">
                <a16:creationId xmlns:a16="http://schemas.microsoft.com/office/drawing/2014/main" id="{0B576900-7586-40E0-B668-79DB44C16B1C}"/>
              </a:ext>
            </a:extLst>
          </p:cNvPr>
          <p:cNvGrpSpPr/>
          <p:nvPr/>
        </p:nvGrpSpPr>
        <p:grpSpPr bwMode="black">
          <a:xfrm flipH="1">
            <a:off x="636769" y="6637976"/>
            <a:ext cx="868609" cy="245424"/>
            <a:chOff x="636769" y="6637976"/>
            <a:chExt cx="868609" cy="245424"/>
          </a:xfrm>
        </p:grpSpPr>
        <p:cxnSp>
          <p:nvCxnSpPr>
            <p:cNvPr id="178" name="Straight Connector 177">
              <a:extLst>
                <a:ext uri="{FF2B5EF4-FFF2-40B4-BE49-F238E27FC236}">
                  <a16:creationId xmlns:a16="http://schemas.microsoft.com/office/drawing/2014/main" id="{BC16053B-4356-4D87-A251-0C161B0A8A9C}"/>
                </a:ext>
              </a:extLst>
            </p:cNvPr>
            <p:cNvCxnSpPr>
              <a:cxnSpLocks/>
            </p:cNvCxnSpPr>
            <p:nvPr/>
          </p:nvCxnSpPr>
          <p:spPr bwMode="black">
            <a:xfrm>
              <a:off x="1052225" y="6637976"/>
              <a:ext cx="245424" cy="245424"/>
            </a:xfrm>
            <a:prstGeom prst="line">
              <a:avLst/>
            </a:prstGeom>
            <a:ln w="12700" cap="rnd">
              <a:solidFill>
                <a:sysClr val="window" lastClr="FFFFFF"/>
              </a:solidFill>
            </a:ln>
          </p:spPr>
        </p:cxnSp>
        <p:cxnSp>
          <p:nvCxnSpPr>
            <p:cNvPr id="179" name="Straight Connector 178">
              <a:extLst>
                <a:ext uri="{FF2B5EF4-FFF2-40B4-BE49-F238E27FC236}">
                  <a16:creationId xmlns:a16="http://schemas.microsoft.com/office/drawing/2014/main" id="{BFA9EFED-3EEB-423D-9A9C-C756FF893314}"/>
                </a:ext>
              </a:extLst>
            </p:cNvPr>
            <p:cNvCxnSpPr>
              <a:cxnSpLocks/>
            </p:cNvCxnSpPr>
            <p:nvPr/>
          </p:nvCxnSpPr>
          <p:spPr bwMode="black">
            <a:xfrm>
              <a:off x="1259954" y="6637976"/>
              <a:ext cx="245424" cy="245424"/>
            </a:xfrm>
            <a:prstGeom prst="line">
              <a:avLst/>
            </a:prstGeom>
            <a:ln w="12700" cap="rnd">
              <a:solidFill>
                <a:sysClr val="window" lastClr="FFFFFF"/>
              </a:solidFill>
            </a:ln>
          </p:spPr>
        </p:cxnSp>
        <p:cxnSp>
          <p:nvCxnSpPr>
            <p:cNvPr id="180" name="Straight Connector 179">
              <a:extLst>
                <a:ext uri="{FF2B5EF4-FFF2-40B4-BE49-F238E27FC236}">
                  <a16:creationId xmlns:a16="http://schemas.microsoft.com/office/drawing/2014/main" id="{B8358EE3-F9D3-45DB-8B7F-033E664726F5}"/>
                </a:ext>
              </a:extLst>
            </p:cNvPr>
            <p:cNvCxnSpPr>
              <a:cxnSpLocks/>
            </p:cNvCxnSpPr>
            <p:nvPr/>
          </p:nvCxnSpPr>
          <p:spPr bwMode="black">
            <a:xfrm>
              <a:off x="844497" y="6637976"/>
              <a:ext cx="245424" cy="245424"/>
            </a:xfrm>
            <a:prstGeom prst="line">
              <a:avLst/>
            </a:prstGeom>
            <a:ln w="12700" cap="rnd">
              <a:solidFill>
                <a:sysClr val="window" lastClr="FFFFFF"/>
              </a:solidFill>
            </a:ln>
          </p:spPr>
        </p:cxnSp>
        <p:cxnSp>
          <p:nvCxnSpPr>
            <p:cNvPr id="181" name="Straight Connector 180">
              <a:extLst>
                <a:ext uri="{FF2B5EF4-FFF2-40B4-BE49-F238E27FC236}">
                  <a16:creationId xmlns:a16="http://schemas.microsoft.com/office/drawing/2014/main" id="{75CD104E-4DA4-44A4-BBE0-967A4C960D4B}"/>
                </a:ext>
              </a:extLst>
            </p:cNvPr>
            <p:cNvCxnSpPr>
              <a:cxnSpLocks/>
            </p:cNvCxnSpPr>
            <p:nvPr/>
          </p:nvCxnSpPr>
          <p:spPr bwMode="black">
            <a:xfrm>
              <a:off x="636769" y="6637976"/>
              <a:ext cx="245424" cy="245424"/>
            </a:xfrm>
            <a:prstGeom prst="line">
              <a:avLst/>
            </a:prstGeom>
            <a:ln w="12700" cap="rnd">
              <a:solidFill>
                <a:sysClr val="window" lastClr="FFFFFF"/>
              </a:solidFill>
            </a:ln>
          </p:spPr>
        </p:cxnSp>
      </p:grpSp>
      <p:pic>
        <p:nvPicPr>
          <p:cNvPr id="51" name="Graphic 50">
            <a:extLst>
              <a:ext uri="{FF2B5EF4-FFF2-40B4-BE49-F238E27FC236}">
                <a16:creationId xmlns:a16="http://schemas.microsoft.com/office/drawing/2014/main" id="{8F752F83-B8D8-450B-9B10-0DB5F419423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768417" y="6398745"/>
            <a:ext cx="1737783" cy="232711"/>
          </a:xfrm>
          <a:prstGeom prst="rect">
            <a:avLst/>
          </a:prstGeom>
        </p:spPr>
      </p:pic>
      <p:sp>
        <p:nvSpPr>
          <p:cNvPr id="50" name="Oval 49">
            <a:extLst>
              <a:ext uri="{FF2B5EF4-FFF2-40B4-BE49-F238E27FC236}">
                <a16:creationId xmlns:a16="http://schemas.microsoft.com/office/drawing/2014/main" id="{670513D4-6EFE-45D9-BD81-C4CAD6F80632}"/>
              </a:ext>
            </a:extLst>
          </p:cNvPr>
          <p:cNvSpPr/>
          <p:nvPr/>
        </p:nvSpPr>
        <p:spPr bwMode="black">
          <a:xfrm>
            <a:off x="844498" y="3730956"/>
            <a:ext cx="218426" cy="218426"/>
          </a:xfrm>
          <a:prstGeom prst="ellipse">
            <a:avLst/>
          </a:prstGeom>
          <a:ln w="12700" cap="rnd">
            <a:solidFill>
              <a:sysClr val="window" lastClr="FFFFFF">
                <a:alpha val="70000"/>
              </a:sysClr>
            </a:solidFill>
          </a:ln>
        </p:spPr>
        <p:txBody>
          <a:bodyPr wrap="square" lIns="0" tIns="0" rIns="0" bIns="0" rtlCol="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black"/>
              </a:solidFill>
              <a:effectLst/>
              <a:uLnTx/>
              <a:uFillTx/>
              <a:hlinkClick r:id="rId2"/>
            </a:endParaRPr>
          </a:p>
        </p:txBody>
      </p:sp>
      <p:sp>
        <p:nvSpPr>
          <p:cNvPr id="52" name="Rectangle 51">
            <a:extLst>
              <a:ext uri="{FF2B5EF4-FFF2-40B4-BE49-F238E27FC236}">
                <a16:creationId xmlns:a16="http://schemas.microsoft.com/office/drawing/2014/main" id="{B4BC3249-4DA6-2748-8AD1-20A3AD7EE910}"/>
              </a:ext>
            </a:extLst>
          </p:cNvPr>
          <p:cNvSpPr/>
          <p:nvPr/>
        </p:nvSpPr>
        <p:spPr>
          <a:xfrm>
            <a:off x="10836946" y="87136"/>
            <a:ext cx="1338508" cy="181868"/>
          </a:xfrm>
          <a:prstGeom prst="rect">
            <a:avLst/>
          </a:prstGeom>
        </p:spPr>
        <p:txBody>
          <a:bodyPr wrap="none">
            <a:noAutofit/>
          </a:bodyPr>
          <a:lstStyle/>
          <a:p>
            <a:pPr lvl="0" algn="r"/>
            <a:r>
              <a:rPr lang="en-US" sz="700" b="0" i="0" kern="1200" spc="120" baseline="0" dirty="0">
                <a:solidFill>
                  <a:schemeClr val="bg1"/>
                </a:solidFill>
                <a:effectLst/>
                <a:latin typeface="+mn-lt"/>
                <a:ea typeface="+mn-ea"/>
                <a:cs typeface="+mn-cs"/>
              </a:rPr>
              <a:t>© 2020 SPLUNK INC.</a:t>
            </a:r>
            <a:endParaRPr lang="en-US" sz="700" spc="120" baseline="0" dirty="0">
              <a:solidFill>
                <a:schemeClr val="bg1"/>
              </a:solidFill>
            </a:endParaRPr>
          </a:p>
        </p:txBody>
      </p:sp>
    </p:spTree>
    <p:extLst>
      <p:ext uri="{BB962C8B-B14F-4D97-AF65-F5344CB8AC3E}">
        <p14:creationId xmlns:p14="http://schemas.microsoft.com/office/powerpoint/2010/main" val="645692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preserve="1">
  <p:cSld name="Thank You">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1" name="TextBox 20">
            <a:extLst>
              <a:ext uri="{FF2B5EF4-FFF2-40B4-BE49-F238E27FC236}">
                <a16:creationId xmlns:a16="http://schemas.microsoft.com/office/drawing/2014/main" id="{CC629F7C-83A6-4724-B52C-9E2357C28B66}"/>
              </a:ext>
            </a:extLst>
          </p:cNvPr>
          <p:cNvSpPr txBox="1"/>
          <p:nvPr/>
        </p:nvSpPr>
        <p:spPr bwMode="black">
          <a:xfrm>
            <a:off x="2650628" y="2936558"/>
            <a:ext cx="6890744" cy="984885"/>
          </a:xfrm>
          <a:prstGeom prst="rect">
            <a:avLst/>
          </a:prstGeom>
          <a:noFill/>
        </p:spPr>
        <p:txBody>
          <a:bodyPr wrap="square" lIns="0" tIns="0" rIns="0" bIns="0" rtlCol="0">
            <a:spAutoFit/>
          </a:bodyPr>
          <a:lstStyle/>
          <a:p>
            <a:pPr algn="ctr">
              <a:lnSpc>
                <a:spcPct val="80000"/>
              </a:lnSpc>
            </a:pPr>
            <a:r>
              <a:rPr lang="en-US" sz="8000" b="1" spc="-150" dirty="0">
                <a:solidFill>
                  <a:schemeClr val="bg1"/>
                </a:solidFill>
                <a:latin typeface="+mj-lt"/>
              </a:rPr>
              <a:t>Thank You</a:t>
            </a:r>
          </a:p>
        </p:txBody>
      </p:sp>
      <p:pic>
        <p:nvPicPr>
          <p:cNvPr id="14" name="Graphic 13">
            <a:extLst>
              <a:ext uri="{FF2B5EF4-FFF2-40B4-BE49-F238E27FC236}">
                <a16:creationId xmlns:a16="http://schemas.microsoft.com/office/drawing/2014/main" id="{F6DFCD5A-D97F-466E-A142-42B262A3E7A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bwMode="black">
          <a:xfrm>
            <a:off x="7492006" y="5740400"/>
            <a:ext cx="4014194" cy="537553"/>
          </a:xfrm>
          <a:prstGeom prst="rect">
            <a:avLst/>
          </a:prstGeom>
        </p:spPr>
      </p:pic>
      <p:sp>
        <p:nvSpPr>
          <p:cNvPr id="4" name="Rectangle 3">
            <a:extLst>
              <a:ext uri="{FF2B5EF4-FFF2-40B4-BE49-F238E27FC236}">
                <a16:creationId xmlns:a16="http://schemas.microsoft.com/office/drawing/2014/main" id="{BD40974A-56F2-774E-8BBB-A4798CF7F039}"/>
              </a:ext>
            </a:extLst>
          </p:cNvPr>
          <p:cNvSpPr/>
          <p:nvPr/>
        </p:nvSpPr>
        <p:spPr>
          <a:xfrm>
            <a:off x="10836946" y="87136"/>
            <a:ext cx="1338508" cy="181868"/>
          </a:xfrm>
          <a:prstGeom prst="rect">
            <a:avLst/>
          </a:prstGeom>
        </p:spPr>
        <p:txBody>
          <a:bodyPr wrap="none">
            <a:noAutofit/>
          </a:bodyPr>
          <a:lstStyle/>
          <a:p>
            <a:pPr lvl="0" algn="r"/>
            <a:r>
              <a:rPr lang="en-US" sz="700" b="0" i="0" kern="1200" spc="120" baseline="0" dirty="0">
                <a:solidFill>
                  <a:schemeClr val="bg1"/>
                </a:solidFill>
                <a:effectLst/>
                <a:latin typeface="+mn-lt"/>
                <a:ea typeface="+mn-ea"/>
                <a:cs typeface="+mn-cs"/>
              </a:rPr>
              <a:t>© 2020 SPLUNK INC.</a:t>
            </a:r>
            <a:endParaRPr lang="en-US" sz="700" spc="120" baseline="0" dirty="0">
              <a:solidFill>
                <a:schemeClr val="bg1"/>
              </a:solidFill>
            </a:endParaRPr>
          </a:p>
        </p:txBody>
      </p:sp>
    </p:spTree>
    <p:extLst>
      <p:ext uri="{BB962C8B-B14F-4D97-AF65-F5344CB8AC3E}">
        <p14:creationId xmlns:p14="http://schemas.microsoft.com/office/powerpoint/2010/main" val="24751561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p:cSld name="1_Title Slide">
    <p:bg bwMode="auto">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bwMode="white">
          <a:xfrm>
            <a:off x="675282" y="316680"/>
            <a:ext cx="10778781" cy="2873153"/>
          </a:xfrm>
        </p:spPr>
        <p:txBody>
          <a:bodyPr anchor="b" anchorCtr="0">
            <a:noAutofit/>
          </a:bodyPr>
          <a:lstStyle>
            <a:lvl1pPr algn="l">
              <a:lnSpc>
                <a:spcPct val="100000"/>
              </a:lnSpc>
              <a:defRPr sz="5400" b="0" baseline="0"/>
            </a:lvl1pPr>
          </a:lstStyle>
          <a:p>
            <a:r>
              <a:rPr lang="en-US" dirty="0"/>
              <a:t>Presentation Title</a:t>
            </a:r>
          </a:p>
        </p:txBody>
      </p:sp>
      <p:sp>
        <p:nvSpPr>
          <p:cNvPr id="21" name="Text Placeholder 20"/>
          <p:cNvSpPr>
            <a:spLocks noGrp="1"/>
          </p:cNvSpPr>
          <p:nvPr>
            <p:ph type="body" sz="quarter" idx="12" hasCustomPrompt="1"/>
          </p:nvPr>
        </p:nvSpPr>
        <p:spPr bwMode="white">
          <a:xfrm>
            <a:off x="675282" y="3380287"/>
            <a:ext cx="7128442" cy="988280"/>
          </a:xfrm>
        </p:spPr>
        <p:txBody>
          <a:bodyPr tIns="0" bIns="91440" anchor="t"/>
          <a:lstStyle>
            <a:lvl1pPr marL="0" indent="0" algn="l">
              <a:buFontTx/>
              <a:buNone/>
              <a:defRPr sz="2800" baseline="0"/>
            </a:lvl1pPr>
            <a:lvl2pPr marL="457200" indent="0" algn="l">
              <a:buFontTx/>
              <a:buNone/>
              <a:defRPr/>
            </a:lvl2pPr>
            <a:lvl3pPr marL="914400" indent="0" algn="l">
              <a:buFontTx/>
              <a:buNone/>
              <a:defRPr/>
            </a:lvl3pPr>
            <a:lvl4pPr marL="1371600" indent="0" algn="l">
              <a:buFontTx/>
              <a:buNone/>
              <a:defRPr/>
            </a:lvl4pPr>
            <a:lvl5pPr algn="l">
              <a:buFontTx/>
              <a:buNone/>
              <a:defRPr/>
            </a:lvl5pPr>
          </a:lstStyle>
          <a:p>
            <a:pPr lvl="0"/>
            <a:r>
              <a:rPr lang="en-US" dirty="0"/>
              <a:t>Possible Sub-Head Information on One, Two, or Even Three Lines</a:t>
            </a:r>
          </a:p>
        </p:txBody>
      </p:sp>
      <p:sp>
        <p:nvSpPr>
          <p:cNvPr id="25" name="Text Placeholder 24"/>
          <p:cNvSpPr>
            <a:spLocks noGrp="1"/>
          </p:cNvSpPr>
          <p:nvPr>
            <p:ph type="body" sz="quarter" idx="14" hasCustomPrompt="1"/>
          </p:nvPr>
        </p:nvSpPr>
        <p:spPr bwMode="white">
          <a:xfrm>
            <a:off x="675283" y="4392114"/>
            <a:ext cx="7128442" cy="651886"/>
          </a:xfrm>
        </p:spPr>
        <p:txBody>
          <a:bodyPr>
            <a:noAutofit/>
          </a:bodyPr>
          <a:lstStyle>
            <a:lvl1pPr marL="0" indent="0">
              <a:buFontTx/>
              <a:buNone/>
              <a:defRPr sz="2000" b="0" baseline="0"/>
            </a:lvl1pPr>
          </a:lstStyle>
          <a:p>
            <a:pPr marL="346075" marR="0" lvl="0" indent="-346075" algn="l" defTabSz="914400" rtl="0" eaLnBrk="1" fontAlgn="auto" latinLnBrk="0" hangingPunct="1">
              <a:lnSpc>
                <a:spcPct val="90000"/>
              </a:lnSpc>
              <a:spcBef>
                <a:spcPts val="1000"/>
              </a:spcBef>
              <a:spcAft>
                <a:spcPts val="0"/>
              </a:spcAft>
              <a:buClr>
                <a:srgbClr val="63A70A"/>
              </a:buClr>
              <a:buSzPct val="70000"/>
              <a:buFont typeface=".LucidaGrandeUI" charset="0"/>
              <a:buNone/>
              <a:tabLst/>
              <a:defRPr/>
            </a:pPr>
            <a:r>
              <a:rPr lang="en-US" dirty="0"/>
              <a:t>Presenter’s Name  |  Title &amp; Specialization</a:t>
            </a:r>
          </a:p>
        </p:txBody>
      </p:sp>
      <p:sp>
        <p:nvSpPr>
          <p:cNvPr id="56" name="Text Placeholder 24"/>
          <p:cNvSpPr>
            <a:spLocks noGrp="1"/>
          </p:cNvSpPr>
          <p:nvPr>
            <p:ph type="body" sz="quarter" idx="15" hasCustomPrompt="1"/>
          </p:nvPr>
        </p:nvSpPr>
        <p:spPr bwMode="white">
          <a:xfrm>
            <a:off x="675283" y="5067547"/>
            <a:ext cx="7128442" cy="651886"/>
          </a:xfrm>
        </p:spPr>
        <p:txBody>
          <a:bodyPr>
            <a:noAutofit/>
          </a:bodyPr>
          <a:lstStyle>
            <a:lvl1pPr marL="346075" marR="0" indent="-346075" algn="l" defTabSz="914400" rtl="0" eaLnBrk="1" fontAlgn="auto" latinLnBrk="0" hangingPunct="1">
              <a:lnSpc>
                <a:spcPct val="90000"/>
              </a:lnSpc>
              <a:spcBef>
                <a:spcPts val="1000"/>
              </a:spcBef>
              <a:spcAft>
                <a:spcPts val="0"/>
              </a:spcAft>
              <a:buClr>
                <a:srgbClr val="63A70A"/>
              </a:buClr>
              <a:buSzPct val="70000"/>
              <a:buFont typeface=".LucidaGrandeUI" charset="0"/>
              <a:buNone/>
              <a:tabLst/>
              <a:defRPr sz="1800" b="0" baseline="0"/>
            </a:lvl1pPr>
          </a:lstStyle>
          <a:p>
            <a:pPr marL="346075" marR="0" lvl="0" indent="-346075" algn="l" defTabSz="914400" rtl="0" eaLnBrk="1" fontAlgn="auto" latinLnBrk="0" hangingPunct="1">
              <a:lnSpc>
                <a:spcPct val="90000"/>
              </a:lnSpc>
              <a:spcBef>
                <a:spcPts val="1000"/>
              </a:spcBef>
              <a:spcAft>
                <a:spcPts val="0"/>
              </a:spcAft>
              <a:buClr>
                <a:srgbClr val="63A70A"/>
              </a:buClr>
              <a:buSzPct val="70000"/>
              <a:buFont typeface=".LucidaGrandeUI" charset="0"/>
              <a:buNone/>
              <a:tabLst/>
              <a:defRPr/>
            </a:pPr>
            <a:r>
              <a:rPr lang="en-US" dirty="0"/>
              <a:t>Date  |  Version</a:t>
            </a:r>
          </a:p>
        </p:txBody>
      </p:sp>
    </p:spTree>
    <p:extLst>
      <p:ext uri="{BB962C8B-B14F-4D97-AF65-F5344CB8AC3E}">
        <p14:creationId xmlns:p14="http://schemas.microsoft.com/office/powerpoint/2010/main" val="5224264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2" name="Content Placeholder 21"/>
          <p:cNvSpPr>
            <a:spLocks noGrp="1"/>
          </p:cNvSpPr>
          <p:nvPr>
            <p:ph sz="quarter" idx="10"/>
          </p:nvPr>
        </p:nvSpPr>
        <p:spPr>
          <a:xfrm>
            <a:off x="456063" y="1280629"/>
            <a:ext cx="11279872" cy="46232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6" name="Subtitle 2"/>
          <p:cNvSpPr>
            <a:spLocks noGrp="1"/>
          </p:cNvSpPr>
          <p:nvPr>
            <p:ph type="subTitle" idx="12"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extLst>
      <p:ext uri="{BB962C8B-B14F-4D97-AF65-F5344CB8AC3E}">
        <p14:creationId xmlns:p14="http://schemas.microsoft.com/office/powerpoint/2010/main" val="17383150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p:cSld name="1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4"/>
          <p:cNvSpPr>
            <a:spLocks noGrp="1"/>
          </p:cNvSpPr>
          <p:nvPr>
            <p:ph type="title" hasCustomPrompt="1"/>
          </p:nvPr>
        </p:nvSpPr>
        <p:spPr>
          <a:xfrm>
            <a:off x="4274417" y="976690"/>
            <a:ext cx="6500147" cy="2832714"/>
          </a:xfrm>
          <a:prstGeom prst="rect">
            <a:avLst/>
          </a:prstGeom>
        </p:spPr>
        <p:txBody>
          <a:bodyPr anchor="b" anchorCtr="0">
            <a:noAutofit/>
          </a:bodyPr>
          <a:lstStyle>
            <a:lvl1pPr algn="r">
              <a:defRPr sz="4800"/>
            </a:lvl1pPr>
          </a:lstStyle>
          <a:p>
            <a:r>
              <a:rPr lang="en-US" dirty="0"/>
              <a:t>Subject: Section Title</a:t>
            </a:r>
          </a:p>
        </p:txBody>
      </p:sp>
      <p:sp>
        <p:nvSpPr>
          <p:cNvPr id="7" name="Subtitle 2"/>
          <p:cNvSpPr>
            <a:spLocks noGrp="1"/>
          </p:cNvSpPr>
          <p:nvPr>
            <p:ph type="subTitle" idx="1" hasCustomPrompt="1"/>
          </p:nvPr>
        </p:nvSpPr>
        <p:spPr>
          <a:xfrm>
            <a:off x="4274418" y="4152391"/>
            <a:ext cx="6500147" cy="1197592"/>
          </a:xfrm>
          <a:prstGeom prst="rect">
            <a:avLst/>
          </a:prstGeom>
        </p:spPr>
        <p:txBody>
          <a:bodyPr/>
          <a:lstStyle>
            <a:lvl1pPr marL="0" indent="0" algn="r">
              <a:buNone/>
              <a:defRPr sz="2000" b="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a:t>
            </a:r>
            <a:br>
              <a:rPr lang="en-US" dirty="0"/>
            </a:br>
            <a:r>
              <a:rPr lang="en-US" dirty="0"/>
              <a:t>Context and Topic</a:t>
            </a:r>
          </a:p>
        </p:txBody>
      </p:sp>
    </p:spTree>
    <p:extLst>
      <p:ext uri="{BB962C8B-B14F-4D97-AF65-F5344CB8AC3E}">
        <p14:creationId xmlns:p14="http://schemas.microsoft.com/office/powerpoint/2010/main" val="2041304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p:cSld name="Title and Content – Dark">
    <p:bg>
      <p:bgRef idx="1001">
        <a:schemeClr val="bg1"/>
      </p:bgRef>
    </p:bg>
    <p:spTree>
      <p:nvGrpSpPr>
        <p:cNvPr id="1" name=""/>
        <p:cNvGrpSpPr/>
        <p:nvPr/>
      </p:nvGrpSpPr>
      <p:grpSpPr>
        <a:xfrm>
          <a:off x="0" y="0"/>
          <a:ext cx="0" cy="0"/>
          <a:chOff x="0" y="0"/>
          <a:chExt cx="0" cy="0"/>
        </a:xfrm>
      </p:grpSpPr>
      <p:sp>
        <p:nvSpPr>
          <p:cNvPr id="18" name="Content Placeholder 21"/>
          <p:cNvSpPr>
            <a:spLocks noGrp="1"/>
          </p:cNvSpPr>
          <p:nvPr>
            <p:ph sz="quarter" idx="10"/>
          </p:nvPr>
        </p:nvSpPr>
        <p:spPr>
          <a:xfrm>
            <a:off x="456063" y="1379621"/>
            <a:ext cx="11279872" cy="45242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20" name="Subtitle 2"/>
          <p:cNvSpPr>
            <a:spLocks noGrp="1"/>
          </p:cNvSpPr>
          <p:nvPr>
            <p:ph type="subTitle" idx="12"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extLst>
      <p:ext uri="{BB962C8B-B14F-4D97-AF65-F5344CB8AC3E}">
        <p14:creationId xmlns:p14="http://schemas.microsoft.com/office/powerpoint/2010/main" val="11834534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p:cSld name="1_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6062" y="1379621"/>
            <a:ext cx="5349240" cy="4524256"/>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sz="half" idx="12"/>
          </p:nvPr>
        </p:nvSpPr>
        <p:spPr>
          <a:xfrm>
            <a:off x="6386697" y="1379621"/>
            <a:ext cx="5349240" cy="4524256"/>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2" name="Subtitle 2"/>
          <p:cNvSpPr>
            <a:spLocks noGrp="1"/>
          </p:cNvSpPr>
          <p:nvPr>
            <p:ph type="subTitle" idx="13"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extLst>
      <p:ext uri="{BB962C8B-B14F-4D97-AF65-F5344CB8AC3E}">
        <p14:creationId xmlns:p14="http://schemas.microsoft.com/office/powerpoint/2010/main" val="1793025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image" Target="../media/image2.png"/><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theme" Target="../theme/theme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63.xml"/><Relationship Id="rId18" Type="http://schemas.openxmlformats.org/officeDocument/2006/relationships/slideLayout" Target="../slideLayouts/slideLayout68.xml"/><Relationship Id="rId26" Type="http://schemas.openxmlformats.org/officeDocument/2006/relationships/slideLayout" Target="../slideLayouts/slideLayout76.xml"/><Relationship Id="rId39" Type="http://schemas.openxmlformats.org/officeDocument/2006/relationships/slideLayout" Target="../slideLayouts/slideLayout89.xml"/><Relationship Id="rId21" Type="http://schemas.openxmlformats.org/officeDocument/2006/relationships/slideLayout" Target="../slideLayouts/slideLayout71.xml"/><Relationship Id="rId34" Type="http://schemas.openxmlformats.org/officeDocument/2006/relationships/slideLayout" Target="../slideLayouts/slideLayout84.xml"/><Relationship Id="rId42" Type="http://schemas.openxmlformats.org/officeDocument/2006/relationships/slideLayout" Target="../slideLayouts/slideLayout92.xml"/><Relationship Id="rId47" Type="http://schemas.openxmlformats.org/officeDocument/2006/relationships/slideLayout" Target="../slideLayouts/slideLayout97.xml"/><Relationship Id="rId50" Type="http://schemas.openxmlformats.org/officeDocument/2006/relationships/image" Target="../media/image14.png"/><Relationship Id="rId7" Type="http://schemas.openxmlformats.org/officeDocument/2006/relationships/slideLayout" Target="../slideLayouts/slideLayout57.xml"/><Relationship Id="rId2" Type="http://schemas.openxmlformats.org/officeDocument/2006/relationships/slideLayout" Target="../slideLayouts/slideLayout52.xml"/><Relationship Id="rId16" Type="http://schemas.openxmlformats.org/officeDocument/2006/relationships/slideLayout" Target="../slideLayouts/slideLayout66.xml"/><Relationship Id="rId29" Type="http://schemas.openxmlformats.org/officeDocument/2006/relationships/slideLayout" Target="../slideLayouts/slideLayout79.xml"/><Relationship Id="rId11" Type="http://schemas.openxmlformats.org/officeDocument/2006/relationships/slideLayout" Target="../slideLayouts/slideLayout61.xml"/><Relationship Id="rId24" Type="http://schemas.openxmlformats.org/officeDocument/2006/relationships/slideLayout" Target="../slideLayouts/slideLayout74.xml"/><Relationship Id="rId32" Type="http://schemas.openxmlformats.org/officeDocument/2006/relationships/slideLayout" Target="../slideLayouts/slideLayout82.xml"/><Relationship Id="rId37" Type="http://schemas.openxmlformats.org/officeDocument/2006/relationships/slideLayout" Target="../slideLayouts/slideLayout87.xml"/><Relationship Id="rId40" Type="http://schemas.openxmlformats.org/officeDocument/2006/relationships/slideLayout" Target="../slideLayouts/slideLayout90.xml"/><Relationship Id="rId45" Type="http://schemas.openxmlformats.org/officeDocument/2006/relationships/slideLayout" Target="../slideLayouts/slideLayout95.xml"/><Relationship Id="rId5" Type="http://schemas.openxmlformats.org/officeDocument/2006/relationships/slideLayout" Target="../slideLayouts/slideLayout55.xml"/><Relationship Id="rId15" Type="http://schemas.openxmlformats.org/officeDocument/2006/relationships/slideLayout" Target="../slideLayouts/slideLayout65.xml"/><Relationship Id="rId23" Type="http://schemas.openxmlformats.org/officeDocument/2006/relationships/slideLayout" Target="../slideLayouts/slideLayout73.xml"/><Relationship Id="rId28" Type="http://schemas.openxmlformats.org/officeDocument/2006/relationships/slideLayout" Target="../slideLayouts/slideLayout78.xml"/><Relationship Id="rId36" Type="http://schemas.openxmlformats.org/officeDocument/2006/relationships/slideLayout" Target="../slideLayouts/slideLayout86.xml"/><Relationship Id="rId49" Type="http://schemas.openxmlformats.org/officeDocument/2006/relationships/image" Target="../media/image13.jpg"/><Relationship Id="rId10" Type="http://schemas.openxmlformats.org/officeDocument/2006/relationships/slideLayout" Target="../slideLayouts/slideLayout60.xml"/><Relationship Id="rId19" Type="http://schemas.openxmlformats.org/officeDocument/2006/relationships/slideLayout" Target="../slideLayouts/slideLayout69.xml"/><Relationship Id="rId31" Type="http://schemas.openxmlformats.org/officeDocument/2006/relationships/slideLayout" Target="../slideLayouts/slideLayout81.xml"/><Relationship Id="rId44" Type="http://schemas.openxmlformats.org/officeDocument/2006/relationships/slideLayout" Target="../slideLayouts/slideLayout94.xml"/><Relationship Id="rId4" Type="http://schemas.openxmlformats.org/officeDocument/2006/relationships/slideLayout" Target="../slideLayouts/slideLayout54.xml"/><Relationship Id="rId9" Type="http://schemas.openxmlformats.org/officeDocument/2006/relationships/slideLayout" Target="../slideLayouts/slideLayout59.xml"/><Relationship Id="rId14" Type="http://schemas.openxmlformats.org/officeDocument/2006/relationships/slideLayout" Target="../slideLayouts/slideLayout64.xml"/><Relationship Id="rId22" Type="http://schemas.openxmlformats.org/officeDocument/2006/relationships/slideLayout" Target="../slideLayouts/slideLayout72.xml"/><Relationship Id="rId27" Type="http://schemas.openxmlformats.org/officeDocument/2006/relationships/slideLayout" Target="../slideLayouts/slideLayout77.xml"/><Relationship Id="rId30" Type="http://schemas.openxmlformats.org/officeDocument/2006/relationships/slideLayout" Target="../slideLayouts/slideLayout80.xml"/><Relationship Id="rId35" Type="http://schemas.openxmlformats.org/officeDocument/2006/relationships/slideLayout" Target="../slideLayouts/slideLayout85.xml"/><Relationship Id="rId43" Type="http://schemas.openxmlformats.org/officeDocument/2006/relationships/slideLayout" Target="../slideLayouts/slideLayout93.xml"/><Relationship Id="rId48" Type="http://schemas.openxmlformats.org/officeDocument/2006/relationships/theme" Target="../theme/theme2.xml"/><Relationship Id="rId8" Type="http://schemas.openxmlformats.org/officeDocument/2006/relationships/slideLayout" Target="../slideLayouts/slideLayout58.xml"/><Relationship Id="rId51" Type="http://schemas.openxmlformats.org/officeDocument/2006/relationships/image" Target="../media/image15.svg"/><Relationship Id="rId3" Type="http://schemas.openxmlformats.org/officeDocument/2006/relationships/slideLayout" Target="../slideLayouts/slideLayout53.xml"/><Relationship Id="rId12" Type="http://schemas.openxmlformats.org/officeDocument/2006/relationships/slideLayout" Target="../slideLayouts/slideLayout62.xml"/><Relationship Id="rId17" Type="http://schemas.openxmlformats.org/officeDocument/2006/relationships/slideLayout" Target="../slideLayouts/slideLayout67.xml"/><Relationship Id="rId25" Type="http://schemas.openxmlformats.org/officeDocument/2006/relationships/slideLayout" Target="../slideLayouts/slideLayout75.xml"/><Relationship Id="rId33" Type="http://schemas.openxmlformats.org/officeDocument/2006/relationships/slideLayout" Target="../slideLayouts/slideLayout83.xml"/><Relationship Id="rId38" Type="http://schemas.openxmlformats.org/officeDocument/2006/relationships/slideLayout" Target="../slideLayouts/slideLayout88.xml"/><Relationship Id="rId46" Type="http://schemas.openxmlformats.org/officeDocument/2006/relationships/slideLayout" Target="../slideLayouts/slideLayout96.xml"/><Relationship Id="rId20" Type="http://schemas.openxmlformats.org/officeDocument/2006/relationships/slideLayout" Target="../slideLayouts/slideLayout70.xml"/><Relationship Id="rId41" Type="http://schemas.openxmlformats.org/officeDocument/2006/relationships/slideLayout" Target="../slideLayouts/slideLayout91.xml"/><Relationship Id="rId1" Type="http://schemas.openxmlformats.org/officeDocument/2006/relationships/slideLayout" Target="../slideLayouts/slideLayout51.xml"/><Relationship Id="rId6" Type="http://schemas.openxmlformats.org/officeDocument/2006/relationships/slideLayout" Target="../slideLayouts/slideLayout5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p:nvPicPr>
        <p:blipFill>
          <a:blip r:embed="rId52"/>
          <a:stretch>
            <a:fillRect/>
          </a:stretch>
        </p:blipFill>
        <p:spPr>
          <a:xfrm>
            <a:off x="9745665" y="6368577"/>
            <a:ext cx="2140265" cy="297553"/>
          </a:xfrm>
          <a:prstGeom prst="rect">
            <a:avLst/>
          </a:prstGeom>
        </p:spPr>
      </p:pic>
      <p:pic>
        <p:nvPicPr>
          <p:cNvPr id="109" name="Picture 108"/>
          <p:cNvPicPr>
            <a:picLocks noChangeAspect="1"/>
          </p:cNvPicPr>
          <p:nvPr/>
        </p:nvPicPr>
        <p:blipFill>
          <a:blip r:embed="rId53"/>
          <a:stretch>
            <a:fillRect/>
          </a:stretch>
        </p:blipFill>
        <p:spPr>
          <a:xfrm>
            <a:off x="0" y="0"/>
            <a:ext cx="12192000" cy="6858000"/>
          </a:xfrm>
          <a:prstGeom prst="rect">
            <a:avLst/>
          </a:prstGeom>
        </p:spPr>
      </p:pic>
      <p:sp>
        <p:nvSpPr>
          <p:cNvPr id="15" name="Title Placeholder 14"/>
          <p:cNvSpPr>
            <a:spLocks noGrp="1"/>
          </p:cNvSpPr>
          <p:nvPr>
            <p:ph type="title"/>
          </p:nvPr>
        </p:nvSpPr>
        <p:spPr>
          <a:xfrm>
            <a:off x="456063" y="310393"/>
            <a:ext cx="11279874" cy="899929"/>
          </a:xfrm>
          <a:prstGeom prst="rect">
            <a:avLst/>
          </a:prstGeom>
        </p:spPr>
        <p:txBody>
          <a:bodyPr vert="horz" lIns="0" tIns="82296" rIns="0" bIns="0" rtlCol="0" anchor="t" anchorCtr="0">
            <a:noAutofit/>
          </a:bodyPr>
          <a:lstStyle/>
          <a:p>
            <a:r>
              <a:rPr lang="en-US"/>
              <a:t>Click to edit Master title style</a:t>
            </a:r>
            <a:endParaRPr lang="en-US" dirty="0"/>
          </a:p>
        </p:txBody>
      </p:sp>
      <p:sp>
        <p:nvSpPr>
          <p:cNvPr id="16" name="Text Placeholder 15"/>
          <p:cNvSpPr>
            <a:spLocks noGrp="1"/>
          </p:cNvSpPr>
          <p:nvPr>
            <p:ph type="body" idx="1"/>
          </p:nvPr>
        </p:nvSpPr>
        <p:spPr>
          <a:xfrm>
            <a:off x="456063" y="1270405"/>
            <a:ext cx="11279872" cy="4633471"/>
          </a:xfrm>
          <a:prstGeom prst="rect">
            <a:avLst/>
          </a:prstGeom>
        </p:spPr>
        <p:txBody>
          <a:bodyPr vert="horz" lIns="0" tIns="182880" rIns="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Box 6"/>
          <p:cNvSpPr txBox="1"/>
          <p:nvPr/>
        </p:nvSpPr>
        <p:spPr>
          <a:xfrm>
            <a:off x="7153835" y="34865"/>
            <a:ext cx="5033862" cy="215444"/>
          </a:xfrm>
          <a:prstGeom prst="rect">
            <a:avLst/>
          </a:prstGeom>
          <a:noFill/>
        </p:spPr>
        <p:txBody>
          <a:bodyPr wrap="square" rtlCol="0">
            <a:spAutoFit/>
          </a:bodyPr>
          <a:lstStyle/>
          <a:p>
            <a:pPr algn="r"/>
            <a:r>
              <a:rPr lang="en-US" sz="800" cap="all" spc="100" dirty="0">
                <a:solidFill>
                  <a:schemeClr val="accent2">
                    <a:lumMod val="75000"/>
                  </a:schemeClr>
                </a:solidFill>
              </a:rPr>
              <a:t>© 2020 Splunk Inc.</a:t>
            </a:r>
          </a:p>
        </p:txBody>
      </p:sp>
      <p:sp>
        <p:nvSpPr>
          <p:cNvPr id="9" name="TextBox 8"/>
          <p:cNvSpPr txBox="1"/>
          <p:nvPr/>
        </p:nvSpPr>
        <p:spPr>
          <a:xfrm>
            <a:off x="6696635" y="-4847862"/>
            <a:ext cx="5491061" cy="215444"/>
          </a:xfrm>
          <a:prstGeom prst="rect">
            <a:avLst/>
          </a:prstGeom>
          <a:noFill/>
        </p:spPr>
        <p:txBody>
          <a:bodyPr wrap="square" rtlCol="0">
            <a:spAutoFit/>
          </a:bodyPr>
          <a:lstStyle/>
          <a:p>
            <a:pPr algn="r"/>
            <a:r>
              <a:rPr lang="en-US" sz="800" cap="all" spc="100" dirty="0">
                <a:solidFill>
                  <a:srgbClr val="515151"/>
                </a:solidFill>
              </a:rPr>
              <a:t>© 2017 Splunk Inc. Confidential information. Do not distribute.</a:t>
            </a:r>
          </a:p>
        </p:txBody>
      </p:sp>
    </p:spTree>
    <p:extLst>
      <p:ext uri="{BB962C8B-B14F-4D97-AF65-F5344CB8AC3E}">
        <p14:creationId xmlns:p14="http://schemas.microsoft.com/office/powerpoint/2010/main" val="923646196"/>
      </p:ext>
    </p:extLst>
  </p:cSld>
  <p:clrMap bg1="dk1" tx1="lt1" bg2="dk2" tx2="lt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 id="2147483732" r:id="rId12"/>
    <p:sldLayoutId id="2147483733" r:id="rId13"/>
    <p:sldLayoutId id="2147483734" r:id="rId14"/>
    <p:sldLayoutId id="2147483735" r:id="rId15"/>
    <p:sldLayoutId id="2147483736" r:id="rId16"/>
    <p:sldLayoutId id="2147483737" r:id="rId17"/>
    <p:sldLayoutId id="2147483738" r:id="rId18"/>
    <p:sldLayoutId id="2147483740" r:id="rId19"/>
    <p:sldLayoutId id="2147483741" r:id="rId20"/>
    <p:sldLayoutId id="2147483742" r:id="rId21"/>
    <p:sldLayoutId id="2147483743" r:id="rId22"/>
    <p:sldLayoutId id="2147483744" r:id="rId23"/>
    <p:sldLayoutId id="2147483745" r:id="rId24"/>
    <p:sldLayoutId id="2147483746" r:id="rId25"/>
    <p:sldLayoutId id="2147483747" r:id="rId26"/>
    <p:sldLayoutId id="2147483748" r:id="rId27"/>
    <p:sldLayoutId id="2147483749" r:id="rId28"/>
    <p:sldLayoutId id="2147483750" r:id="rId29"/>
    <p:sldLayoutId id="2147483751" r:id="rId30"/>
    <p:sldLayoutId id="2147483752" r:id="rId31"/>
    <p:sldLayoutId id="2147483753" r:id="rId32"/>
    <p:sldLayoutId id="2147483754" r:id="rId33"/>
    <p:sldLayoutId id="2147483755" r:id="rId34"/>
    <p:sldLayoutId id="2147483756" r:id="rId35"/>
    <p:sldLayoutId id="2147483757" r:id="rId36"/>
    <p:sldLayoutId id="2147483758" r:id="rId37"/>
    <p:sldLayoutId id="2147483759" r:id="rId38"/>
    <p:sldLayoutId id="2147483760" r:id="rId39"/>
    <p:sldLayoutId id="2147483761" r:id="rId40"/>
    <p:sldLayoutId id="2147483762" r:id="rId41"/>
    <p:sldLayoutId id="2147483763" r:id="rId42"/>
    <p:sldLayoutId id="2147483764" r:id="rId43"/>
    <p:sldLayoutId id="2147483765" r:id="rId44"/>
    <p:sldLayoutId id="2147483766" r:id="rId45"/>
    <p:sldLayoutId id="2147483767" r:id="rId46"/>
    <p:sldLayoutId id="2147483768" r:id="rId47"/>
    <p:sldLayoutId id="2147483769" r:id="rId48"/>
    <p:sldLayoutId id="2147483778" r:id="rId49"/>
    <p:sldLayoutId id="2147483779" r:id="rId50"/>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ctr" defTabSz="914400" rtl="0" eaLnBrk="1" latinLnBrk="0" hangingPunct="1">
        <a:lnSpc>
          <a:spcPct val="86000"/>
        </a:lnSpc>
        <a:spcBef>
          <a:spcPct val="0"/>
        </a:spcBef>
        <a:buNone/>
        <a:tabLst>
          <a:tab pos="3602038" algn="l"/>
        </a:tabLst>
        <a:defRPr sz="3600" b="1" kern="1200">
          <a:solidFill>
            <a:schemeClr val="tx1"/>
          </a:solidFill>
          <a:latin typeface="+mj-lt"/>
          <a:ea typeface="+mj-ea"/>
          <a:cs typeface="+mj-cs"/>
        </a:defRPr>
      </a:lvl1pPr>
    </p:titleStyle>
    <p:bodyStyle>
      <a:lvl1pPr marL="288925" marR="0" indent="-288925" algn="l" defTabSz="914400" rtl="0" eaLnBrk="1" fontAlgn="auto" latinLnBrk="0" hangingPunct="1">
        <a:lnSpc>
          <a:spcPct val="92000"/>
        </a:lnSpc>
        <a:spcBef>
          <a:spcPts val="600"/>
        </a:spcBef>
        <a:spcAft>
          <a:spcPts val="300"/>
        </a:spcAft>
        <a:buClr>
          <a:schemeClr val="accent1"/>
        </a:buClr>
        <a:buSzPct val="70000"/>
        <a:buFont typeface=".LucidaGrandeUI" charset="0"/>
        <a:buChar char="▶"/>
        <a:tabLst/>
        <a:defRPr sz="2400" kern="1200">
          <a:solidFill>
            <a:schemeClr val="tx1"/>
          </a:solidFill>
          <a:latin typeface="+mn-lt"/>
          <a:ea typeface="+mn-ea"/>
          <a:cs typeface="+mn-cs"/>
        </a:defRPr>
      </a:lvl1pPr>
      <a:lvl2pPr marL="509588" marR="0" indent="-231775" algn="l" defTabSz="914400" rtl="0" eaLnBrk="1" fontAlgn="auto" latinLnBrk="0" hangingPunct="1">
        <a:lnSpc>
          <a:spcPct val="95000"/>
        </a:lnSpc>
        <a:spcBef>
          <a:spcPts val="600"/>
        </a:spcBef>
        <a:spcAft>
          <a:spcPts val="300"/>
        </a:spcAft>
        <a:buClr>
          <a:schemeClr val="accent1"/>
        </a:buClr>
        <a:buSzPct val="115000"/>
        <a:buFont typeface="Arial"/>
        <a:buChar char="•"/>
        <a:tabLst/>
        <a:defRPr sz="2000" kern="1200">
          <a:solidFill>
            <a:schemeClr val="tx2"/>
          </a:solidFill>
          <a:latin typeface="+mn-lt"/>
          <a:ea typeface="+mn-ea"/>
          <a:cs typeface="+mn-cs"/>
        </a:defRPr>
      </a:lvl2pPr>
      <a:lvl3pPr marL="741363" marR="0" indent="-231775" algn="l" defTabSz="914400" rtl="0" eaLnBrk="1" fontAlgn="auto" latinLnBrk="0" hangingPunct="1">
        <a:lnSpc>
          <a:spcPct val="95000"/>
        </a:lnSpc>
        <a:spcBef>
          <a:spcPts val="600"/>
        </a:spcBef>
        <a:spcAft>
          <a:spcPts val="300"/>
        </a:spcAft>
        <a:buClr>
          <a:schemeClr val="accent1"/>
        </a:buClr>
        <a:buSzPct val="115000"/>
        <a:buFont typeface="Arial"/>
        <a:buChar char="•"/>
        <a:tabLst/>
        <a:defRPr sz="2000" kern="1200">
          <a:solidFill>
            <a:schemeClr val="tx2"/>
          </a:solidFill>
          <a:latin typeface="+mn-lt"/>
          <a:ea typeface="+mn-ea"/>
          <a:cs typeface="+mn-cs"/>
        </a:defRPr>
      </a:lvl3pPr>
      <a:lvl4pPr marL="971550" marR="0" indent="-230188" algn="l" defTabSz="914400" rtl="0" eaLnBrk="1" fontAlgn="auto" latinLnBrk="0" hangingPunct="1">
        <a:lnSpc>
          <a:spcPct val="95000"/>
        </a:lnSpc>
        <a:spcBef>
          <a:spcPts val="600"/>
        </a:spcBef>
        <a:spcAft>
          <a:spcPts val="300"/>
        </a:spcAft>
        <a:buClr>
          <a:schemeClr val="accent1"/>
        </a:buClr>
        <a:buSzTx/>
        <a:buFont typeface="Arial" panose="020B0604020202020204" pitchFamily="34" charset="0"/>
        <a:buChar char="−"/>
        <a:tabLst/>
        <a:defRPr sz="1600" kern="1200">
          <a:solidFill>
            <a:schemeClr val="tx2"/>
          </a:solidFill>
          <a:latin typeface="+mn-lt"/>
          <a:ea typeface="+mn-ea"/>
          <a:cs typeface="+mn-cs"/>
        </a:defRPr>
      </a:lvl4pPr>
      <a:lvl5pPr marL="0" marR="0" indent="0" algn="l" defTabSz="914400" rtl="0" eaLnBrk="1" fontAlgn="auto" latinLnBrk="0" hangingPunct="1">
        <a:lnSpc>
          <a:spcPct val="95000"/>
        </a:lnSpc>
        <a:spcBef>
          <a:spcPts val="600"/>
        </a:spcBef>
        <a:spcAft>
          <a:spcPts val="300"/>
        </a:spcAft>
        <a:buClr>
          <a:schemeClr val="accent1"/>
        </a:buClr>
        <a:buSzTx/>
        <a:buFont typeface="Arial" panose="020B0604020202020204" pitchFamily="34" charset="0"/>
        <a:buChar char="​"/>
        <a:tabLst/>
        <a:defRPr sz="2000" kern="1200" baseline="0">
          <a:solidFill>
            <a:schemeClr val="accent1"/>
          </a:solidFill>
          <a:latin typeface="+mn-lt"/>
          <a:ea typeface="+mn-ea"/>
          <a:cs typeface="+mn-cs"/>
        </a:defRPr>
      </a:lvl5pPr>
      <a:lvl6pPr marL="3175" indent="-3175" algn="l" defTabSz="914400" rtl="0" eaLnBrk="1" latinLnBrk="0" hangingPunct="1">
        <a:lnSpc>
          <a:spcPct val="95000"/>
        </a:lnSpc>
        <a:spcBef>
          <a:spcPts val="600"/>
        </a:spcBef>
        <a:spcAft>
          <a:spcPts val="300"/>
        </a:spcAft>
        <a:buFont typeface="Arial" panose="020B0604020202020204" pitchFamily="34" charset="0"/>
        <a:buChar char="​"/>
        <a:defRPr sz="2800" b="1" kern="1200">
          <a:solidFill>
            <a:schemeClr val="accent1"/>
          </a:solidFill>
          <a:latin typeface="+mn-lt"/>
          <a:ea typeface="+mn-ea"/>
          <a:cs typeface="+mn-cs"/>
        </a:defRPr>
      </a:lvl6pPr>
      <a:lvl7pPr marL="0" indent="3175" algn="l" defTabSz="914400" rtl="0" eaLnBrk="1" latinLnBrk="0" hangingPunct="1">
        <a:lnSpc>
          <a:spcPct val="95000"/>
        </a:lnSpc>
        <a:spcBef>
          <a:spcPts val="600"/>
        </a:spcBef>
        <a:spcAft>
          <a:spcPts val="300"/>
        </a:spcAft>
        <a:buFont typeface="Arial" panose="020B0604020202020204" pitchFamily="34" charset="0"/>
        <a:buChar char="​"/>
        <a:defRPr sz="2400" kern="1200">
          <a:solidFill>
            <a:schemeClr val="tx1"/>
          </a:solidFill>
          <a:latin typeface="+mn-lt"/>
          <a:ea typeface="+mn-ea"/>
          <a:cs typeface="+mn-cs"/>
        </a:defRPr>
      </a:lvl7pPr>
      <a:lvl8pPr marL="3175" indent="-3175" algn="l" defTabSz="914400" rtl="0" eaLnBrk="1" latinLnBrk="0" hangingPunct="1">
        <a:lnSpc>
          <a:spcPct val="95000"/>
        </a:lnSpc>
        <a:spcBef>
          <a:spcPts val="600"/>
        </a:spcBef>
        <a:spcAft>
          <a:spcPts val="300"/>
        </a:spcAft>
        <a:buFont typeface="Arial" panose="020B0604020202020204" pitchFamily="34" charset="0"/>
        <a:buChar char="​"/>
        <a:defRPr sz="2000" kern="1200">
          <a:solidFill>
            <a:schemeClr val="tx1"/>
          </a:solidFill>
          <a:latin typeface="+mn-lt"/>
          <a:ea typeface="+mn-ea"/>
          <a:cs typeface="+mn-cs"/>
        </a:defRPr>
      </a:lvl8pPr>
      <a:lvl9pPr marL="0" indent="0" algn="l" defTabSz="914400" rtl="0" eaLnBrk="1" latinLnBrk="0" hangingPunct="1">
        <a:lnSpc>
          <a:spcPct val="95000"/>
        </a:lnSpc>
        <a:spcBef>
          <a:spcPts val="600"/>
        </a:spcBef>
        <a:spcAft>
          <a:spcPts val="300"/>
        </a:spcAft>
        <a:buFont typeface="Arial" panose="020B0604020202020204" pitchFamily="34" charset="0"/>
        <a:buNone/>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90">
          <p15:clr>
            <a:srgbClr val="F26B43"/>
          </p15:clr>
        </p15:guide>
        <p15:guide id="2" pos="7393">
          <p15:clr>
            <a:srgbClr val="5ACBF0"/>
          </p15:clr>
        </p15:guide>
        <p15:guide id="3" orient="horz" pos="3857">
          <p15:clr>
            <a:srgbClr val="F26B43"/>
          </p15:clr>
        </p15:guide>
        <p15:guide id="4" orient="horz" pos="612">
          <p15:clr>
            <a:srgbClr val="F26B43"/>
          </p15:clr>
        </p15:guide>
        <p15:guide id="5" pos="286">
          <p15:clr>
            <a:srgbClr val="5ACBF0"/>
          </p15:clr>
        </p15:guide>
        <p15:guide id="7" orient="horz" pos="895">
          <p15:clr>
            <a:srgbClr val="F26B43"/>
          </p15:clr>
        </p15:guide>
        <p15:guide id="8" orient="horz" pos="1037">
          <p15:clr>
            <a:srgbClr val="F26B43"/>
          </p15:clr>
        </p15:guide>
        <p15:guide id="9" orient="horz" pos="1176">
          <p15:clr>
            <a:srgbClr val="F26B43"/>
          </p15:clr>
        </p15:guide>
        <p15:guide id="10" orient="horz" pos="1320">
          <p15:clr>
            <a:srgbClr val="F26B43"/>
          </p15:clr>
        </p15:guide>
        <p15:guide id="11" orient="horz" pos="1458">
          <p15:clr>
            <a:srgbClr val="F26B43"/>
          </p15:clr>
        </p15:guide>
        <p15:guide id="12" orient="horz" pos="1604">
          <p15:clr>
            <a:srgbClr val="F26B43"/>
          </p15:clr>
        </p15:guide>
        <p15:guide id="13" orient="horz" pos="1743">
          <p15:clr>
            <a:srgbClr val="F26B43"/>
          </p15:clr>
        </p15:guide>
        <p15:guide id="14" orient="horz" pos="1882">
          <p15:clr>
            <a:srgbClr val="F26B43"/>
          </p15:clr>
        </p15:guide>
        <p15:guide id="15" orient="horz" pos="2023">
          <p15:clr>
            <a:srgbClr val="F26B43"/>
          </p15:clr>
        </p15:guide>
        <p15:guide id="16" orient="horz" pos="2165">
          <p15:clr>
            <a:srgbClr val="F26B43"/>
          </p15:clr>
        </p15:guide>
        <p15:guide id="17" orient="horz" pos="2309">
          <p15:clr>
            <a:srgbClr val="F26B43"/>
          </p15:clr>
        </p15:guide>
        <p15:guide id="18" orient="horz" pos="2450">
          <p15:clr>
            <a:srgbClr val="F26B43"/>
          </p15:clr>
        </p15:guide>
        <p15:guide id="19" orient="horz" pos="2588">
          <p15:clr>
            <a:srgbClr val="F26B43"/>
          </p15:clr>
        </p15:guide>
        <p15:guide id="20" orient="horz" pos="2729">
          <p15:clr>
            <a:srgbClr val="F26B43"/>
          </p15:clr>
        </p15:guide>
        <p15:guide id="21" orient="horz" pos="2873">
          <p15:clr>
            <a:srgbClr val="F26B43"/>
          </p15:clr>
        </p15:guide>
        <p15:guide id="22" orient="horz" pos="3011">
          <p15:clr>
            <a:srgbClr val="F26B43"/>
          </p15:clr>
        </p15:guide>
        <p15:guide id="23" orient="horz" pos="3157">
          <p15:clr>
            <a:srgbClr val="F26B43"/>
          </p15:clr>
        </p15:guide>
        <p15:guide id="24" orient="horz" pos="3296">
          <p15:clr>
            <a:srgbClr val="F26B43"/>
          </p15:clr>
        </p15:guide>
        <p15:guide id="25" orient="horz" pos="3432">
          <p15:clr>
            <a:srgbClr val="F26B43"/>
          </p15:clr>
        </p15:guide>
        <p15:guide id="26" orient="horz" pos="3580">
          <p15:clr>
            <a:srgbClr val="F26B43"/>
          </p15:clr>
        </p15:guide>
        <p15:guide id="27" orient="horz" pos="3720">
          <p15:clr>
            <a:srgbClr val="F26B43"/>
          </p15:clr>
        </p15:guide>
        <p15:guide id="28" orient="horz" pos="756">
          <p15:clr>
            <a:srgbClr val="F26B43"/>
          </p15:clr>
        </p15:guide>
        <p15:guide id="29" pos="1978">
          <p15:clr>
            <a:srgbClr val="5ACBF0"/>
          </p15:clr>
        </p15:guide>
        <p15:guide id="30" pos="2090">
          <p15:clr>
            <a:srgbClr val="5ACBF0"/>
          </p15:clr>
        </p15:guide>
        <p15:guide id="31" pos="1488">
          <p15:clr>
            <a:srgbClr val="5ACBF0"/>
          </p15:clr>
        </p15:guide>
        <p15:guide id="32" pos="1378">
          <p15:clr>
            <a:srgbClr val="5ACBF0"/>
          </p15:clr>
        </p15:guide>
        <p15:guide id="33" pos="888">
          <p15:clr>
            <a:srgbClr val="5ACBF0"/>
          </p15:clr>
        </p15:guide>
        <p15:guide id="34" pos="778">
          <p15:clr>
            <a:srgbClr val="5ACBF0"/>
          </p15:clr>
        </p15:guide>
        <p15:guide id="35" pos="2580">
          <p15:clr>
            <a:srgbClr val="5ACBF0"/>
          </p15:clr>
        </p15:guide>
        <p15:guide id="36" pos="2693">
          <p15:clr>
            <a:srgbClr val="5ACBF0"/>
          </p15:clr>
        </p15:guide>
        <p15:guide id="37" pos="3180">
          <p15:clr>
            <a:srgbClr val="5ACBF0"/>
          </p15:clr>
        </p15:guide>
        <p15:guide id="38" pos="3293">
          <p15:clr>
            <a:srgbClr val="5ACBF0"/>
          </p15:clr>
        </p15:guide>
        <p15:guide id="39" pos="3780">
          <p15:clr>
            <a:srgbClr val="5ACBF0"/>
          </p15:clr>
        </p15:guide>
        <p15:guide id="40" pos="3895">
          <p15:clr>
            <a:srgbClr val="5ACBF0"/>
          </p15:clr>
        </p15:guide>
        <p15:guide id="41" pos="4382">
          <p15:clr>
            <a:srgbClr val="5ACBF0"/>
          </p15:clr>
        </p15:guide>
        <p15:guide id="42" pos="4498">
          <p15:clr>
            <a:srgbClr val="5ACBF0"/>
          </p15:clr>
        </p15:guide>
        <p15:guide id="43" pos="4985">
          <p15:clr>
            <a:srgbClr val="5ACBF0"/>
          </p15:clr>
        </p15:guide>
        <p15:guide id="44" pos="5095">
          <p15:clr>
            <a:srgbClr val="5ACBF0"/>
          </p15:clr>
        </p15:guide>
        <p15:guide id="45" pos="5585">
          <p15:clr>
            <a:srgbClr val="5ACBF0"/>
          </p15:clr>
        </p15:guide>
        <p15:guide id="46" pos="5700">
          <p15:clr>
            <a:srgbClr val="5ACBF0"/>
          </p15:clr>
        </p15:guide>
        <p15:guide id="47" pos="6190">
          <p15:clr>
            <a:srgbClr val="5ACBF0"/>
          </p15:clr>
        </p15:guide>
        <p15:guide id="48" pos="6300">
          <p15:clr>
            <a:srgbClr val="5ACBF0"/>
          </p15:clr>
        </p15:guide>
        <p15:guide id="49" pos="6787">
          <p15:clr>
            <a:srgbClr val="5ACBF0"/>
          </p15:clr>
        </p15:guide>
        <p15:guide id="50" pos="6900">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F43883C0-0B0A-4A2A-92B2-439CB9DDE3EF}"/>
              </a:ext>
            </a:extLst>
          </p:cNvPr>
          <p:cNvPicPr>
            <a:picLocks noChangeAspect="1"/>
          </p:cNvPicPr>
          <p:nvPr/>
        </p:nvPicPr>
        <p:blipFill rotWithShape="1">
          <a:blip r:embed="rId49"/>
          <a:srcRect b="96667"/>
          <a:stretch/>
        </p:blipFill>
        <p:spPr bwMode="hidden">
          <a:xfrm>
            <a:off x="0" y="0"/>
            <a:ext cx="12192000" cy="228600"/>
          </a:xfrm>
          <a:prstGeom prst="rect">
            <a:avLst/>
          </a:prstGeom>
        </p:spPr>
      </p:pic>
      <p:sp>
        <p:nvSpPr>
          <p:cNvPr id="2" name="Title Placeholder 1">
            <a:extLst>
              <a:ext uri="{FF2B5EF4-FFF2-40B4-BE49-F238E27FC236}">
                <a16:creationId xmlns:a16="http://schemas.microsoft.com/office/drawing/2014/main" id="{CF0D6982-1CDD-434B-97B3-A04F71C4EF7C}"/>
              </a:ext>
            </a:extLst>
          </p:cNvPr>
          <p:cNvSpPr>
            <a:spLocks noGrp="1"/>
          </p:cNvSpPr>
          <p:nvPr>
            <p:ph type="title"/>
          </p:nvPr>
        </p:nvSpPr>
        <p:spPr>
          <a:xfrm>
            <a:off x="685800" y="521208"/>
            <a:ext cx="10817352" cy="1033272"/>
          </a:xfrm>
          <a:prstGeom prst="rect">
            <a:avLst/>
          </a:prstGeom>
        </p:spPr>
        <p:txBody>
          <a:bodyPr vert="horz" lIns="0" tIns="0" rIns="0" bIns="0" rtlCol="0" anchor="b">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30DCEEB-2779-41F2-A2FB-DA4096557AA3}"/>
              </a:ext>
            </a:extLst>
          </p:cNvPr>
          <p:cNvSpPr>
            <a:spLocks noGrp="1"/>
          </p:cNvSpPr>
          <p:nvPr>
            <p:ph type="body" idx="1"/>
          </p:nvPr>
        </p:nvSpPr>
        <p:spPr>
          <a:xfrm>
            <a:off x="685800" y="2368296"/>
            <a:ext cx="10817352" cy="3803904"/>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7" name="Graphic 16">
            <a:extLst>
              <a:ext uri="{FF2B5EF4-FFF2-40B4-BE49-F238E27FC236}">
                <a16:creationId xmlns:a16="http://schemas.microsoft.com/office/drawing/2014/main" id="{13EE93CD-83E8-4725-A376-A8356277FA9E}"/>
              </a:ext>
            </a:extLst>
          </p:cNvPr>
          <p:cNvPicPr>
            <a:picLocks noChangeAspect="1"/>
          </p:cNvPicPr>
          <p:nvPr/>
        </p:nvPicPr>
        <p:blipFill>
          <a:blip r:embed="rId50">
            <a:extLst>
              <a:ext uri="{96DAC541-7B7A-43D3-8B79-37D633B846F1}">
                <asvg:svgBlip xmlns:asvg="http://schemas.microsoft.com/office/drawing/2016/SVG/main" r:embed="rId51"/>
              </a:ext>
            </a:extLst>
          </a:blip>
          <a:stretch>
            <a:fillRect/>
          </a:stretch>
        </p:blipFill>
        <p:spPr>
          <a:xfrm>
            <a:off x="9768417" y="6398745"/>
            <a:ext cx="1737783" cy="232711"/>
          </a:xfrm>
          <a:prstGeom prst="rect">
            <a:avLst/>
          </a:prstGeom>
        </p:spPr>
      </p:pic>
      <p:sp>
        <p:nvSpPr>
          <p:cNvPr id="4" name="Rectangle 3">
            <a:extLst>
              <a:ext uri="{FF2B5EF4-FFF2-40B4-BE49-F238E27FC236}">
                <a16:creationId xmlns:a16="http://schemas.microsoft.com/office/drawing/2014/main" id="{DE970148-6DB0-2141-AD4E-EC29C9A40892}"/>
              </a:ext>
            </a:extLst>
          </p:cNvPr>
          <p:cNvSpPr/>
          <p:nvPr/>
        </p:nvSpPr>
        <p:spPr>
          <a:xfrm>
            <a:off x="10863754" y="267363"/>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2688489265"/>
      </p:ext>
    </p:extLst>
  </p:cSld>
  <p:clrMap bg1="lt1" tx1="dk1" bg2="lt2" tx2="dk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1" r:id="rId11"/>
    <p:sldLayoutId id="2147483792" r:id="rId12"/>
    <p:sldLayoutId id="2147483793" r:id="rId13"/>
    <p:sldLayoutId id="2147483794" r:id="rId14"/>
    <p:sldLayoutId id="2147483795" r:id="rId15"/>
    <p:sldLayoutId id="2147483796" r:id="rId16"/>
    <p:sldLayoutId id="2147483797" r:id="rId17"/>
    <p:sldLayoutId id="2147483798" r:id="rId18"/>
    <p:sldLayoutId id="2147483799" r:id="rId19"/>
    <p:sldLayoutId id="2147483800" r:id="rId20"/>
    <p:sldLayoutId id="2147483801" r:id="rId21"/>
    <p:sldLayoutId id="2147483802" r:id="rId22"/>
    <p:sldLayoutId id="2147483803" r:id="rId23"/>
    <p:sldLayoutId id="2147483804" r:id="rId24"/>
    <p:sldLayoutId id="2147483805" r:id="rId25"/>
    <p:sldLayoutId id="2147483806" r:id="rId26"/>
    <p:sldLayoutId id="2147483807" r:id="rId27"/>
    <p:sldLayoutId id="2147483808" r:id="rId28"/>
    <p:sldLayoutId id="2147483809" r:id="rId29"/>
    <p:sldLayoutId id="2147483810" r:id="rId30"/>
    <p:sldLayoutId id="2147483811" r:id="rId31"/>
    <p:sldLayoutId id="2147483812" r:id="rId32"/>
    <p:sldLayoutId id="2147483813" r:id="rId33"/>
    <p:sldLayoutId id="2147483814" r:id="rId34"/>
    <p:sldLayoutId id="2147483815" r:id="rId35"/>
    <p:sldLayoutId id="2147483816" r:id="rId36"/>
    <p:sldLayoutId id="2147483817" r:id="rId37"/>
    <p:sldLayoutId id="2147483818" r:id="rId38"/>
    <p:sldLayoutId id="2147483819" r:id="rId39"/>
    <p:sldLayoutId id="2147483820" r:id="rId40"/>
    <p:sldLayoutId id="2147483821" r:id="rId41"/>
    <p:sldLayoutId id="2147483822" r:id="rId42"/>
    <p:sldLayoutId id="2147483823" r:id="rId43"/>
    <p:sldLayoutId id="2147483824" r:id="rId44"/>
    <p:sldLayoutId id="2147483825" r:id="rId45"/>
    <p:sldLayoutId id="2147483826" r:id="rId46"/>
    <p:sldLayoutId id="2147483827" r:id="rId4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80000"/>
        </a:lnSpc>
        <a:spcBef>
          <a:spcPct val="0"/>
        </a:spcBef>
        <a:buNone/>
        <a:defRPr sz="4200" b="1" kern="100" spc="-150" baseline="0">
          <a:solidFill>
            <a:schemeClr val="tx1"/>
          </a:solidFill>
          <a:latin typeface="+mj-lt"/>
          <a:ea typeface="+mj-ea"/>
          <a:cs typeface="+mj-cs"/>
        </a:defRPr>
      </a:lvl1pPr>
    </p:titleStyle>
    <p:bodyStyle>
      <a:lvl1pPr marL="0" indent="0" algn="l" defTabSz="914400" rtl="0" eaLnBrk="1" latinLnBrk="0" hangingPunct="1">
        <a:lnSpc>
          <a:spcPct val="95000"/>
        </a:lnSpc>
        <a:spcBef>
          <a:spcPts val="1200"/>
        </a:spcBef>
        <a:spcAft>
          <a:spcPts val="200"/>
        </a:spcAft>
        <a:buFont typeface="Arial" panose="020B0604020202020204" pitchFamily="34" charset="0"/>
        <a:buChar char="​"/>
        <a:defRPr sz="2200" kern="100" spc="-30" baseline="0">
          <a:solidFill>
            <a:schemeClr val="tx1"/>
          </a:solidFill>
          <a:latin typeface="+mn-lt"/>
          <a:ea typeface="+mn-ea"/>
          <a:cs typeface="+mn-cs"/>
        </a:defRPr>
      </a:lvl1pPr>
      <a:lvl2pPr marL="171450" indent="-171450" algn="l" defTabSz="914400" rtl="0" eaLnBrk="1" latinLnBrk="0" hangingPunct="1">
        <a:lnSpc>
          <a:spcPct val="90000"/>
        </a:lnSpc>
        <a:spcBef>
          <a:spcPts val="400"/>
        </a:spcBef>
        <a:spcAft>
          <a:spcPts val="400"/>
        </a:spcAft>
        <a:buClr>
          <a:schemeClr val="accent1"/>
        </a:buClr>
        <a:buFont typeface="Arial" panose="020B0604020202020204" pitchFamily="34" charset="0"/>
        <a:buChar char="•"/>
        <a:defRPr sz="1800" kern="100" spc="-30" baseline="0">
          <a:solidFill>
            <a:schemeClr val="tx1"/>
          </a:solidFill>
          <a:latin typeface="+mn-lt"/>
          <a:ea typeface="+mn-ea"/>
          <a:cs typeface="+mn-cs"/>
        </a:defRPr>
      </a:lvl2pPr>
      <a:lvl3pPr marL="342900" indent="-171450" algn="l" defTabSz="914400" rtl="0" eaLnBrk="1" latinLnBrk="0" hangingPunct="1">
        <a:lnSpc>
          <a:spcPct val="85000"/>
        </a:lnSpc>
        <a:spcBef>
          <a:spcPts val="200"/>
        </a:spcBef>
        <a:spcAft>
          <a:spcPts val="200"/>
        </a:spcAft>
        <a:buFont typeface="Arial" panose="020B0604020202020204" pitchFamily="34" charset="0"/>
        <a:buChar char="–"/>
        <a:defRPr sz="1400" kern="100" spc="-30" baseline="0">
          <a:solidFill>
            <a:schemeClr val="tx1"/>
          </a:solidFill>
          <a:latin typeface="+mn-lt"/>
          <a:ea typeface="+mn-ea"/>
          <a:cs typeface="+mn-cs"/>
        </a:defRPr>
      </a:lvl3pPr>
      <a:lvl4pPr marL="0" indent="0" algn="l" defTabSz="914400" rtl="0" eaLnBrk="1" latinLnBrk="0" hangingPunct="1">
        <a:lnSpc>
          <a:spcPct val="90000"/>
        </a:lnSpc>
        <a:spcBef>
          <a:spcPts val="1200"/>
        </a:spcBef>
        <a:buFont typeface="Arial" panose="020B0604020202020204" pitchFamily="34" charset="0"/>
        <a:buChar char="​"/>
        <a:defRPr sz="2000" b="1" kern="100" spc="-50" baseline="0">
          <a:solidFill>
            <a:schemeClr val="tx1"/>
          </a:solidFill>
          <a:latin typeface="+mn-lt"/>
          <a:ea typeface="+mn-ea"/>
          <a:cs typeface="+mn-cs"/>
        </a:defRPr>
      </a:lvl4pPr>
      <a:lvl5pPr marL="0" indent="0" algn="l" defTabSz="914400" rtl="0" eaLnBrk="1" latinLnBrk="0" hangingPunct="1">
        <a:lnSpc>
          <a:spcPct val="90000"/>
        </a:lnSpc>
        <a:spcBef>
          <a:spcPts val="0"/>
        </a:spcBef>
        <a:spcAft>
          <a:spcPts val="600"/>
        </a:spcAft>
        <a:buFont typeface="Arial" panose="020B0604020202020204" pitchFamily="34" charset="0"/>
        <a:buChar char="​"/>
        <a:defRPr sz="1400" kern="100" spc="-30" baseline="0">
          <a:solidFill>
            <a:schemeClr val="accent1"/>
          </a:solidFill>
          <a:latin typeface="+mn-lt"/>
          <a:ea typeface="+mn-ea"/>
          <a:cs typeface="+mn-cs"/>
        </a:defRPr>
      </a:lvl5pPr>
      <a:lvl6pPr marL="0" indent="0" algn="l" defTabSz="914400" rtl="0" eaLnBrk="1" latinLnBrk="0" hangingPunct="1">
        <a:lnSpc>
          <a:spcPct val="120000"/>
        </a:lnSpc>
        <a:spcBef>
          <a:spcPts val="800"/>
        </a:spcBef>
        <a:spcAft>
          <a:spcPts val="400"/>
        </a:spcAft>
        <a:buFont typeface="Arial" panose="020B0604020202020204" pitchFamily="34" charset="0"/>
        <a:buChar char="​"/>
        <a:defRPr sz="1400" kern="100" spc="-30" baseline="0">
          <a:solidFill>
            <a:schemeClr val="tx1"/>
          </a:solidFill>
          <a:latin typeface="+mn-lt"/>
          <a:ea typeface="+mn-ea"/>
          <a:cs typeface="+mn-cs"/>
        </a:defRPr>
      </a:lvl6pPr>
      <a:lvl7pPr marL="114300" indent="-114300" algn="l" defTabSz="914400" rtl="0" eaLnBrk="1" latinLnBrk="0" hangingPunct="1">
        <a:lnSpc>
          <a:spcPct val="85000"/>
        </a:lnSpc>
        <a:spcBef>
          <a:spcPts val="600"/>
        </a:spcBef>
        <a:spcAft>
          <a:spcPts val="200"/>
        </a:spcAft>
        <a:buClr>
          <a:schemeClr val="accent4"/>
        </a:buClr>
        <a:buFont typeface="Arial" panose="020B0604020202020204" pitchFamily="34" charset="0"/>
        <a:buChar char="•"/>
        <a:defRPr sz="1200" kern="100" spc="-30" baseline="0">
          <a:solidFill>
            <a:schemeClr val="tx1"/>
          </a:solidFill>
          <a:latin typeface="+mn-lt"/>
          <a:ea typeface="+mn-ea"/>
          <a:cs typeface="+mn-cs"/>
        </a:defRPr>
      </a:lvl7pPr>
      <a:lvl8pPr marL="115888" indent="-115888" algn="l" defTabSz="914400" rtl="0" eaLnBrk="1" latinLnBrk="0" hangingPunct="1">
        <a:lnSpc>
          <a:spcPct val="100000"/>
        </a:lnSpc>
        <a:spcBef>
          <a:spcPts val="1200"/>
        </a:spcBef>
        <a:buFont typeface="Arial" panose="020B0604020202020204" pitchFamily="34" charset="0"/>
        <a:buChar char="“"/>
        <a:defRPr sz="2200" kern="100" spc="-30" baseline="0">
          <a:solidFill>
            <a:schemeClr val="tx1"/>
          </a:solidFill>
          <a:latin typeface="+mn-lt"/>
          <a:ea typeface="+mn-ea"/>
          <a:cs typeface="+mn-cs"/>
        </a:defRPr>
      </a:lvl8pPr>
      <a:lvl9pPr marL="114300" indent="-114300" algn="l" defTabSz="914400" rtl="0" eaLnBrk="1" latinLnBrk="0" hangingPunct="1">
        <a:lnSpc>
          <a:spcPct val="85000"/>
        </a:lnSpc>
        <a:spcBef>
          <a:spcPts val="600"/>
        </a:spcBef>
        <a:spcAft>
          <a:spcPts val="1200"/>
        </a:spcAft>
        <a:buFont typeface="Arial" panose="020B0604020202020204" pitchFamily="34" charset="0"/>
        <a:buChar char="​"/>
        <a:defRPr sz="1400" b="1" kern="100" spc="-50" baseline="0">
          <a:solidFill>
            <a:schemeClr val="tx1"/>
          </a:solidFill>
          <a:latin typeface="+mj-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152">
          <p15:clr>
            <a:srgbClr val="F26B43"/>
          </p15:clr>
        </p15:guide>
        <p15:guide id="4" orient="horz" pos="912">
          <p15:clr>
            <a:srgbClr val="F26B43"/>
          </p15:clr>
        </p15:guide>
        <p15:guide id="5" orient="horz" pos="504">
          <p15:clr>
            <a:srgbClr val="F26B43"/>
          </p15:clr>
        </p15:guide>
        <p15:guide id="6" orient="horz" pos="144">
          <p15:clr>
            <a:srgbClr val="F26B43"/>
          </p15:clr>
        </p15:guide>
        <p15:guide id="7" orient="horz">
          <p15:clr>
            <a:srgbClr val="F26B43"/>
          </p15:clr>
        </p15:guide>
        <p15:guide id="8" orient="horz" pos="3888">
          <p15:clr>
            <a:srgbClr val="F26B43"/>
          </p15:clr>
        </p15:guide>
        <p15:guide id="9" orient="horz" pos="4320">
          <p15:clr>
            <a:srgbClr val="F26B43"/>
          </p15:clr>
        </p15:guide>
        <p15:guide id="10" pos="3624">
          <p15:clr>
            <a:srgbClr val="F26B43"/>
          </p15:clr>
        </p15:guide>
        <p15:guide id="11" pos="2232">
          <p15:clr>
            <a:srgbClr val="F26B43"/>
          </p15:clr>
        </p15:guide>
        <p15:guide id="12" pos="1800">
          <p15:clr>
            <a:srgbClr val="F26B43"/>
          </p15:clr>
        </p15:guide>
        <p15:guide id="13" pos="432">
          <p15:clr>
            <a:srgbClr val="F26B43"/>
          </p15:clr>
        </p15:guide>
        <p15:guide id="14">
          <p15:clr>
            <a:srgbClr val="F26B43"/>
          </p15:clr>
        </p15:guide>
        <p15:guide id="15" pos="4056">
          <p15:clr>
            <a:srgbClr val="F26B43"/>
          </p15:clr>
        </p15:guide>
        <p15:guide id="16" pos="5448">
          <p15:clr>
            <a:srgbClr val="F26B43"/>
          </p15:clr>
        </p15:guide>
        <p15:guide id="17" pos="5856">
          <p15:clr>
            <a:srgbClr val="F26B43"/>
          </p15:clr>
        </p15:guide>
        <p15:guide id="18" pos="7248">
          <p15:clr>
            <a:srgbClr val="F26B43"/>
          </p15:clr>
        </p15:guide>
        <p15:guide id="19" pos="7680">
          <p15:clr>
            <a:srgbClr val="F26B43"/>
          </p15:clr>
        </p15:guide>
        <p15:guide id="20" orient="horz" pos="1488">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1.xml"/><Relationship Id="rId1" Type="http://schemas.openxmlformats.org/officeDocument/2006/relationships/slideLayout" Target="../slideLayouts/slideLayout5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7.xml"/></Relationships>
</file>

<file path=ppt/slides/_rels/slide13.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openxmlformats.org/officeDocument/2006/relationships/slideLayout" Target="../slideLayouts/slideLayout97.xml"/><Relationship Id="rId1" Type="http://schemas.openxmlformats.org/officeDocument/2006/relationships/vmlDrawing" Target="../drawings/vmlDrawing1.vml"/><Relationship Id="rId4" Type="http://schemas.openxmlformats.org/officeDocument/2006/relationships/image" Target="../media/image48.em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1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xml"/><Relationship Id="rId1" Type="http://schemas.openxmlformats.org/officeDocument/2006/relationships/slideLayout" Target="../slideLayouts/slideLayout94.xml"/><Relationship Id="rId6" Type="http://schemas.openxmlformats.org/officeDocument/2006/relationships/image" Target="../media/image52.svg"/><Relationship Id="rId5" Type="http://schemas.openxmlformats.org/officeDocument/2006/relationships/image" Target="../media/image51.png"/><Relationship Id="rId4" Type="http://schemas.openxmlformats.org/officeDocument/2006/relationships/image" Target="../media/image50.svg"/></Relationships>
</file>

<file path=ppt/slides/_rels/slide1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xml"/><Relationship Id="rId1" Type="http://schemas.openxmlformats.org/officeDocument/2006/relationships/slideLayout" Target="../slideLayouts/slideLayout94.xml"/><Relationship Id="rId6" Type="http://schemas.openxmlformats.org/officeDocument/2006/relationships/image" Target="../media/image52.svg"/><Relationship Id="rId5" Type="http://schemas.openxmlformats.org/officeDocument/2006/relationships/image" Target="../media/image51.png"/><Relationship Id="rId4" Type="http://schemas.openxmlformats.org/officeDocument/2006/relationships/image" Target="../media/image50.svg"/></Relationships>
</file>

<file path=ppt/slides/_rels/slide17.xml.rels><?xml version="1.0" encoding="UTF-8" standalone="yes"?>
<Relationships xmlns="http://schemas.openxmlformats.org/package/2006/relationships"><Relationship Id="rId8" Type="http://schemas.openxmlformats.org/officeDocument/2006/relationships/image" Target="../media/image36.svg"/><Relationship Id="rId13" Type="http://schemas.openxmlformats.org/officeDocument/2006/relationships/image" Target="../media/image59.png"/><Relationship Id="rId3" Type="http://schemas.openxmlformats.org/officeDocument/2006/relationships/image" Target="../media/image49.png"/><Relationship Id="rId7" Type="http://schemas.openxmlformats.org/officeDocument/2006/relationships/image" Target="../media/image35.png"/><Relationship Id="rId12" Type="http://schemas.openxmlformats.org/officeDocument/2006/relationships/image" Target="../media/image58.svg"/><Relationship Id="rId2" Type="http://schemas.openxmlformats.org/officeDocument/2006/relationships/notesSlide" Target="../notesSlides/notesSlide5.xml"/><Relationship Id="rId16" Type="http://schemas.openxmlformats.org/officeDocument/2006/relationships/image" Target="../media/image38.svg"/><Relationship Id="rId1" Type="http://schemas.openxmlformats.org/officeDocument/2006/relationships/slideLayout" Target="../slideLayouts/slideLayout94.xml"/><Relationship Id="rId6" Type="http://schemas.openxmlformats.org/officeDocument/2006/relationships/image" Target="../media/image54.svg"/><Relationship Id="rId11" Type="http://schemas.openxmlformats.org/officeDocument/2006/relationships/image" Target="../media/image57.png"/><Relationship Id="rId5" Type="http://schemas.openxmlformats.org/officeDocument/2006/relationships/image" Target="../media/image53.png"/><Relationship Id="rId15" Type="http://schemas.openxmlformats.org/officeDocument/2006/relationships/image" Target="../media/image37.png"/><Relationship Id="rId10" Type="http://schemas.openxmlformats.org/officeDocument/2006/relationships/image" Target="../media/image56.svg"/><Relationship Id="rId4" Type="http://schemas.openxmlformats.org/officeDocument/2006/relationships/image" Target="../media/image50.svg"/><Relationship Id="rId9" Type="http://schemas.openxmlformats.org/officeDocument/2006/relationships/image" Target="../media/image55.png"/><Relationship Id="rId14" Type="http://schemas.openxmlformats.org/officeDocument/2006/relationships/image" Target="../media/image60.svg"/></Relationships>
</file>

<file path=ppt/slides/_rels/slide18.xml.rels><?xml version="1.0" encoding="UTF-8" standalone="yes"?>
<Relationships xmlns="http://schemas.openxmlformats.org/package/2006/relationships"><Relationship Id="rId8" Type="http://schemas.openxmlformats.org/officeDocument/2006/relationships/image" Target="../media/image56.svg"/><Relationship Id="rId13" Type="http://schemas.openxmlformats.org/officeDocument/2006/relationships/image" Target="../media/image37.png"/><Relationship Id="rId3" Type="http://schemas.openxmlformats.org/officeDocument/2006/relationships/image" Target="../media/image49.png"/><Relationship Id="rId7" Type="http://schemas.openxmlformats.org/officeDocument/2006/relationships/image" Target="../media/image55.png"/><Relationship Id="rId12" Type="http://schemas.openxmlformats.org/officeDocument/2006/relationships/image" Target="../media/image60.svg"/><Relationship Id="rId2" Type="http://schemas.openxmlformats.org/officeDocument/2006/relationships/notesSlide" Target="../notesSlides/notesSlide6.xml"/><Relationship Id="rId1" Type="http://schemas.openxmlformats.org/officeDocument/2006/relationships/slideLayout" Target="../slideLayouts/slideLayout94.xml"/><Relationship Id="rId6" Type="http://schemas.openxmlformats.org/officeDocument/2006/relationships/image" Target="../media/image36.svg"/><Relationship Id="rId11" Type="http://schemas.openxmlformats.org/officeDocument/2006/relationships/image" Target="../media/image59.png"/><Relationship Id="rId5" Type="http://schemas.openxmlformats.org/officeDocument/2006/relationships/image" Target="../media/image35.png"/><Relationship Id="rId10" Type="http://schemas.openxmlformats.org/officeDocument/2006/relationships/image" Target="../media/image58.svg"/><Relationship Id="rId4" Type="http://schemas.openxmlformats.org/officeDocument/2006/relationships/image" Target="../media/image50.svg"/><Relationship Id="rId9" Type="http://schemas.openxmlformats.org/officeDocument/2006/relationships/image" Target="../media/image57.png"/><Relationship Id="rId14" Type="http://schemas.openxmlformats.org/officeDocument/2006/relationships/image" Target="../media/image38.svg"/></Relationships>
</file>

<file path=ppt/slides/_rels/slide19.xml.rels><?xml version="1.0" encoding="UTF-8" standalone="yes"?>
<Relationships xmlns="http://schemas.openxmlformats.org/package/2006/relationships"><Relationship Id="rId8" Type="http://schemas.openxmlformats.org/officeDocument/2006/relationships/image" Target="../media/image36.svg"/><Relationship Id="rId13" Type="http://schemas.openxmlformats.org/officeDocument/2006/relationships/image" Target="../media/image59.png"/><Relationship Id="rId3" Type="http://schemas.openxmlformats.org/officeDocument/2006/relationships/image" Target="../media/image49.png"/><Relationship Id="rId7" Type="http://schemas.openxmlformats.org/officeDocument/2006/relationships/image" Target="../media/image35.png"/><Relationship Id="rId12" Type="http://schemas.openxmlformats.org/officeDocument/2006/relationships/image" Target="../media/image58.svg"/><Relationship Id="rId2" Type="http://schemas.openxmlformats.org/officeDocument/2006/relationships/notesSlide" Target="../notesSlides/notesSlide7.xml"/><Relationship Id="rId1" Type="http://schemas.openxmlformats.org/officeDocument/2006/relationships/slideLayout" Target="../slideLayouts/slideLayout94.xml"/><Relationship Id="rId6" Type="http://schemas.openxmlformats.org/officeDocument/2006/relationships/image" Target="../media/image54.svg"/><Relationship Id="rId11" Type="http://schemas.openxmlformats.org/officeDocument/2006/relationships/image" Target="../media/image57.png"/><Relationship Id="rId5" Type="http://schemas.openxmlformats.org/officeDocument/2006/relationships/image" Target="../media/image53.png"/><Relationship Id="rId10" Type="http://schemas.openxmlformats.org/officeDocument/2006/relationships/image" Target="../media/image56.svg"/><Relationship Id="rId4" Type="http://schemas.openxmlformats.org/officeDocument/2006/relationships/image" Target="../media/image50.svg"/><Relationship Id="rId9" Type="http://schemas.openxmlformats.org/officeDocument/2006/relationships/image" Target="../media/image55.png"/><Relationship Id="rId14" Type="http://schemas.openxmlformats.org/officeDocument/2006/relationships/image" Target="../media/image60.sv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4.xml"/></Relationships>
</file>

<file path=ppt/slides/_rels/slide20.xml.rels><?xml version="1.0" encoding="UTF-8" standalone="yes"?>
<Relationships xmlns="http://schemas.openxmlformats.org/package/2006/relationships"><Relationship Id="rId8" Type="http://schemas.openxmlformats.org/officeDocument/2006/relationships/image" Target="../media/image56.svg"/><Relationship Id="rId3" Type="http://schemas.openxmlformats.org/officeDocument/2006/relationships/image" Target="../media/image49.png"/><Relationship Id="rId7" Type="http://schemas.openxmlformats.org/officeDocument/2006/relationships/image" Target="../media/image55.png"/><Relationship Id="rId12" Type="http://schemas.openxmlformats.org/officeDocument/2006/relationships/image" Target="../media/image60.svg"/><Relationship Id="rId2" Type="http://schemas.openxmlformats.org/officeDocument/2006/relationships/notesSlide" Target="../notesSlides/notesSlide8.xml"/><Relationship Id="rId1" Type="http://schemas.openxmlformats.org/officeDocument/2006/relationships/slideLayout" Target="../slideLayouts/slideLayout94.xml"/><Relationship Id="rId6" Type="http://schemas.openxmlformats.org/officeDocument/2006/relationships/image" Target="../media/image36.svg"/><Relationship Id="rId11" Type="http://schemas.openxmlformats.org/officeDocument/2006/relationships/image" Target="../media/image59.png"/><Relationship Id="rId5" Type="http://schemas.openxmlformats.org/officeDocument/2006/relationships/image" Target="../media/image35.png"/><Relationship Id="rId10" Type="http://schemas.openxmlformats.org/officeDocument/2006/relationships/image" Target="../media/image58.svg"/><Relationship Id="rId4" Type="http://schemas.openxmlformats.org/officeDocument/2006/relationships/image" Target="../media/image50.svg"/><Relationship Id="rId9" Type="http://schemas.openxmlformats.org/officeDocument/2006/relationships/image" Target="../media/image57.png"/></Relationships>
</file>

<file path=ppt/slides/_rels/slide21.xml.rels><?xml version="1.0" encoding="UTF-8" standalone="yes"?>
<Relationships xmlns="http://schemas.openxmlformats.org/package/2006/relationships"><Relationship Id="rId8" Type="http://schemas.openxmlformats.org/officeDocument/2006/relationships/image" Target="../media/image47.svg"/><Relationship Id="rId3" Type="http://schemas.openxmlformats.org/officeDocument/2006/relationships/image" Target="../media/image49.png"/><Relationship Id="rId7" Type="http://schemas.openxmlformats.org/officeDocument/2006/relationships/image" Target="../media/image46.png"/><Relationship Id="rId2" Type="http://schemas.openxmlformats.org/officeDocument/2006/relationships/notesSlide" Target="../notesSlides/notesSlide9.xml"/><Relationship Id="rId1" Type="http://schemas.openxmlformats.org/officeDocument/2006/relationships/slideLayout" Target="../slideLayouts/slideLayout94.xml"/><Relationship Id="rId6" Type="http://schemas.openxmlformats.org/officeDocument/2006/relationships/image" Target="../media/image54.svg"/><Relationship Id="rId5" Type="http://schemas.openxmlformats.org/officeDocument/2006/relationships/image" Target="../media/image53.png"/><Relationship Id="rId10" Type="http://schemas.openxmlformats.org/officeDocument/2006/relationships/image" Target="../media/image62.svg"/><Relationship Id="rId4" Type="http://schemas.openxmlformats.org/officeDocument/2006/relationships/image" Target="../media/image50.svg"/><Relationship Id="rId9" Type="http://schemas.openxmlformats.org/officeDocument/2006/relationships/image" Target="../media/image61.png"/></Relationships>
</file>

<file path=ppt/slides/_rels/slide2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0.xml"/><Relationship Id="rId1" Type="http://schemas.openxmlformats.org/officeDocument/2006/relationships/slideLayout" Target="../slideLayouts/slideLayout94.xml"/><Relationship Id="rId6" Type="http://schemas.openxmlformats.org/officeDocument/2006/relationships/image" Target="../media/image47.svg"/><Relationship Id="rId5" Type="http://schemas.openxmlformats.org/officeDocument/2006/relationships/image" Target="../media/image46.png"/><Relationship Id="rId4" Type="http://schemas.openxmlformats.org/officeDocument/2006/relationships/image" Target="../media/image50.svg"/></Relationships>
</file>

<file path=ppt/slides/_rels/slide23.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50.svg"/><Relationship Id="rId7" Type="http://schemas.openxmlformats.org/officeDocument/2006/relationships/image" Target="../media/image47.svg"/><Relationship Id="rId2" Type="http://schemas.openxmlformats.org/officeDocument/2006/relationships/image" Target="../media/image49.png"/><Relationship Id="rId1" Type="http://schemas.openxmlformats.org/officeDocument/2006/relationships/slideLayout" Target="../slideLayouts/slideLayout59.xml"/><Relationship Id="rId6" Type="http://schemas.openxmlformats.org/officeDocument/2006/relationships/image" Target="../media/image46.png"/><Relationship Id="rId11" Type="http://schemas.openxmlformats.org/officeDocument/2006/relationships/image" Target="../media/image38.svg"/><Relationship Id="rId5" Type="http://schemas.openxmlformats.org/officeDocument/2006/relationships/image" Target="../media/image54.svg"/><Relationship Id="rId10" Type="http://schemas.openxmlformats.org/officeDocument/2006/relationships/image" Target="../media/image37.png"/><Relationship Id="rId4" Type="http://schemas.openxmlformats.org/officeDocument/2006/relationships/image" Target="../media/image53.png"/><Relationship Id="rId9" Type="http://schemas.openxmlformats.org/officeDocument/2006/relationships/image" Target="../media/image64.svg"/></Relationships>
</file>

<file path=ppt/slides/_rels/slide24.xml.rels><?xml version="1.0" encoding="UTF-8" standalone="yes"?>
<Relationships xmlns="http://schemas.openxmlformats.org/package/2006/relationships"><Relationship Id="rId8" Type="http://schemas.openxmlformats.org/officeDocument/2006/relationships/image" Target="../media/image63.png"/><Relationship Id="rId13" Type="http://schemas.openxmlformats.org/officeDocument/2006/relationships/image" Target="../media/image38.svg"/><Relationship Id="rId3" Type="http://schemas.openxmlformats.org/officeDocument/2006/relationships/image" Target="../media/image50.svg"/><Relationship Id="rId7" Type="http://schemas.openxmlformats.org/officeDocument/2006/relationships/image" Target="../media/image47.svg"/><Relationship Id="rId12" Type="http://schemas.openxmlformats.org/officeDocument/2006/relationships/image" Target="../media/image37.png"/><Relationship Id="rId2" Type="http://schemas.openxmlformats.org/officeDocument/2006/relationships/image" Target="../media/image49.png"/><Relationship Id="rId1" Type="http://schemas.openxmlformats.org/officeDocument/2006/relationships/slideLayout" Target="../slideLayouts/slideLayout59.xml"/><Relationship Id="rId6" Type="http://schemas.openxmlformats.org/officeDocument/2006/relationships/image" Target="../media/image46.png"/><Relationship Id="rId11" Type="http://schemas.openxmlformats.org/officeDocument/2006/relationships/image" Target="../media/image62.svg"/><Relationship Id="rId5" Type="http://schemas.openxmlformats.org/officeDocument/2006/relationships/image" Target="../media/image54.svg"/><Relationship Id="rId10" Type="http://schemas.openxmlformats.org/officeDocument/2006/relationships/image" Target="../media/image61.png"/><Relationship Id="rId4" Type="http://schemas.openxmlformats.org/officeDocument/2006/relationships/image" Target="../media/image53.png"/><Relationship Id="rId9" Type="http://schemas.openxmlformats.org/officeDocument/2006/relationships/image" Target="../media/image64.sv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28.xml.rels><?xml version="1.0" encoding="UTF-8" standalone="yes"?>
<Relationships xmlns="http://schemas.openxmlformats.org/package/2006/relationships"><Relationship Id="rId3" Type="http://schemas.openxmlformats.org/officeDocument/2006/relationships/hyperlink" Target="https://github.com/splunk/splunk-aws-project-trumpet" TargetMode="External"/><Relationship Id="rId2" Type="http://schemas.openxmlformats.org/officeDocument/2006/relationships/hyperlink" Target="https://www.splunk.com/blog/2018/09/17/automating-aws-data-ingestion-into-splunk.html" TargetMode="External"/><Relationship Id="rId1" Type="http://schemas.openxmlformats.org/officeDocument/2006/relationships/slideLayout" Target="../slideLayouts/slideLayout9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8.xml.rels><?xml version="1.0" encoding="UTF-8" standalone="yes"?>
<Relationships xmlns="http://schemas.openxmlformats.org/package/2006/relationships"><Relationship Id="rId8" Type="http://schemas.openxmlformats.org/officeDocument/2006/relationships/image" Target="../media/image32.emf"/><Relationship Id="rId3" Type="http://schemas.openxmlformats.org/officeDocument/2006/relationships/diagramLayout" Target="../diagrams/layout1.xml"/><Relationship Id="rId7" Type="http://schemas.openxmlformats.org/officeDocument/2006/relationships/image" Target="../media/image31.emf"/><Relationship Id="rId2" Type="http://schemas.openxmlformats.org/officeDocument/2006/relationships/diagramData" Target="../diagrams/data1.xml"/><Relationship Id="rId1" Type="http://schemas.openxmlformats.org/officeDocument/2006/relationships/slideLayout" Target="../slideLayouts/slideLayout94.xml"/><Relationship Id="rId6" Type="http://schemas.microsoft.com/office/2007/relationships/diagramDrawing" Target="../diagrams/drawing1.xml"/><Relationship Id="rId5" Type="http://schemas.openxmlformats.org/officeDocument/2006/relationships/diagramColors" Target="../diagrams/colors1.xml"/><Relationship Id="rId10" Type="http://schemas.openxmlformats.org/officeDocument/2006/relationships/image" Target="../media/image34.emf"/><Relationship Id="rId4" Type="http://schemas.openxmlformats.org/officeDocument/2006/relationships/diagramQuickStyle" Target="../diagrams/quickStyle1.xml"/><Relationship Id="rId9" Type="http://schemas.openxmlformats.org/officeDocument/2006/relationships/image" Target="../media/image33.emf"/></Relationships>
</file>

<file path=ppt/slides/_rels/slide9.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46.png"/><Relationship Id="rId3" Type="http://schemas.openxmlformats.org/officeDocument/2006/relationships/image" Target="../media/image36.svg"/><Relationship Id="rId7" Type="http://schemas.openxmlformats.org/officeDocument/2006/relationships/image" Target="../media/image40.svg"/><Relationship Id="rId12" Type="http://schemas.openxmlformats.org/officeDocument/2006/relationships/image" Target="../media/image45.svg"/><Relationship Id="rId2" Type="http://schemas.openxmlformats.org/officeDocument/2006/relationships/image" Target="../media/image35.png"/><Relationship Id="rId1" Type="http://schemas.openxmlformats.org/officeDocument/2006/relationships/slideLayout" Target="../slideLayouts/slideLayout96.xml"/><Relationship Id="rId6" Type="http://schemas.openxmlformats.org/officeDocument/2006/relationships/image" Target="../media/image39.png"/><Relationship Id="rId11" Type="http://schemas.openxmlformats.org/officeDocument/2006/relationships/image" Target="../media/image44.png"/><Relationship Id="rId5" Type="http://schemas.openxmlformats.org/officeDocument/2006/relationships/image" Target="../media/image38.svg"/><Relationship Id="rId10" Type="http://schemas.openxmlformats.org/officeDocument/2006/relationships/image" Target="../media/image43.png"/><Relationship Id="rId4" Type="http://schemas.openxmlformats.org/officeDocument/2006/relationships/image" Target="../media/image37.png"/><Relationship Id="rId9" Type="http://schemas.openxmlformats.org/officeDocument/2006/relationships/image" Target="../media/image42.svg"/><Relationship Id="rId14" Type="http://schemas.openxmlformats.org/officeDocument/2006/relationships/image" Target="../media/image47.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Cooking with AWS and Splunk</a:t>
            </a:r>
          </a:p>
        </p:txBody>
      </p:sp>
      <p:sp>
        <p:nvSpPr>
          <p:cNvPr id="6" name="Subtitle 5">
            <a:extLst>
              <a:ext uri="{FF2B5EF4-FFF2-40B4-BE49-F238E27FC236}">
                <a16:creationId xmlns:a16="http://schemas.microsoft.com/office/drawing/2014/main" id="{E8092264-6391-1342-B62A-C8BF7D8DCF72}"/>
              </a:ext>
            </a:extLst>
          </p:cNvPr>
          <p:cNvSpPr>
            <a:spLocks noGrp="1"/>
          </p:cNvSpPr>
          <p:nvPr>
            <p:ph type="subTitle" idx="1"/>
          </p:nvPr>
        </p:nvSpPr>
        <p:spPr/>
        <p:txBody>
          <a:bodyPr/>
          <a:lstStyle/>
          <a:p>
            <a:endParaRPr lang="en-US"/>
          </a:p>
        </p:txBody>
      </p:sp>
      <p:sp>
        <p:nvSpPr>
          <p:cNvPr id="3" name="Text Placeholder 2"/>
          <p:cNvSpPr>
            <a:spLocks noGrp="1"/>
          </p:cNvSpPr>
          <p:nvPr>
            <p:ph type="body" idx="14"/>
          </p:nvPr>
        </p:nvSpPr>
        <p:spPr/>
        <p:txBody>
          <a:bodyPr/>
          <a:lstStyle/>
          <a:p>
            <a:r>
              <a:rPr lang="en-US" dirty="0"/>
              <a:t>Module 13 : Best Practices for Data Collection</a:t>
            </a:r>
          </a:p>
        </p:txBody>
      </p:sp>
      <p:sp>
        <p:nvSpPr>
          <p:cNvPr id="5" name="Text Placeholder 4"/>
          <p:cNvSpPr>
            <a:spLocks noGrp="1"/>
          </p:cNvSpPr>
          <p:nvPr>
            <p:ph type="body" idx="15"/>
          </p:nvPr>
        </p:nvSpPr>
        <p:spPr/>
        <p:txBody>
          <a:bodyPr/>
          <a:lstStyle/>
          <a:p>
            <a:r>
              <a:rPr lang="en-US" dirty="0"/>
              <a:t>Kam Amir | Splunk Cloud Architect</a:t>
            </a:r>
          </a:p>
        </p:txBody>
      </p:sp>
      <p:pic>
        <p:nvPicPr>
          <p:cNvPr id="4" name="Picture 3"/>
          <p:cNvPicPr>
            <a:picLocks noChangeAspect="1"/>
          </p:cNvPicPr>
          <p:nvPr/>
        </p:nvPicPr>
        <p:blipFill>
          <a:blip r:embed="rId3" cstate="email">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3143165" y="5835487"/>
            <a:ext cx="2192676" cy="821587"/>
          </a:xfrm>
          <a:prstGeom prst="rect">
            <a:avLst/>
          </a:prstGeom>
          <a:noFill/>
          <a:effectLst>
            <a:glow rad="127000">
              <a:schemeClr val="tx1"/>
            </a:glow>
          </a:effectLst>
        </p:spPr>
      </p:pic>
    </p:spTree>
    <p:extLst>
      <p:ext uri="{BB962C8B-B14F-4D97-AF65-F5344CB8AC3E}">
        <p14:creationId xmlns:p14="http://schemas.microsoft.com/office/powerpoint/2010/main" val="3568303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0DBBF1A-C132-C64D-91B1-EEA90398D642}"/>
              </a:ext>
            </a:extLst>
          </p:cNvPr>
          <p:cNvSpPr>
            <a:spLocks noGrp="1"/>
          </p:cNvSpPr>
          <p:nvPr>
            <p:ph sz="half" idx="1"/>
          </p:nvPr>
        </p:nvSpPr>
        <p:spPr/>
        <p:txBody>
          <a:bodyPr/>
          <a:lstStyle/>
          <a:p>
            <a:r>
              <a:rPr lang="en-US" dirty="0"/>
              <a:t>Pros:</a:t>
            </a:r>
          </a:p>
          <a:p>
            <a:r>
              <a:rPr lang="en-US" dirty="0"/>
              <a:t>Required for CloudWatch Metrics and Description input</a:t>
            </a:r>
          </a:p>
          <a:p>
            <a:r>
              <a:rPr lang="en-US" dirty="0"/>
              <a:t>Small deployment, validating data collection</a:t>
            </a:r>
          </a:p>
          <a:p>
            <a:r>
              <a:rPr lang="en-US" dirty="0"/>
              <a:t>Setup AWS to collet data and Splunk will </a:t>
            </a:r>
          </a:p>
          <a:p>
            <a:r>
              <a:rPr lang="en-US" dirty="0"/>
              <a:t>SQS Based S3 Inputs can be configured to be Highly Available</a:t>
            </a:r>
          </a:p>
          <a:p>
            <a:endParaRPr lang="en-US" dirty="0"/>
          </a:p>
          <a:p>
            <a:endParaRPr lang="en-US" dirty="0"/>
          </a:p>
        </p:txBody>
      </p:sp>
      <p:sp>
        <p:nvSpPr>
          <p:cNvPr id="3" name="Content Placeholder 2">
            <a:extLst>
              <a:ext uri="{FF2B5EF4-FFF2-40B4-BE49-F238E27FC236}">
                <a16:creationId xmlns:a16="http://schemas.microsoft.com/office/drawing/2014/main" id="{F6ED383F-0029-794D-88AC-DB9B2911DF59}"/>
              </a:ext>
            </a:extLst>
          </p:cNvPr>
          <p:cNvSpPr>
            <a:spLocks noGrp="1"/>
          </p:cNvSpPr>
          <p:nvPr>
            <p:ph sz="half" idx="12"/>
          </p:nvPr>
        </p:nvSpPr>
        <p:spPr/>
        <p:txBody>
          <a:bodyPr/>
          <a:lstStyle/>
          <a:p>
            <a:r>
              <a:rPr lang="en-US" dirty="0"/>
              <a:t>Cons:</a:t>
            </a:r>
          </a:p>
          <a:p>
            <a:r>
              <a:rPr lang="en-US" dirty="0"/>
              <a:t>Requires hardware</a:t>
            </a:r>
          </a:p>
          <a:p>
            <a:r>
              <a:rPr lang="en-US" dirty="0"/>
              <a:t>Higher cost for using CloudWatch Logs and running hardware</a:t>
            </a:r>
          </a:p>
          <a:p>
            <a:r>
              <a:rPr lang="en-US" dirty="0"/>
              <a:t>Legacy inputs not natively Highly Available (e.g. Description, CloudWatch metrics etc.)</a:t>
            </a:r>
          </a:p>
          <a:p>
            <a:r>
              <a:rPr lang="en-US" dirty="0"/>
              <a:t>Must setup and maintain permissions via policy </a:t>
            </a:r>
          </a:p>
          <a:p>
            <a:endParaRPr lang="en-US" dirty="0"/>
          </a:p>
          <a:p>
            <a:endParaRPr lang="en-US" dirty="0"/>
          </a:p>
        </p:txBody>
      </p:sp>
      <p:sp>
        <p:nvSpPr>
          <p:cNvPr id="4" name="Title 3">
            <a:extLst>
              <a:ext uri="{FF2B5EF4-FFF2-40B4-BE49-F238E27FC236}">
                <a16:creationId xmlns:a16="http://schemas.microsoft.com/office/drawing/2014/main" id="{30E51D76-237E-6844-91DC-F83BBBE16C5F}"/>
              </a:ext>
            </a:extLst>
          </p:cNvPr>
          <p:cNvSpPr>
            <a:spLocks noGrp="1"/>
          </p:cNvSpPr>
          <p:nvPr>
            <p:ph type="title"/>
          </p:nvPr>
        </p:nvSpPr>
        <p:spPr/>
        <p:txBody>
          <a:bodyPr/>
          <a:lstStyle/>
          <a:p>
            <a:r>
              <a:rPr lang="en-US" dirty="0"/>
              <a:t>The Case for Pull (Modular Input)</a:t>
            </a:r>
          </a:p>
        </p:txBody>
      </p:sp>
      <p:sp>
        <p:nvSpPr>
          <p:cNvPr id="5" name="Subtitle 4">
            <a:extLst>
              <a:ext uri="{FF2B5EF4-FFF2-40B4-BE49-F238E27FC236}">
                <a16:creationId xmlns:a16="http://schemas.microsoft.com/office/drawing/2014/main" id="{49CF369A-E883-3144-8B07-E182C9707624}"/>
              </a:ext>
            </a:extLst>
          </p:cNvPr>
          <p:cNvSpPr>
            <a:spLocks noGrp="1"/>
          </p:cNvSpPr>
          <p:nvPr>
            <p:ph type="subTitle" idx="13"/>
          </p:nvPr>
        </p:nvSpPr>
        <p:spPr/>
        <p:txBody>
          <a:bodyPr/>
          <a:lstStyle/>
          <a:p>
            <a:r>
              <a:rPr lang="en-US" dirty="0"/>
              <a:t>Modular inputs running on dedicated heavy forwarders</a:t>
            </a:r>
          </a:p>
        </p:txBody>
      </p:sp>
    </p:spTree>
    <p:extLst>
      <p:ext uri="{BB962C8B-B14F-4D97-AF65-F5344CB8AC3E}">
        <p14:creationId xmlns:p14="http://schemas.microsoft.com/office/powerpoint/2010/main" val="2626903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0DBBF1A-C132-C64D-91B1-EEA90398D642}"/>
              </a:ext>
            </a:extLst>
          </p:cNvPr>
          <p:cNvSpPr>
            <a:spLocks noGrp="1"/>
          </p:cNvSpPr>
          <p:nvPr>
            <p:ph sz="half" idx="1"/>
          </p:nvPr>
        </p:nvSpPr>
        <p:spPr/>
        <p:txBody>
          <a:bodyPr/>
          <a:lstStyle/>
          <a:p>
            <a:r>
              <a:rPr lang="en-US" dirty="0"/>
              <a:t>Pros:</a:t>
            </a:r>
          </a:p>
          <a:p>
            <a:r>
              <a:rPr lang="en-US" dirty="0"/>
              <a:t>No hardware required for pushing data into Splunk via HEC</a:t>
            </a:r>
          </a:p>
          <a:p>
            <a:r>
              <a:rPr lang="en-US" dirty="0"/>
              <a:t>Built for high volume data sources </a:t>
            </a:r>
          </a:p>
          <a:p>
            <a:r>
              <a:rPr lang="en-US" dirty="0"/>
              <a:t>Setup only requires HEC URL and HEC Token</a:t>
            </a:r>
          </a:p>
          <a:p>
            <a:r>
              <a:rPr lang="en-US" dirty="0"/>
              <a:t>Quick way to ingest high volume data sources</a:t>
            </a:r>
          </a:p>
          <a:p>
            <a:endParaRPr lang="en-US" dirty="0"/>
          </a:p>
          <a:p>
            <a:endParaRPr lang="en-US" dirty="0"/>
          </a:p>
          <a:p>
            <a:endParaRPr lang="en-US" dirty="0"/>
          </a:p>
        </p:txBody>
      </p:sp>
      <p:sp>
        <p:nvSpPr>
          <p:cNvPr id="3" name="Content Placeholder 2">
            <a:extLst>
              <a:ext uri="{FF2B5EF4-FFF2-40B4-BE49-F238E27FC236}">
                <a16:creationId xmlns:a16="http://schemas.microsoft.com/office/drawing/2014/main" id="{F6ED383F-0029-794D-88AC-DB9B2911DF59}"/>
              </a:ext>
            </a:extLst>
          </p:cNvPr>
          <p:cNvSpPr>
            <a:spLocks noGrp="1"/>
          </p:cNvSpPr>
          <p:nvPr>
            <p:ph sz="half" idx="12"/>
          </p:nvPr>
        </p:nvSpPr>
        <p:spPr/>
        <p:txBody>
          <a:bodyPr/>
          <a:lstStyle/>
          <a:p>
            <a:r>
              <a:rPr lang="en-US" dirty="0"/>
              <a:t>Cons: </a:t>
            </a:r>
          </a:p>
          <a:p>
            <a:r>
              <a:rPr lang="en-US" dirty="0"/>
              <a:t>Does not work with two services / inputs Description and CloudWatch Metrics</a:t>
            </a:r>
          </a:p>
          <a:p>
            <a:r>
              <a:rPr lang="en-US" dirty="0"/>
              <a:t>Lambda functions do not have event acknowledgement </a:t>
            </a:r>
          </a:p>
          <a:p>
            <a:r>
              <a:rPr lang="en-US" dirty="0"/>
              <a:t>Cost if using CloudWatch Logs</a:t>
            </a:r>
          </a:p>
          <a:p>
            <a:endParaRPr lang="en-US" dirty="0"/>
          </a:p>
          <a:p>
            <a:endParaRPr lang="en-US" dirty="0"/>
          </a:p>
        </p:txBody>
      </p:sp>
      <p:sp>
        <p:nvSpPr>
          <p:cNvPr id="4" name="Title 3">
            <a:extLst>
              <a:ext uri="{FF2B5EF4-FFF2-40B4-BE49-F238E27FC236}">
                <a16:creationId xmlns:a16="http://schemas.microsoft.com/office/drawing/2014/main" id="{30E51D76-237E-6844-91DC-F83BBBE16C5F}"/>
              </a:ext>
            </a:extLst>
          </p:cNvPr>
          <p:cNvSpPr>
            <a:spLocks noGrp="1"/>
          </p:cNvSpPr>
          <p:nvPr>
            <p:ph type="title"/>
          </p:nvPr>
        </p:nvSpPr>
        <p:spPr/>
        <p:txBody>
          <a:bodyPr/>
          <a:lstStyle/>
          <a:p>
            <a:r>
              <a:rPr lang="en-US" dirty="0"/>
              <a:t>The Case for Push via Lambda Functions</a:t>
            </a:r>
          </a:p>
        </p:txBody>
      </p:sp>
      <p:sp>
        <p:nvSpPr>
          <p:cNvPr id="5" name="Subtitle 4">
            <a:extLst>
              <a:ext uri="{FF2B5EF4-FFF2-40B4-BE49-F238E27FC236}">
                <a16:creationId xmlns:a16="http://schemas.microsoft.com/office/drawing/2014/main" id="{49CF369A-E883-3144-8B07-E182C9707624}"/>
              </a:ext>
            </a:extLst>
          </p:cNvPr>
          <p:cNvSpPr>
            <a:spLocks noGrp="1"/>
          </p:cNvSpPr>
          <p:nvPr>
            <p:ph type="subTitle" idx="13"/>
          </p:nvPr>
        </p:nvSpPr>
        <p:spPr/>
        <p:txBody>
          <a:bodyPr/>
          <a:lstStyle/>
          <a:p>
            <a:endParaRPr lang="en-US" dirty="0"/>
          </a:p>
        </p:txBody>
      </p:sp>
    </p:spTree>
    <p:extLst>
      <p:ext uri="{BB962C8B-B14F-4D97-AF65-F5344CB8AC3E}">
        <p14:creationId xmlns:p14="http://schemas.microsoft.com/office/powerpoint/2010/main" val="74467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0DBBF1A-C132-C64D-91B1-EEA90398D642}"/>
              </a:ext>
            </a:extLst>
          </p:cNvPr>
          <p:cNvSpPr>
            <a:spLocks noGrp="1"/>
          </p:cNvSpPr>
          <p:nvPr>
            <p:ph sz="half" idx="1"/>
          </p:nvPr>
        </p:nvSpPr>
        <p:spPr/>
        <p:txBody>
          <a:bodyPr/>
          <a:lstStyle/>
          <a:p>
            <a:r>
              <a:rPr lang="en-US" dirty="0"/>
              <a:t>Pros:</a:t>
            </a:r>
          </a:p>
          <a:p>
            <a:r>
              <a:rPr lang="en-US" dirty="0"/>
              <a:t>No hardware required for pushing data into Splunk via HEC</a:t>
            </a:r>
          </a:p>
          <a:p>
            <a:r>
              <a:rPr lang="en-US" dirty="0"/>
              <a:t>Built for high volume data sources </a:t>
            </a:r>
          </a:p>
          <a:p>
            <a:r>
              <a:rPr lang="en-US" dirty="0"/>
              <a:t>Setup only requires HEC URL and HEC Token</a:t>
            </a:r>
          </a:p>
          <a:p>
            <a:r>
              <a:rPr lang="en-US" dirty="0"/>
              <a:t>Lower cost and less administration</a:t>
            </a:r>
          </a:p>
          <a:p>
            <a:r>
              <a:rPr lang="en-US" dirty="0"/>
              <a:t>Can be automated for many sub accounts</a:t>
            </a:r>
          </a:p>
          <a:p>
            <a:r>
              <a:rPr lang="en-US" dirty="0"/>
              <a:t>Kinesis Data Firehose validates events made it into Splunk</a:t>
            </a:r>
          </a:p>
          <a:p>
            <a:endParaRPr lang="en-US" dirty="0"/>
          </a:p>
          <a:p>
            <a:endParaRPr lang="en-US" dirty="0"/>
          </a:p>
        </p:txBody>
      </p:sp>
      <p:sp>
        <p:nvSpPr>
          <p:cNvPr id="3" name="Content Placeholder 2">
            <a:extLst>
              <a:ext uri="{FF2B5EF4-FFF2-40B4-BE49-F238E27FC236}">
                <a16:creationId xmlns:a16="http://schemas.microsoft.com/office/drawing/2014/main" id="{F6ED383F-0029-794D-88AC-DB9B2911DF59}"/>
              </a:ext>
            </a:extLst>
          </p:cNvPr>
          <p:cNvSpPr>
            <a:spLocks noGrp="1"/>
          </p:cNvSpPr>
          <p:nvPr>
            <p:ph sz="half" idx="12"/>
          </p:nvPr>
        </p:nvSpPr>
        <p:spPr/>
        <p:txBody>
          <a:bodyPr/>
          <a:lstStyle/>
          <a:p>
            <a:r>
              <a:rPr lang="en-US" dirty="0"/>
              <a:t>Cons: </a:t>
            </a:r>
          </a:p>
          <a:p>
            <a:r>
              <a:rPr lang="en-US" dirty="0"/>
              <a:t>Does not work with two services / inputs Description and CloudWatch Metrics</a:t>
            </a:r>
          </a:p>
          <a:p>
            <a:r>
              <a:rPr lang="en-US" dirty="0"/>
              <a:t>Potential learning curve to setup initial Kinesis Data Firehose</a:t>
            </a:r>
          </a:p>
          <a:p>
            <a:r>
              <a:rPr lang="en-US" dirty="0"/>
              <a:t>Region might not currently support Kinesis Data Firehose (e.g. GovCloud)</a:t>
            </a:r>
          </a:p>
          <a:p>
            <a:r>
              <a:rPr lang="en-US" dirty="0"/>
              <a:t>Must be high enough volume to fill data buffer</a:t>
            </a:r>
          </a:p>
          <a:p>
            <a:endParaRPr lang="en-US" dirty="0"/>
          </a:p>
        </p:txBody>
      </p:sp>
      <p:sp>
        <p:nvSpPr>
          <p:cNvPr id="4" name="Title 3">
            <a:extLst>
              <a:ext uri="{FF2B5EF4-FFF2-40B4-BE49-F238E27FC236}">
                <a16:creationId xmlns:a16="http://schemas.microsoft.com/office/drawing/2014/main" id="{30E51D76-237E-6844-91DC-F83BBBE16C5F}"/>
              </a:ext>
            </a:extLst>
          </p:cNvPr>
          <p:cNvSpPr>
            <a:spLocks noGrp="1"/>
          </p:cNvSpPr>
          <p:nvPr>
            <p:ph type="title"/>
          </p:nvPr>
        </p:nvSpPr>
        <p:spPr/>
        <p:txBody>
          <a:bodyPr/>
          <a:lstStyle/>
          <a:p>
            <a:r>
              <a:rPr lang="en-US" dirty="0"/>
              <a:t>The Case for Push via Kinesis Data Firehose</a:t>
            </a:r>
          </a:p>
        </p:txBody>
      </p:sp>
      <p:sp>
        <p:nvSpPr>
          <p:cNvPr id="5" name="Subtitle 4">
            <a:extLst>
              <a:ext uri="{FF2B5EF4-FFF2-40B4-BE49-F238E27FC236}">
                <a16:creationId xmlns:a16="http://schemas.microsoft.com/office/drawing/2014/main" id="{49CF369A-E883-3144-8B07-E182C9707624}"/>
              </a:ext>
            </a:extLst>
          </p:cNvPr>
          <p:cNvSpPr>
            <a:spLocks noGrp="1"/>
          </p:cNvSpPr>
          <p:nvPr>
            <p:ph type="subTitle" idx="13"/>
          </p:nvPr>
        </p:nvSpPr>
        <p:spPr/>
        <p:txBody>
          <a:bodyPr/>
          <a:lstStyle/>
          <a:p>
            <a:endParaRPr lang="en-US" dirty="0"/>
          </a:p>
        </p:txBody>
      </p:sp>
    </p:spTree>
    <p:extLst>
      <p:ext uri="{BB962C8B-B14F-4D97-AF65-F5344CB8AC3E}">
        <p14:creationId xmlns:p14="http://schemas.microsoft.com/office/powerpoint/2010/main" val="127007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8CD1F889-6B73-D542-A357-5C71109BF0BF}"/>
              </a:ext>
            </a:extLst>
          </p:cNvPr>
          <p:cNvSpPr>
            <a:spLocks noGrp="1"/>
          </p:cNvSpPr>
          <p:nvPr>
            <p:ph sz="half" idx="1"/>
          </p:nvPr>
        </p:nvSpPr>
        <p:spPr/>
        <p:txBody>
          <a:bodyPr/>
          <a:lstStyle/>
          <a:p>
            <a:r>
              <a:rPr lang="en-US" dirty="0"/>
              <a:t>Push</a:t>
            </a:r>
          </a:p>
        </p:txBody>
      </p:sp>
      <p:sp>
        <p:nvSpPr>
          <p:cNvPr id="9" name="Content Placeholder 8">
            <a:extLst>
              <a:ext uri="{FF2B5EF4-FFF2-40B4-BE49-F238E27FC236}">
                <a16:creationId xmlns:a16="http://schemas.microsoft.com/office/drawing/2014/main" id="{C7796A24-B726-1A4D-90BD-D7309FFAE451}"/>
              </a:ext>
            </a:extLst>
          </p:cNvPr>
          <p:cNvSpPr>
            <a:spLocks noGrp="1"/>
          </p:cNvSpPr>
          <p:nvPr>
            <p:ph sz="half" idx="12"/>
          </p:nvPr>
        </p:nvSpPr>
        <p:spPr/>
        <p:txBody>
          <a:bodyPr/>
          <a:lstStyle/>
          <a:p>
            <a:r>
              <a:rPr lang="en-US" dirty="0"/>
              <a:t>Pull</a:t>
            </a:r>
          </a:p>
        </p:txBody>
      </p:sp>
      <p:sp>
        <p:nvSpPr>
          <p:cNvPr id="5" name="Title 4">
            <a:extLst>
              <a:ext uri="{FF2B5EF4-FFF2-40B4-BE49-F238E27FC236}">
                <a16:creationId xmlns:a16="http://schemas.microsoft.com/office/drawing/2014/main" id="{CAB9943A-9453-A443-AF8B-C92FB8ED8462}"/>
              </a:ext>
            </a:extLst>
          </p:cNvPr>
          <p:cNvSpPr>
            <a:spLocks noGrp="1"/>
          </p:cNvSpPr>
          <p:nvPr>
            <p:ph type="title"/>
          </p:nvPr>
        </p:nvSpPr>
        <p:spPr/>
        <p:txBody>
          <a:bodyPr/>
          <a:lstStyle/>
          <a:p>
            <a:r>
              <a:rPr lang="en-US" dirty="0"/>
              <a:t>Cost Considerations</a:t>
            </a:r>
          </a:p>
        </p:txBody>
      </p:sp>
      <p:sp>
        <p:nvSpPr>
          <p:cNvPr id="10" name="Subtitle 9">
            <a:extLst>
              <a:ext uri="{FF2B5EF4-FFF2-40B4-BE49-F238E27FC236}">
                <a16:creationId xmlns:a16="http://schemas.microsoft.com/office/drawing/2014/main" id="{C3F515B7-C537-3F41-A2A4-D9F9128F31EF}"/>
              </a:ext>
            </a:extLst>
          </p:cNvPr>
          <p:cNvSpPr>
            <a:spLocks noGrp="1"/>
          </p:cNvSpPr>
          <p:nvPr>
            <p:ph type="subTitle" idx="13"/>
          </p:nvPr>
        </p:nvSpPr>
        <p:spPr/>
        <p:txBody>
          <a:bodyPr/>
          <a:lstStyle/>
          <a:p>
            <a:r>
              <a:rPr lang="en-US" dirty="0"/>
              <a:t>Push vs. Pull cost difference (Monthly on-Demand)</a:t>
            </a:r>
          </a:p>
        </p:txBody>
      </p:sp>
      <p:graphicFrame>
        <p:nvGraphicFramePr>
          <p:cNvPr id="11" name="Object 10">
            <a:extLst>
              <a:ext uri="{FF2B5EF4-FFF2-40B4-BE49-F238E27FC236}">
                <a16:creationId xmlns:a16="http://schemas.microsoft.com/office/drawing/2014/main" id="{672093A8-AA00-3944-AA05-25E7764AFEF1}"/>
              </a:ext>
            </a:extLst>
          </p:cNvPr>
          <p:cNvGraphicFramePr>
            <a:graphicFrameLocks noChangeAspect="1"/>
          </p:cNvGraphicFramePr>
          <p:nvPr/>
        </p:nvGraphicFramePr>
        <p:xfrm>
          <a:off x="456062" y="2101441"/>
          <a:ext cx="6128493" cy="3080616"/>
        </p:xfrm>
        <a:graphic>
          <a:graphicData uri="http://schemas.openxmlformats.org/presentationml/2006/ole">
            <mc:AlternateContent xmlns:mc="http://schemas.openxmlformats.org/markup-compatibility/2006">
              <mc:Choice xmlns:v="urn:schemas-microsoft-com:vml" Requires="v">
                <p:oleObj spid="_x0000_s1053" name="Worksheet" r:id="rId3" imgW="10934700" imgH="5499100" progId="Excel.Sheet.12">
                  <p:embed/>
                </p:oleObj>
              </mc:Choice>
              <mc:Fallback>
                <p:oleObj name="Worksheet" r:id="rId3" imgW="10934700" imgH="5499100" progId="Excel.Sheet.12">
                  <p:embed/>
                  <p:pic>
                    <p:nvPicPr>
                      <p:cNvPr id="11" name="Object 10">
                        <a:extLst>
                          <a:ext uri="{FF2B5EF4-FFF2-40B4-BE49-F238E27FC236}">
                            <a16:creationId xmlns:a16="http://schemas.microsoft.com/office/drawing/2014/main" id="{672093A8-AA00-3944-AA05-25E7764AFEF1}"/>
                          </a:ext>
                        </a:extLst>
                      </p:cNvPr>
                      <p:cNvPicPr/>
                      <p:nvPr/>
                    </p:nvPicPr>
                    <p:blipFill>
                      <a:blip r:embed="rId4"/>
                      <a:stretch>
                        <a:fillRect/>
                      </a:stretch>
                    </p:blipFill>
                    <p:spPr>
                      <a:xfrm>
                        <a:off x="456062" y="2101441"/>
                        <a:ext cx="6128493" cy="3080616"/>
                      </a:xfrm>
                      <a:prstGeom prst="rect">
                        <a:avLst/>
                      </a:prstGeom>
                    </p:spPr>
                  </p:pic>
                </p:oleObj>
              </mc:Fallback>
            </mc:AlternateContent>
          </a:graphicData>
        </a:graphic>
      </p:graphicFrame>
    </p:spTree>
    <p:extLst>
      <p:ext uri="{BB962C8B-B14F-4D97-AF65-F5344CB8AC3E}">
        <p14:creationId xmlns:p14="http://schemas.microsoft.com/office/powerpoint/2010/main" val="1220532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DCF6ED-4A17-2340-8C3B-14416CD76639}"/>
              </a:ext>
            </a:extLst>
          </p:cNvPr>
          <p:cNvSpPr>
            <a:spLocks noGrp="1"/>
          </p:cNvSpPr>
          <p:nvPr>
            <p:ph type="title"/>
          </p:nvPr>
        </p:nvSpPr>
        <p:spPr/>
        <p:txBody>
          <a:bodyPr/>
          <a:lstStyle/>
          <a:p>
            <a:r>
              <a:rPr lang="en-US" dirty="0"/>
              <a:t>Multi-Account Data Collection</a:t>
            </a:r>
          </a:p>
        </p:txBody>
      </p:sp>
      <p:sp>
        <p:nvSpPr>
          <p:cNvPr id="3" name="Subtitle 2">
            <a:extLst>
              <a:ext uri="{FF2B5EF4-FFF2-40B4-BE49-F238E27FC236}">
                <a16:creationId xmlns:a16="http://schemas.microsoft.com/office/drawing/2014/main" id="{4CDD4C6C-B5E3-7F45-ACCA-0534EAB32725}"/>
              </a:ext>
            </a:extLst>
          </p:cNvPr>
          <p:cNvSpPr>
            <a:spLocks noGrp="1"/>
          </p:cNvSpPr>
          <p:nvPr>
            <p:ph type="body" idx="1"/>
          </p:nvPr>
        </p:nvSpPr>
        <p:spPr/>
        <p:txBody>
          <a:bodyPr/>
          <a:lstStyle/>
          <a:p>
            <a:r>
              <a:rPr lang="en-US" dirty="0"/>
              <a:t>AWS Specific method to collect from multiple accounts</a:t>
            </a:r>
          </a:p>
        </p:txBody>
      </p:sp>
      <p:sp>
        <p:nvSpPr>
          <p:cNvPr id="4" name="Text Placeholder 3">
            <a:extLst>
              <a:ext uri="{FF2B5EF4-FFF2-40B4-BE49-F238E27FC236}">
                <a16:creationId xmlns:a16="http://schemas.microsoft.com/office/drawing/2014/main" id="{1658587A-8D19-8B43-9105-04934D73E678}"/>
              </a:ext>
            </a:extLst>
          </p:cNvPr>
          <p:cNvSpPr>
            <a:spLocks noGrp="1"/>
          </p:cNvSpPr>
          <p:nvPr>
            <p:ph type="body" idx="14"/>
          </p:nvPr>
        </p:nvSpPr>
        <p:spPr/>
        <p:txBody>
          <a:bodyPr/>
          <a:lstStyle/>
          <a:p>
            <a:endParaRPr lang="en-US"/>
          </a:p>
        </p:txBody>
      </p:sp>
    </p:spTree>
    <p:extLst>
      <p:ext uri="{BB962C8B-B14F-4D97-AF65-F5344CB8AC3E}">
        <p14:creationId xmlns:p14="http://schemas.microsoft.com/office/powerpoint/2010/main" val="22285071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D669EAC-C4FD-4846-AB83-ED06AC4730FF}"/>
              </a:ext>
            </a:extLst>
          </p:cNvPr>
          <p:cNvSpPr>
            <a:spLocks noGrp="1"/>
          </p:cNvSpPr>
          <p:nvPr>
            <p:ph type="title"/>
          </p:nvPr>
        </p:nvSpPr>
        <p:spPr/>
        <p:txBody>
          <a:bodyPr/>
          <a:lstStyle/>
          <a:p>
            <a:r>
              <a:rPr lang="en-US" dirty="0"/>
              <a:t>Multiple Accounts : Loose Federation</a:t>
            </a:r>
          </a:p>
        </p:txBody>
      </p:sp>
      <p:sp>
        <p:nvSpPr>
          <p:cNvPr id="4" name="Subtitle 3">
            <a:extLst>
              <a:ext uri="{FF2B5EF4-FFF2-40B4-BE49-F238E27FC236}">
                <a16:creationId xmlns:a16="http://schemas.microsoft.com/office/drawing/2014/main" id="{207840F7-1C6D-7943-A4E8-CE76B3497B71}"/>
              </a:ext>
            </a:extLst>
          </p:cNvPr>
          <p:cNvSpPr>
            <a:spLocks noGrp="1"/>
          </p:cNvSpPr>
          <p:nvPr>
            <p:ph type="subTitle" idx="12"/>
          </p:nvPr>
        </p:nvSpPr>
        <p:spPr/>
        <p:txBody>
          <a:bodyPr/>
          <a:lstStyle/>
          <a:p>
            <a:r>
              <a:rPr lang="en-US" dirty="0"/>
              <a:t>Multiple Accounts within the same AWS Region</a:t>
            </a:r>
          </a:p>
        </p:txBody>
      </p:sp>
      <p:grpSp>
        <p:nvGrpSpPr>
          <p:cNvPr id="25" name="Group 24">
            <a:extLst>
              <a:ext uri="{FF2B5EF4-FFF2-40B4-BE49-F238E27FC236}">
                <a16:creationId xmlns:a16="http://schemas.microsoft.com/office/drawing/2014/main" id="{9344E555-69D1-BA4D-BB98-81E09CB0E990}"/>
              </a:ext>
            </a:extLst>
          </p:cNvPr>
          <p:cNvGrpSpPr/>
          <p:nvPr/>
        </p:nvGrpSpPr>
        <p:grpSpPr>
          <a:xfrm>
            <a:off x="3011054" y="1663700"/>
            <a:ext cx="1765300" cy="1100282"/>
            <a:chOff x="3011054" y="1663700"/>
            <a:chExt cx="1765300" cy="1100282"/>
          </a:xfrm>
        </p:grpSpPr>
        <p:sp>
          <p:nvSpPr>
            <p:cNvPr id="7" name="Rectangle 6">
              <a:extLst>
                <a:ext uri="{FF2B5EF4-FFF2-40B4-BE49-F238E27FC236}">
                  <a16:creationId xmlns:a16="http://schemas.microsoft.com/office/drawing/2014/main" id="{90647F50-E5DD-9B4F-9B1A-81F419FF4E6B}"/>
                </a:ext>
              </a:extLst>
            </p:cNvPr>
            <p:cNvSpPr/>
            <p:nvPr/>
          </p:nvSpPr>
          <p:spPr>
            <a:xfrm>
              <a:off x="3011054" y="1663700"/>
              <a:ext cx="1765300" cy="1100282"/>
            </a:xfrm>
            <a:prstGeom prst="rect">
              <a:avLst/>
            </a:prstGeom>
            <a:noFill/>
            <a:ln w="12700">
              <a:solidFill>
                <a:srgbClr val="AAB7B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200" dirty="0">
                  <a:solidFill>
                    <a:srgbClr val="AAB7B8"/>
                  </a:solidFill>
                </a:rPr>
                <a:t>AWS </a:t>
              </a:r>
              <a:r>
                <a:rPr lang="en-US" sz="1200" dirty="0" err="1">
                  <a:solidFill>
                    <a:srgbClr val="AAB7B8"/>
                  </a:solidFill>
                </a:rPr>
                <a:t>SubAccount</a:t>
              </a:r>
              <a:endParaRPr lang="en-US" sz="1200" dirty="0">
                <a:solidFill>
                  <a:srgbClr val="AAB7B8"/>
                </a:solidFill>
              </a:endParaRPr>
            </a:p>
          </p:txBody>
        </p:sp>
        <p:pic>
          <p:nvPicPr>
            <p:cNvPr id="8" name="Graphic 7">
              <a:extLst>
                <a:ext uri="{FF2B5EF4-FFF2-40B4-BE49-F238E27FC236}">
                  <a16:creationId xmlns:a16="http://schemas.microsoft.com/office/drawing/2014/main" id="{288BD800-D4C7-BE48-9769-27060A1ED4D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011054" y="1663700"/>
              <a:ext cx="342900" cy="342900"/>
            </a:xfrm>
            <a:prstGeom prst="rect">
              <a:avLst/>
            </a:prstGeom>
          </p:spPr>
        </p:pic>
        <p:sp>
          <p:nvSpPr>
            <p:cNvPr id="15" name="Freeform 220">
              <a:extLst>
                <a:ext uri="{FF2B5EF4-FFF2-40B4-BE49-F238E27FC236}">
                  <a16:creationId xmlns:a16="http://schemas.microsoft.com/office/drawing/2014/main" id="{5543DEC0-883A-BD4E-8EF3-1BD929ED020D}"/>
                </a:ext>
              </a:extLst>
            </p:cNvPr>
            <p:cNvSpPr>
              <a:spLocks noEditPoints="1"/>
            </p:cNvSpPr>
            <p:nvPr/>
          </p:nvSpPr>
          <p:spPr bwMode="auto">
            <a:xfrm>
              <a:off x="3182504" y="2125904"/>
              <a:ext cx="366829" cy="284239"/>
            </a:xfrm>
            <a:custGeom>
              <a:avLst/>
              <a:gdLst>
                <a:gd name="T0" fmla="*/ 347 w 724"/>
                <a:gd name="T1" fmla="*/ 201 h 561"/>
                <a:gd name="T2" fmla="*/ 308 w 724"/>
                <a:gd name="T3" fmla="*/ 200 h 561"/>
                <a:gd name="T4" fmla="*/ 298 w 724"/>
                <a:gd name="T5" fmla="*/ 177 h 561"/>
                <a:gd name="T6" fmla="*/ 317 w 724"/>
                <a:gd name="T7" fmla="*/ 170 h 561"/>
                <a:gd name="T8" fmla="*/ 345 w 724"/>
                <a:gd name="T9" fmla="*/ 181 h 561"/>
                <a:gd name="T10" fmla="*/ 266 w 724"/>
                <a:gd name="T11" fmla="*/ 201 h 561"/>
                <a:gd name="T12" fmla="*/ 266 w 724"/>
                <a:gd name="T13" fmla="*/ 201 h 561"/>
                <a:gd name="T14" fmla="*/ 481 w 724"/>
                <a:gd name="T15" fmla="*/ 157 h 561"/>
                <a:gd name="T16" fmla="*/ 481 w 724"/>
                <a:gd name="T17" fmla="*/ 201 h 561"/>
                <a:gd name="T18" fmla="*/ 498 w 724"/>
                <a:gd name="T19" fmla="*/ 160 h 561"/>
                <a:gd name="T20" fmla="*/ 446 w 724"/>
                <a:gd name="T21" fmla="*/ 141 h 561"/>
                <a:gd name="T22" fmla="*/ 399 w 724"/>
                <a:gd name="T23" fmla="*/ 139 h 561"/>
                <a:gd name="T24" fmla="*/ 399 w 724"/>
                <a:gd name="T25" fmla="*/ 201 h 561"/>
                <a:gd name="T26" fmla="*/ 406 w 724"/>
                <a:gd name="T27" fmla="*/ 143 h 561"/>
                <a:gd name="T28" fmla="*/ 429 w 724"/>
                <a:gd name="T29" fmla="*/ 160 h 561"/>
                <a:gd name="T30" fmla="*/ 448 w 724"/>
                <a:gd name="T31" fmla="*/ 153 h 561"/>
                <a:gd name="T32" fmla="*/ 255 w 724"/>
                <a:gd name="T33" fmla="*/ 179 h 561"/>
                <a:gd name="T34" fmla="*/ 217 w 724"/>
                <a:gd name="T35" fmla="*/ 202 h 561"/>
                <a:gd name="T36" fmla="*/ 201 w 724"/>
                <a:gd name="T37" fmla="*/ 237 h 561"/>
                <a:gd name="T38" fmla="*/ 201 w 724"/>
                <a:gd name="T39" fmla="*/ 140 h 561"/>
                <a:gd name="T40" fmla="*/ 249 w 724"/>
                <a:gd name="T41" fmla="*/ 137 h 561"/>
                <a:gd name="T42" fmla="*/ 220 w 724"/>
                <a:gd name="T43" fmla="*/ 139 h 561"/>
                <a:gd name="T44" fmla="*/ 220 w 724"/>
                <a:gd name="T45" fmla="*/ 192 h 561"/>
                <a:gd name="T46" fmla="*/ 238 w 724"/>
                <a:gd name="T47" fmla="*/ 164 h 561"/>
                <a:gd name="T48" fmla="*/ 147 w 724"/>
                <a:gd name="T49" fmla="*/ 150 h 561"/>
                <a:gd name="T50" fmla="*/ 166 w 724"/>
                <a:gd name="T51" fmla="*/ 142 h 561"/>
                <a:gd name="T52" fmla="*/ 141 w 724"/>
                <a:gd name="T53" fmla="*/ 129 h 561"/>
                <a:gd name="T54" fmla="*/ 128 w 724"/>
                <a:gd name="T55" fmla="*/ 154 h 561"/>
                <a:gd name="T56" fmla="*/ 148 w 724"/>
                <a:gd name="T57" fmla="*/ 173 h 561"/>
                <a:gd name="T58" fmla="*/ 152 w 724"/>
                <a:gd name="T59" fmla="*/ 189 h 561"/>
                <a:gd name="T60" fmla="*/ 123 w 724"/>
                <a:gd name="T61" fmla="*/ 195 h 561"/>
                <a:gd name="T62" fmla="*/ 166 w 724"/>
                <a:gd name="T63" fmla="*/ 197 h 561"/>
                <a:gd name="T64" fmla="*/ 170 w 724"/>
                <a:gd name="T65" fmla="*/ 170 h 561"/>
                <a:gd name="T66" fmla="*/ 556 w 724"/>
                <a:gd name="T67" fmla="*/ 118 h 561"/>
                <a:gd name="T68" fmla="*/ 549 w 724"/>
                <a:gd name="T69" fmla="*/ 123 h 561"/>
                <a:gd name="T70" fmla="*/ 544 w 724"/>
                <a:gd name="T71" fmla="*/ 118 h 561"/>
                <a:gd name="T72" fmla="*/ 544 w 724"/>
                <a:gd name="T73" fmla="*/ 199 h 561"/>
                <a:gd name="T74" fmla="*/ 544 w 724"/>
                <a:gd name="T75" fmla="*/ 143 h 561"/>
                <a:gd name="T76" fmla="*/ 549 w 724"/>
                <a:gd name="T77" fmla="*/ 114 h 561"/>
                <a:gd name="T78" fmla="*/ 551 w 724"/>
                <a:gd name="T79" fmla="*/ 118 h 561"/>
                <a:gd name="T80" fmla="*/ 551 w 724"/>
                <a:gd name="T81" fmla="*/ 119 h 561"/>
                <a:gd name="T82" fmla="*/ 548 w 724"/>
                <a:gd name="T83" fmla="*/ 117 h 561"/>
                <a:gd name="T84" fmla="*/ 548 w 724"/>
                <a:gd name="T85" fmla="*/ 115 h 561"/>
                <a:gd name="T86" fmla="*/ 96 w 724"/>
                <a:gd name="T87" fmla="*/ 427 h 561"/>
                <a:gd name="T88" fmla="*/ 371 w 724"/>
                <a:gd name="T89" fmla="*/ 411 h 561"/>
                <a:gd name="T90" fmla="*/ 64 w 724"/>
                <a:gd name="T91" fmla="*/ 561 h 561"/>
                <a:gd name="T92" fmla="*/ 660 w 724"/>
                <a:gd name="T93" fmla="*/ 0 h 561"/>
                <a:gd name="T94" fmla="*/ 692 w 724"/>
                <a:gd name="T95" fmla="*/ 284 h 561"/>
                <a:gd name="T96" fmla="*/ 32 w 724"/>
                <a:gd name="T97" fmla="*/ 63 h 561"/>
                <a:gd name="T98" fmla="*/ 32 w 724"/>
                <a:gd name="T99" fmla="*/ 497 h 5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24" h="561">
                  <a:moveTo>
                    <a:pt x="347" y="129"/>
                  </a:moveTo>
                  <a:cubicBezTo>
                    <a:pt x="366" y="129"/>
                    <a:pt x="366" y="129"/>
                    <a:pt x="366" y="129"/>
                  </a:cubicBezTo>
                  <a:cubicBezTo>
                    <a:pt x="366" y="201"/>
                    <a:pt x="366" y="201"/>
                    <a:pt x="366" y="201"/>
                  </a:cubicBezTo>
                  <a:cubicBezTo>
                    <a:pt x="347" y="201"/>
                    <a:pt x="347" y="201"/>
                    <a:pt x="347" y="201"/>
                  </a:cubicBezTo>
                  <a:cubicBezTo>
                    <a:pt x="347" y="192"/>
                    <a:pt x="347" y="192"/>
                    <a:pt x="347" y="192"/>
                  </a:cubicBezTo>
                  <a:cubicBezTo>
                    <a:pt x="344" y="196"/>
                    <a:pt x="340" y="199"/>
                    <a:pt x="336" y="200"/>
                  </a:cubicBezTo>
                  <a:cubicBezTo>
                    <a:pt x="332" y="202"/>
                    <a:pt x="328" y="203"/>
                    <a:pt x="323" y="203"/>
                  </a:cubicBezTo>
                  <a:cubicBezTo>
                    <a:pt x="317" y="203"/>
                    <a:pt x="312" y="202"/>
                    <a:pt x="308" y="200"/>
                  </a:cubicBezTo>
                  <a:cubicBezTo>
                    <a:pt x="304" y="197"/>
                    <a:pt x="301" y="194"/>
                    <a:pt x="300" y="190"/>
                  </a:cubicBezTo>
                  <a:cubicBezTo>
                    <a:pt x="299" y="188"/>
                    <a:pt x="299" y="187"/>
                    <a:pt x="299" y="186"/>
                  </a:cubicBezTo>
                  <a:cubicBezTo>
                    <a:pt x="298" y="185"/>
                    <a:pt x="298" y="184"/>
                    <a:pt x="298" y="182"/>
                  </a:cubicBezTo>
                  <a:cubicBezTo>
                    <a:pt x="298" y="181"/>
                    <a:pt x="298" y="179"/>
                    <a:pt x="298" y="177"/>
                  </a:cubicBezTo>
                  <a:cubicBezTo>
                    <a:pt x="298" y="175"/>
                    <a:pt x="297" y="173"/>
                    <a:pt x="297" y="170"/>
                  </a:cubicBezTo>
                  <a:cubicBezTo>
                    <a:pt x="297" y="129"/>
                    <a:pt x="297" y="129"/>
                    <a:pt x="297" y="129"/>
                  </a:cubicBezTo>
                  <a:cubicBezTo>
                    <a:pt x="317" y="129"/>
                    <a:pt x="317" y="129"/>
                    <a:pt x="317" y="129"/>
                  </a:cubicBezTo>
                  <a:cubicBezTo>
                    <a:pt x="317" y="170"/>
                    <a:pt x="317" y="170"/>
                    <a:pt x="317" y="170"/>
                  </a:cubicBezTo>
                  <a:cubicBezTo>
                    <a:pt x="317" y="174"/>
                    <a:pt x="317" y="177"/>
                    <a:pt x="317" y="179"/>
                  </a:cubicBezTo>
                  <a:cubicBezTo>
                    <a:pt x="317" y="181"/>
                    <a:pt x="318" y="182"/>
                    <a:pt x="319" y="184"/>
                  </a:cubicBezTo>
                  <a:cubicBezTo>
                    <a:pt x="321" y="188"/>
                    <a:pt x="325" y="190"/>
                    <a:pt x="331" y="190"/>
                  </a:cubicBezTo>
                  <a:cubicBezTo>
                    <a:pt x="338" y="190"/>
                    <a:pt x="343" y="187"/>
                    <a:pt x="345" y="181"/>
                  </a:cubicBezTo>
                  <a:cubicBezTo>
                    <a:pt x="346" y="179"/>
                    <a:pt x="347" y="178"/>
                    <a:pt x="347" y="176"/>
                  </a:cubicBezTo>
                  <a:cubicBezTo>
                    <a:pt x="347" y="174"/>
                    <a:pt x="347" y="171"/>
                    <a:pt x="347" y="168"/>
                  </a:cubicBezTo>
                  <a:lnTo>
                    <a:pt x="347" y="129"/>
                  </a:lnTo>
                  <a:close/>
                  <a:moveTo>
                    <a:pt x="266" y="201"/>
                  </a:moveTo>
                  <a:cubicBezTo>
                    <a:pt x="285" y="201"/>
                    <a:pt x="285" y="201"/>
                    <a:pt x="285" y="201"/>
                  </a:cubicBezTo>
                  <a:cubicBezTo>
                    <a:pt x="285" y="95"/>
                    <a:pt x="285" y="95"/>
                    <a:pt x="285" y="95"/>
                  </a:cubicBezTo>
                  <a:cubicBezTo>
                    <a:pt x="266" y="95"/>
                    <a:pt x="266" y="95"/>
                    <a:pt x="266" y="95"/>
                  </a:cubicBezTo>
                  <a:lnTo>
                    <a:pt x="266" y="201"/>
                  </a:lnTo>
                  <a:close/>
                  <a:moveTo>
                    <a:pt x="523" y="134"/>
                  </a:moveTo>
                  <a:cubicBezTo>
                    <a:pt x="508" y="128"/>
                    <a:pt x="508" y="128"/>
                    <a:pt x="508" y="128"/>
                  </a:cubicBezTo>
                  <a:cubicBezTo>
                    <a:pt x="483" y="157"/>
                    <a:pt x="483" y="157"/>
                    <a:pt x="483" y="157"/>
                  </a:cubicBezTo>
                  <a:cubicBezTo>
                    <a:pt x="481" y="157"/>
                    <a:pt x="481" y="157"/>
                    <a:pt x="481" y="157"/>
                  </a:cubicBezTo>
                  <a:cubicBezTo>
                    <a:pt x="481" y="95"/>
                    <a:pt x="481" y="95"/>
                    <a:pt x="481" y="95"/>
                  </a:cubicBezTo>
                  <a:cubicBezTo>
                    <a:pt x="462" y="95"/>
                    <a:pt x="462" y="95"/>
                    <a:pt x="462" y="95"/>
                  </a:cubicBezTo>
                  <a:cubicBezTo>
                    <a:pt x="462" y="201"/>
                    <a:pt x="462" y="201"/>
                    <a:pt x="462" y="201"/>
                  </a:cubicBezTo>
                  <a:cubicBezTo>
                    <a:pt x="481" y="201"/>
                    <a:pt x="481" y="201"/>
                    <a:pt x="481" y="201"/>
                  </a:cubicBezTo>
                  <a:cubicBezTo>
                    <a:pt x="481" y="163"/>
                    <a:pt x="481" y="163"/>
                    <a:pt x="481" y="163"/>
                  </a:cubicBezTo>
                  <a:cubicBezTo>
                    <a:pt x="510" y="203"/>
                    <a:pt x="510" y="203"/>
                    <a:pt x="510" y="203"/>
                  </a:cubicBezTo>
                  <a:cubicBezTo>
                    <a:pt x="527" y="196"/>
                    <a:pt x="527" y="196"/>
                    <a:pt x="527" y="196"/>
                  </a:cubicBezTo>
                  <a:cubicBezTo>
                    <a:pt x="498" y="160"/>
                    <a:pt x="498" y="160"/>
                    <a:pt x="498" y="160"/>
                  </a:cubicBezTo>
                  <a:lnTo>
                    <a:pt x="523" y="134"/>
                  </a:lnTo>
                  <a:close/>
                  <a:moveTo>
                    <a:pt x="448" y="148"/>
                  </a:moveTo>
                  <a:cubicBezTo>
                    <a:pt x="448" y="146"/>
                    <a:pt x="448" y="145"/>
                    <a:pt x="447" y="144"/>
                  </a:cubicBezTo>
                  <a:cubicBezTo>
                    <a:pt x="447" y="143"/>
                    <a:pt x="447" y="142"/>
                    <a:pt x="446" y="141"/>
                  </a:cubicBezTo>
                  <a:cubicBezTo>
                    <a:pt x="445" y="137"/>
                    <a:pt x="442" y="133"/>
                    <a:pt x="438" y="131"/>
                  </a:cubicBezTo>
                  <a:cubicBezTo>
                    <a:pt x="434" y="128"/>
                    <a:pt x="429" y="127"/>
                    <a:pt x="423" y="127"/>
                  </a:cubicBezTo>
                  <a:cubicBezTo>
                    <a:pt x="418" y="127"/>
                    <a:pt x="414" y="128"/>
                    <a:pt x="410" y="130"/>
                  </a:cubicBezTo>
                  <a:cubicBezTo>
                    <a:pt x="406" y="132"/>
                    <a:pt x="402" y="135"/>
                    <a:pt x="399" y="139"/>
                  </a:cubicBezTo>
                  <a:cubicBezTo>
                    <a:pt x="399" y="129"/>
                    <a:pt x="399" y="129"/>
                    <a:pt x="399" y="129"/>
                  </a:cubicBezTo>
                  <a:cubicBezTo>
                    <a:pt x="379" y="129"/>
                    <a:pt x="379" y="129"/>
                    <a:pt x="379" y="129"/>
                  </a:cubicBezTo>
                  <a:cubicBezTo>
                    <a:pt x="379" y="201"/>
                    <a:pt x="379" y="201"/>
                    <a:pt x="379" y="201"/>
                  </a:cubicBezTo>
                  <a:cubicBezTo>
                    <a:pt x="399" y="201"/>
                    <a:pt x="399" y="201"/>
                    <a:pt x="399" y="201"/>
                  </a:cubicBezTo>
                  <a:cubicBezTo>
                    <a:pt x="399" y="162"/>
                    <a:pt x="399" y="162"/>
                    <a:pt x="399" y="162"/>
                  </a:cubicBezTo>
                  <a:cubicBezTo>
                    <a:pt x="399" y="159"/>
                    <a:pt x="399" y="156"/>
                    <a:pt x="399" y="154"/>
                  </a:cubicBezTo>
                  <a:cubicBezTo>
                    <a:pt x="399" y="153"/>
                    <a:pt x="400" y="151"/>
                    <a:pt x="400" y="149"/>
                  </a:cubicBezTo>
                  <a:cubicBezTo>
                    <a:pt x="402" y="146"/>
                    <a:pt x="404" y="144"/>
                    <a:pt x="406" y="143"/>
                  </a:cubicBezTo>
                  <a:cubicBezTo>
                    <a:pt x="409" y="141"/>
                    <a:pt x="412" y="140"/>
                    <a:pt x="415" y="140"/>
                  </a:cubicBezTo>
                  <a:cubicBezTo>
                    <a:pt x="421" y="140"/>
                    <a:pt x="425" y="142"/>
                    <a:pt x="427" y="146"/>
                  </a:cubicBezTo>
                  <a:cubicBezTo>
                    <a:pt x="428" y="148"/>
                    <a:pt x="429" y="150"/>
                    <a:pt x="429" y="152"/>
                  </a:cubicBezTo>
                  <a:cubicBezTo>
                    <a:pt x="429" y="153"/>
                    <a:pt x="429" y="156"/>
                    <a:pt x="429" y="160"/>
                  </a:cubicBezTo>
                  <a:cubicBezTo>
                    <a:pt x="429" y="201"/>
                    <a:pt x="429" y="201"/>
                    <a:pt x="429" y="201"/>
                  </a:cubicBezTo>
                  <a:cubicBezTo>
                    <a:pt x="448" y="201"/>
                    <a:pt x="448" y="201"/>
                    <a:pt x="448" y="201"/>
                  </a:cubicBezTo>
                  <a:cubicBezTo>
                    <a:pt x="448" y="160"/>
                    <a:pt x="448" y="160"/>
                    <a:pt x="448" y="160"/>
                  </a:cubicBezTo>
                  <a:cubicBezTo>
                    <a:pt x="448" y="157"/>
                    <a:pt x="448" y="155"/>
                    <a:pt x="448" y="153"/>
                  </a:cubicBezTo>
                  <a:cubicBezTo>
                    <a:pt x="448" y="151"/>
                    <a:pt x="448" y="149"/>
                    <a:pt x="448" y="148"/>
                  </a:cubicBezTo>
                  <a:close/>
                  <a:moveTo>
                    <a:pt x="255" y="149"/>
                  </a:moveTo>
                  <a:cubicBezTo>
                    <a:pt x="257" y="153"/>
                    <a:pt x="258" y="158"/>
                    <a:pt x="258" y="164"/>
                  </a:cubicBezTo>
                  <a:cubicBezTo>
                    <a:pt x="258" y="169"/>
                    <a:pt x="257" y="174"/>
                    <a:pt x="255" y="179"/>
                  </a:cubicBezTo>
                  <a:cubicBezTo>
                    <a:pt x="253" y="184"/>
                    <a:pt x="251" y="188"/>
                    <a:pt x="248" y="192"/>
                  </a:cubicBezTo>
                  <a:cubicBezTo>
                    <a:pt x="245" y="195"/>
                    <a:pt x="241" y="198"/>
                    <a:pt x="237" y="200"/>
                  </a:cubicBezTo>
                  <a:cubicBezTo>
                    <a:pt x="233" y="202"/>
                    <a:pt x="228" y="203"/>
                    <a:pt x="223" y="203"/>
                  </a:cubicBezTo>
                  <a:cubicBezTo>
                    <a:pt x="221" y="203"/>
                    <a:pt x="219" y="203"/>
                    <a:pt x="217" y="202"/>
                  </a:cubicBezTo>
                  <a:cubicBezTo>
                    <a:pt x="215" y="202"/>
                    <a:pt x="213" y="201"/>
                    <a:pt x="211" y="200"/>
                  </a:cubicBezTo>
                  <a:cubicBezTo>
                    <a:pt x="210" y="200"/>
                    <a:pt x="208" y="198"/>
                    <a:pt x="206" y="197"/>
                  </a:cubicBezTo>
                  <a:cubicBezTo>
                    <a:pt x="205" y="195"/>
                    <a:pt x="203" y="194"/>
                    <a:pt x="201" y="192"/>
                  </a:cubicBezTo>
                  <a:cubicBezTo>
                    <a:pt x="201" y="237"/>
                    <a:pt x="201" y="237"/>
                    <a:pt x="201" y="237"/>
                  </a:cubicBezTo>
                  <a:cubicBezTo>
                    <a:pt x="182" y="237"/>
                    <a:pt x="182" y="237"/>
                    <a:pt x="182" y="237"/>
                  </a:cubicBezTo>
                  <a:cubicBezTo>
                    <a:pt x="182" y="129"/>
                    <a:pt x="182" y="129"/>
                    <a:pt x="182" y="129"/>
                  </a:cubicBezTo>
                  <a:cubicBezTo>
                    <a:pt x="201" y="129"/>
                    <a:pt x="201" y="129"/>
                    <a:pt x="201" y="129"/>
                  </a:cubicBezTo>
                  <a:cubicBezTo>
                    <a:pt x="201" y="140"/>
                    <a:pt x="201" y="140"/>
                    <a:pt x="201" y="140"/>
                  </a:cubicBezTo>
                  <a:cubicBezTo>
                    <a:pt x="204" y="135"/>
                    <a:pt x="208" y="132"/>
                    <a:pt x="212" y="130"/>
                  </a:cubicBezTo>
                  <a:cubicBezTo>
                    <a:pt x="216" y="128"/>
                    <a:pt x="221" y="127"/>
                    <a:pt x="226" y="127"/>
                  </a:cubicBezTo>
                  <a:cubicBezTo>
                    <a:pt x="230" y="127"/>
                    <a:pt x="235" y="128"/>
                    <a:pt x="239" y="130"/>
                  </a:cubicBezTo>
                  <a:cubicBezTo>
                    <a:pt x="243" y="132"/>
                    <a:pt x="246" y="134"/>
                    <a:pt x="249" y="137"/>
                  </a:cubicBezTo>
                  <a:cubicBezTo>
                    <a:pt x="252" y="141"/>
                    <a:pt x="254" y="144"/>
                    <a:pt x="255" y="149"/>
                  </a:cubicBezTo>
                  <a:close/>
                  <a:moveTo>
                    <a:pt x="238" y="164"/>
                  </a:moveTo>
                  <a:cubicBezTo>
                    <a:pt x="238" y="156"/>
                    <a:pt x="236" y="150"/>
                    <a:pt x="233" y="146"/>
                  </a:cubicBezTo>
                  <a:cubicBezTo>
                    <a:pt x="230" y="141"/>
                    <a:pt x="225" y="139"/>
                    <a:pt x="220" y="139"/>
                  </a:cubicBezTo>
                  <a:cubicBezTo>
                    <a:pt x="214" y="139"/>
                    <a:pt x="209" y="141"/>
                    <a:pt x="206" y="146"/>
                  </a:cubicBezTo>
                  <a:cubicBezTo>
                    <a:pt x="202" y="151"/>
                    <a:pt x="201" y="157"/>
                    <a:pt x="201" y="166"/>
                  </a:cubicBezTo>
                  <a:cubicBezTo>
                    <a:pt x="201" y="174"/>
                    <a:pt x="202" y="180"/>
                    <a:pt x="206" y="185"/>
                  </a:cubicBezTo>
                  <a:cubicBezTo>
                    <a:pt x="209" y="189"/>
                    <a:pt x="214" y="192"/>
                    <a:pt x="220" y="192"/>
                  </a:cubicBezTo>
                  <a:cubicBezTo>
                    <a:pt x="223" y="192"/>
                    <a:pt x="226" y="191"/>
                    <a:pt x="228" y="189"/>
                  </a:cubicBezTo>
                  <a:cubicBezTo>
                    <a:pt x="230" y="187"/>
                    <a:pt x="232" y="185"/>
                    <a:pt x="234" y="182"/>
                  </a:cubicBezTo>
                  <a:cubicBezTo>
                    <a:pt x="235" y="180"/>
                    <a:pt x="236" y="177"/>
                    <a:pt x="237" y="173"/>
                  </a:cubicBezTo>
                  <a:cubicBezTo>
                    <a:pt x="237" y="170"/>
                    <a:pt x="238" y="167"/>
                    <a:pt x="238" y="164"/>
                  </a:cubicBezTo>
                  <a:close/>
                  <a:moveTo>
                    <a:pt x="170" y="170"/>
                  </a:moveTo>
                  <a:cubicBezTo>
                    <a:pt x="169" y="168"/>
                    <a:pt x="167" y="166"/>
                    <a:pt x="164" y="164"/>
                  </a:cubicBezTo>
                  <a:cubicBezTo>
                    <a:pt x="162" y="162"/>
                    <a:pt x="159" y="160"/>
                    <a:pt x="155" y="157"/>
                  </a:cubicBezTo>
                  <a:cubicBezTo>
                    <a:pt x="151" y="154"/>
                    <a:pt x="149" y="152"/>
                    <a:pt x="147" y="150"/>
                  </a:cubicBezTo>
                  <a:cubicBezTo>
                    <a:pt x="146" y="149"/>
                    <a:pt x="145" y="147"/>
                    <a:pt x="145" y="145"/>
                  </a:cubicBezTo>
                  <a:cubicBezTo>
                    <a:pt x="145" y="143"/>
                    <a:pt x="146" y="142"/>
                    <a:pt x="148" y="140"/>
                  </a:cubicBezTo>
                  <a:cubicBezTo>
                    <a:pt x="149" y="139"/>
                    <a:pt x="152" y="138"/>
                    <a:pt x="154" y="138"/>
                  </a:cubicBezTo>
                  <a:cubicBezTo>
                    <a:pt x="158" y="138"/>
                    <a:pt x="162" y="140"/>
                    <a:pt x="166" y="142"/>
                  </a:cubicBezTo>
                  <a:cubicBezTo>
                    <a:pt x="172" y="133"/>
                    <a:pt x="172" y="133"/>
                    <a:pt x="172" y="133"/>
                  </a:cubicBezTo>
                  <a:cubicBezTo>
                    <a:pt x="169" y="131"/>
                    <a:pt x="166" y="130"/>
                    <a:pt x="162" y="129"/>
                  </a:cubicBezTo>
                  <a:cubicBezTo>
                    <a:pt x="159" y="128"/>
                    <a:pt x="155" y="127"/>
                    <a:pt x="151" y="127"/>
                  </a:cubicBezTo>
                  <a:cubicBezTo>
                    <a:pt x="148" y="127"/>
                    <a:pt x="144" y="128"/>
                    <a:pt x="141" y="129"/>
                  </a:cubicBezTo>
                  <a:cubicBezTo>
                    <a:pt x="138" y="130"/>
                    <a:pt x="136" y="131"/>
                    <a:pt x="134" y="133"/>
                  </a:cubicBezTo>
                  <a:cubicBezTo>
                    <a:pt x="131" y="135"/>
                    <a:pt x="130" y="137"/>
                    <a:pt x="129" y="139"/>
                  </a:cubicBezTo>
                  <a:cubicBezTo>
                    <a:pt x="127" y="142"/>
                    <a:pt x="127" y="144"/>
                    <a:pt x="127" y="147"/>
                  </a:cubicBezTo>
                  <a:cubicBezTo>
                    <a:pt x="127" y="150"/>
                    <a:pt x="127" y="152"/>
                    <a:pt x="128" y="154"/>
                  </a:cubicBezTo>
                  <a:cubicBezTo>
                    <a:pt x="129" y="156"/>
                    <a:pt x="130" y="158"/>
                    <a:pt x="132" y="160"/>
                  </a:cubicBezTo>
                  <a:cubicBezTo>
                    <a:pt x="133" y="161"/>
                    <a:pt x="135" y="163"/>
                    <a:pt x="137" y="164"/>
                  </a:cubicBezTo>
                  <a:cubicBezTo>
                    <a:pt x="138" y="166"/>
                    <a:pt x="140" y="167"/>
                    <a:pt x="142" y="168"/>
                  </a:cubicBezTo>
                  <a:cubicBezTo>
                    <a:pt x="145" y="170"/>
                    <a:pt x="147" y="172"/>
                    <a:pt x="148" y="173"/>
                  </a:cubicBezTo>
                  <a:cubicBezTo>
                    <a:pt x="150" y="174"/>
                    <a:pt x="151" y="176"/>
                    <a:pt x="152" y="177"/>
                  </a:cubicBezTo>
                  <a:cubicBezTo>
                    <a:pt x="153" y="178"/>
                    <a:pt x="154" y="179"/>
                    <a:pt x="154" y="180"/>
                  </a:cubicBezTo>
                  <a:cubicBezTo>
                    <a:pt x="154" y="181"/>
                    <a:pt x="154" y="182"/>
                    <a:pt x="154" y="183"/>
                  </a:cubicBezTo>
                  <a:cubicBezTo>
                    <a:pt x="154" y="186"/>
                    <a:pt x="154" y="188"/>
                    <a:pt x="152" y="189"/>
                  </a:cubicBezTo>
                  <a:cubicBezTo>
                    <a:pt x="150" y="191"/>
                    <a:pt x="147" y="192"/>
                    <a:pt x="144" y="192"/>
                  </a:cubicBezTo>
                  <a:cubicBezTo>
                    <a:pt x="142" y="192"/>
                    <a:pt x="139" y="191"/>
                    <a:pt x="137" y="190"/>
                  </a:cubicBezTo>
                  <a:cubicBezTo>
                    <a:pt x="134" y="189"/>
                    <a:pt x="132" y="187"/>
                    <a:pt x="129" y="185"/>
                  </a:cubicBezTo>
                  <a:cubicBezTo>
                    <a:pt x="123" y="195"/>
                    <a:pt x="123" y="195"/>
                    <a:pt x="123" y="195"/>
                  </a:cubicBezTo>
                  <a:cubicBezTo>
                    <a:pt x="126" y="198"/>
                    <a:pt x="130" y="200"/>
                    <a:pt x="134" y="201"/>
                  </a:cubicBezTo>
                  <a:cubicBezTo>
                    <a:pt x="138" y="202"/>
                    <a:pt x="142" y="203"/>
                    <a:pt x="147" y="203"/>
                  </a:cubicBezTo>
                  <a:cubicBezTo>
                    <a:pt x="150" y="203"/>
                    <a:pt x="154" y="202"/>
                    <a:pt x="157" y="201"/>
                  </a:cubicBezTo>
                  <a:cubicBezTo>
                    <a:pt x="161" y="200"/>
                    <a:pt x="164" y="199"/>
                    <a:pt x="166" y="197"/>
                  </a:cubicBezTo>
                  <a:cubicBezTo>
                    <a:pt x="168" y="195"/>
                    <a:pt x="170" y="193"/>
                    <a:pt x="172" y="190"/>
                  </a:cubicBezTo>
                  <a:cubicBezTo>
                    <a:pt x="173" y="187"/>
                    <a:pt x="174" y="184"/>
                    <a:pt x="174" y="181"/>
                  </a:cubicBezTo>
                  <a:cubicBezTo>
                    <a:pt x="174" y="179"/>
                    <a:pt x="173" y="177"/>
                    <a:pt x="173" y="175"/>
                  </a:cubicBezTo>
                  <a:cubicBezTo>
                    <a:pt x="172" y="173"/>
                    <a:pt x="171" y="172"/>
                    <a:pt x="170" y="170"/>
                  </a:cubicBezTo>
                  <a:close/>
                  <a:moveTo>
                    <a:pt x="543" y="118"/>
                  </a:moveTo>
                  <a:cubicBezTo>
                    <a:pt x="543" y="114"/>
                    <a:pt x="546" y="111"/>
                    <a:pt x="549" y="111"/>
                  </a:cubicBezTo>
                  <a:cubicBezTo>
                    <a:pt x="549" y="111"/>
                    <a:pt x="549" y="111"/>
                    <a:pt x="549" y="111"/>
                  </a:cubicBezTo>
                  <a:cubicBezTo>
                    <a:pt x="553" y="111"/>
                    <a:pt x="556" y="114"/>
                    <a:pt x="556" y="118"/>
                  </a:cubicBezTo>
                  <a:cubicBezTo>
                    <a:pt x="556" y="121"/>
                    <a:pt x="553" y="124"/>
                    <a:pt x="549" y="124"/>
                  </a:cubicBezTo>
                  <a:cubicBezTo>
                    <a:pt x="546" y="124"/>
                    <a:pt x="543" y="121"/>
                    <a:pt x="543" y="118"/>
                  </a:cubicBezTo>
                  <a:close/>
                  <a:moveTo>
                    <a:pt x="544" y="118"/>
                  </a:moveTo>
                  <a:cubicBezTo>
                    <a:pt x="544" y="121"/>
                    <a:pt x="547" y="123"/>
                    <a:pt x="549" y="123"/>
                  </a:cubicBezTo>
                  <a:cubicBezTo>
                    <a:pt x="552" y="123"/>
                    <a:pt x="555" y="121"/>
                    <a:pt x="555" y="118"/>
                  </a:cubicBezTo>
                  <a:cubicBezTo>
                    <a:pt x="555" y="114"/>
                    <a:pt x="552" y="112"/>
                    <a:pt x="549" y="112"/>
                  </a:cubicBezTo>
                  <a:cubicBezTo>
                    <a:pt x="549" y="112"/>
                    <a:pt x="549" y="112"/>
                    <a:pt x="549" y="112"/>
                  </a:cubicBezTo>
                  <a:cubicBezTo>
                    <a:pt x="547" y="112"/>
                    <a:pt x="544" y="114"/>
                    <a:pt x="544" y="118"/>
                  </a:cubicBezTo>
                  <a:close/>
                  <a:moveTo>
                    <a:pt x="544" y="143"/>
                  </a:moveTo>
                  <a:cubicBezTo>
                    <a:pt x="589" y="164"/>
                    <a:pt x="589" y="164"/>
                    <a:pt x="589" y="164"/>
                  </a:cubicBezTo>
                  <a:cubicBezTo>
                    <a:pt x="544" y="187"/>
                    <a:pt x="544" y="187"/>
                    <a:pt x="544" y="187"/>
                  </a:cubicBezTo>
                  <a:cubicBezTo>
                    <a:pt x="544" y="199"/>
                    <a:pt x="544" y="199"/>
                    <a:pt x="544" y="199"/>
                  </a:cubicBezTo>
                  <a:cubicBezTo>
                    <a:pt x="602" y="171"/>
                    <a:pt x="602" y="171"/>
                    <a:pt x="602" y="171"/>
                  </a:cubicBezTo>
                  <a:cubicBezTo>
                    <a:pt x="602" y="159"/>
                    <a:pt x="602" y="159"/>
                    <a:pt x="602" y="159"/>
                  </a:cubicBezTo>
                  <a:cubicBezTo>
                    <a:pt x="544" y="130"/>
                    <a:pt x="544" y="130"/>
                    <a:pt x="544" y="130"/>
                  </a:cubicBezTo>
                  <a:lnTo>
                    <a:pt x="544" y="143"/>
                  </a:lnTo>
                  <a:close/>
                  <a:moveTo>
                    <a:pt x="548" y="121"/>
                  </a:moveTo>
                  <a:cubicBezTo>
                    <a:pt x="547" y="121"/>
                    <a:pt x="547" y="121"/>
                    <a:pt x="547" y="121"/>
                  </a:cubicBezTo>
                  <a:cubicBezTo>
                    <a:pt x="547" y="114"/>
                    <a:pt x="547" y="114"/>
                    <a:pt x="547" y="114"/>
                  </a:cubicBezTo>
                  <a:cubicBezTo>
                    <a:pt x="548" y="114"/>
                    <a:pt x="548" y="114"/>
                    <a:pt x="549" y="114"/>
                  </a:cubicBezTo>
                  <a:cubicBezTo>
                    <a:pt x="550" y="114"/>
                    <a:pt x="551" y="114"/>
                    <a:pt x="551" y="114"/>
                  </a:cubicBezTo>
                  <a:cubicBezTo>
                    <a:pt x="552" y="115"/>
                    <a:pt x="552" y="115"/>
                    <a:pt x="552" y="116"/>
                  </a:cubicBezTo>
                  <a:cubicBezTo>
                    <a:pt x="552" y="117"/>
                    <a:pt x="551" y="117"/>
                    <a:pt x="551" y="118"/>
                  </a:cubicBezTo>
                  <a:cubicBezTo>
                    <a:pt x="551" y="118"/>
                    <a:pt x="551" y="118"/>
                    <a:pt x="551" y="118"/>
                  </a:cubicBezTo>
                  <a:cubicBezTo>
                    <a:pt x="551" y="118"/>
                    <a:pt x="552" y="118"/>
                    <a:pt x="552" y="119"/>
                  </a:cubicBezTo>
                  <a:cubicBezTo>
                    <a:pt x="552" y="121"/>
                    <a:pt x="552" y="121"/>
                    <a:pt x="552" y="121"/>
                  </a:cubicBezTo>
                  <a:cubicBezTo>
                    <a:pt x="551" y="121"/>
                    <a:pt x="551" y="121"/>
                    <a:pt x="551" y="121"/>
                  </a:cubicBezTo>
                  <a:cubicBezTo>
                    <a:pt x="551" y="121"/>
                    <a:pt x="551" y="120"/>
                    <a:pt x="551" y="119"/>
                  </a:cubicBezTo>
                  <a:cubicBezTo>
                    <a:pt x="550" y="119"/>
                    <a:pt x="550" y="118"/>
                    <a:pt x="549" y="118"/>
                  </a:cubicBezTo>
                  <a:cubicBezTo>
                    <a:pt x="548" y="118"/>
                    <a:pt x="548" y="118"/>
                    <a:pt x="548" y="118"/>
                  </a:cubicBezTo>
                  <a:lnTo>
                    <a:pt x="548" y="121"/>
                  </a:lnTo>
                  <a:close/>
                  <a:moveTo>
                    <a:pt x="548" y="117"/>
                  </a:moveTo>
                  <a:cubicBezTo>
                    <a:pt x="549" y="117"/>
                    <a:pt x="549" y="117"/>
                    <a:pt x="549" y="117"/>
                  </a:cubicBezTo>
                  <a:cubicBezTo>
                    <a:pt x="550" y="117"/>
                    <a:pt x="551" y="117"/>
                    <a:pt x="551" y="116"/>
                  </a:cubicBezTo>
                  <a:cubicBezTo>
                    <a:pt x="551" y="115"/>
                    <a:pt x="550" y="115"/>
                    <a:pt x="549" y="115"/>
                  </a:cubicBezTo>
                  <a:cubicBezTo>
                    <a:pt x="549" y="115"/>
                    <a:pt x="548" y="115"/>
                    <a:pt x="548" y="115"/>
                  </a:cubicBezTo>
                  <a:lnTo>
                    <a:pt x="548" y="117"/>
                  </a:lnTo>
                  <a:close/>
                  <a:moveTo>
                    <a:pt x="371" y="411"/>
                  </a:moveTo>
                  <a:cubicBezTo>
                    <a:pt x="112" y="411"/>
                    <a:pt x="112" y="411"/>
                    <a:pt x="112" y="411"/>
                  </a:cubicBezTo>
                  <a:cubicBezTo>
                    <a:pt x="103" y="411"/>
                    <a:pt x="96" y="418"/>
                    <a:pt x="96" y="427"/>
                  </a:cubicBezTo>
                  <a:cubicBezTo>
                    <a:pt x="96" y="436"/>
                    <a:pt x="103" y="443"/>
                    <a:pt x="112" y="443"/>
                  </a:cubicBezTo>
                  <a:cubicBezTo>
                    <a:pt x="371" y="443"/>
                    <a:pt x="371" y="443"/>
                    <a:pt x="371" y="443"/>
                  </a:cubicBezTo>
                  <a:cubicBezTo>
                    <a:pt x="380" y="443"/>
                    <a:pt x="387" y="436"/>
                    <a:pt x="387" y="427"/>
                  </a:cubicBezTo>
                  <a:cubicBezTo>
                    <a:pt x="387" y="418"/>
                    <a:pt x="380" y="411"/>
                    <a:pt x="371" y="411"/>
                  </a:cubicBezTo>
                  <a:close/>
                  <a:moveTo>
                    <a:pt x="724" y="63"/>
                  </a:moveTo>
                  <a:cubicBezTo>
                    <a:pt x="724" y="497"/>
                    <a:pt x="724" y="497"/>
                    <a:pt x="724" y="497"/>
                  </a:cubicBezTo>
                  <a:cubicBezTo>
                    <a:pt x="724" y="532"/>
                    <a:pt x="695" y="561"/>
                    <a:pt x="660" y="561"/>
                  </a:cubicBezTo>
                  <a:cubicBezTo>
                    <a:pt x="64" y="561"/>
                    <a:pt x="64" y="561"/>
                    <a:pt x="64" y="561"/>
                  </a:cubicBezTo>
                  <a:cubicBezTo>
                    <a:pt x="29" y="561"/>
                    <a:pt x="0" y="532"/>
                    <a:pt x="0" y="497"/>
                  </a:cubicBezTo>
                  <a:cubicBezTo>
                    <a:pt x="0" y="63"/>
                    <a:pt x="0" y="63"/>
                    <a:pt x="0" y="63"/>
                  </a:cubicBezTo>
                  <a:cubicBezTo>
                    <a:pt x="0" y="28"/>
                    <a:pt x="29" y="0"/>
                    <a:pt x="64" y="0"/>
                  </a:cubicBezTo>
                  <a:cubicBezTo>
                    <a:pt x="660" y="0"/>
                    <a:pt x="660" y="0"/>
                    <a:pt x="660" y="0"/>
                  </a:cubicBezTo>
                  <a:cubicBezTo>
                    <a:pt x="695" y="0"/>
                    <a:pt x="724" y="28"/>
                    <a:pt x="724" y="63"/>
                  </a:cubicBezTo>
                  <a:close/>
                  <a:moveTo>
                    <a:pt x="32" y="63"/>
                  </a:moveTo>
                  <a:cubicBezTo>
                    <a:pt x="32" y="284"/>
                    <a:pt x="32" y="284"/>
                    <a:pt x="32" y="284"/>
                  </a:cubicBezTo>
                  <a:cubicBezTo>
                    <a:pt x="692" y="284"/>
                    <a:pt x="692" y="284"/>
                    <a:pt x="692" y="284"/>
                  </a:cubicBezTo>
                  <a:cubicBezTo>
                    <a:pt x="692" y="63"/>
                    <a:pt x="692" y="63"/>
                    <a:pt x="692" y="63"/>
                  </a:cubicBezTo>
                  <a:cubicBezTo>
                    <a:pt x="692" y="46"/>
                    <a:pt x="678" y="32"/>
                    <a:pt x="660" y="32"/>
                  </a:cubicBezTo>
                  <a:cubicBezTo>
                    <a:pt x="64" y="32"/>
                    <a:pt x="64" y="32"/>
                    <a:pt x="64" y="32"/>
                  </a:cubicBezTo>
                  <a:cubicBezTo>
                    <a:pt x="46" y="32"/>
                    <a:pt x="32" y="46"/>
                    <a:pt x="32" y="63"/>
                  </a:cubicBezTo>
                  <a:close/>
                  <a:moveTo>
                    <a:pt x="692" y="497"/>
                  </a:moveTo>
                  <a:cubicBezTo>
                    <a:pt x="692" y="316"/>
                    <a:pt x="692" y="316"/>
                    <a:pt x="692" y="316"/>
                  </a:cubicBezTo>
                  <a:cubicBezTo>
                    <a:pt x="32" y="316"/>
                    <a:pt x="32" y="316"/>
                    <a:pt x="32" y="316"/>
                  </a:cubicBezTo>
                  <a:cubicBezTo>
                    <a:pt x="32" y="497"/>
                    <a:pt x="32" y="497"/>
                    <a:pt x="32" y="497"/>
                  </a:cubicBezTo>
                  <a:cubicBezTo>
                    <a:pt x="32" y="515"/>
                    <a:pt x="46" y="529"/>
                    <a:pt x="64" y="529"/>
                  </a:cubicBezTo>
                  <a:cubicBezTo>
                    <a:pt x="660" y="529"/>
                    <a:pt x="660" y="529"/>
                    <a:pt x="660" y="529"/>
                  </a:cubicBezTo>
                  <a:cubicBezTo>
                    <a:pt x="678" y="529"/>
                    <a:pt x="692" y="515"/>
                    <a:pt x="692" y="497"/>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100">
                <a:solidFill>
                  <a:srgbClr val="000000"/>
                </a:solidFill>
              </a:endParaRPr>
            </a:p>
          </p:txBody>
        </p:sp>
        <p:sp>
          <p:nvSpPr>
            <p:cNvPr id="16" name="Freeform 220">
              <a:extLst>
                <a:ext uri="{FF2B5EF4-FFF2-40B4-BE49-F238E27FC236}">
                  <a16:creationId xmlns:a16="http://schemas.microsoft.com/office/drawing/2014/main" id="{720F7EEB-2E1F-DB43-8B7C-79A39B9343BD}"/>
                </a:ext>
              </a:extLst>
            </p:cNvPr>
            <p:cNvSpPr>
              <a:spLocks noEditPoints="1"/>
            </p:cNvSpPr>
            <p:nvPr/>
          </p:nvSpPr>
          <p:spPr bwMode="auto">
            <a:xfrm>
              <a:off x="3710289" y="2125903"/>
              <a:ext cx="366829" cy="284239"/>
            </a:xfrm>
            <a:custGeom>
              <a:avLst/>
              <a:gdLst>
                <a:gd name="T0" fmla="*/ 347 w 724"/>
                <a:gd name="T1" fmla="*/ 201 h 561"/>
                <a:gd name="T2" fmla="*/ 308 w 724"/>
                <a:gd name="T3" fmla="*/ 200 h 561"/>
                <a:gd name="T4" fmla="*/ 298 w 724"/>
                <a:gd name="T5" fmla="*/ 177 h 561"/>
                <a:gd name="T6" fmla="*/ 317 w 724"/>
                <a:gd name="T7" fmla="*/ 170 h 561"/>
                <a:gd name="T8" fmla="*/ 345 w 724"/>
                <a:gd name="T9" fmla="*/ 181 h 561"/>
                <a:gd name="T10" fmla="*/ 266 w 724"/>
                <a:gd name="T11" fmla="*/ 201 h 561"/>
                <a:gd name="T12" fmla="*/ 266 w 724"/>
                <a:gd name="T13" fmla="*/ 201 h 561"/>
                <a:gd name="T14" fmla="*/ 481 w 724"/>
                <a:gd name="T15" fmla="*/ 157 h 561"/>
                <a:gd name="T16" fmla="*/ 481 w 724"/>
                <a:gd name="T17" fmla="*/ 201 h 561"/>
                <a:gd name="T18" fmla="*/ 498 w 724"/>
                <a:gd name="T19" fmla="*/ 160 h 561"/>
                <a:gd name="T20" fmla="*/ 446 w 724"/>
                <a:gd name="T21" fmla="*/ 141 h 561"/>
                <a:gd name="T22" fmla="*/ 399 w 724"/>
                <a:gd name="T23" fmla="*/ 139 h 561"/>
                <a:gd name="T24" fmla="*/ 399 w 724"/>
                <a:gd name="T25" fmla="*/ 201 h 561"/>
                <a:gd name="T26" fmla="*/ 406 w 724"/>
                <a:gd name="T27" fmla="*/ 143 h 561"/>
                <a:gd name="T28" fmla="*/ 429 w 724"/>
                <a:gd name="T29" fmla="*/ 160 h 561"/>
                <a:gd name="T30" fmla="*/ 448 w 724"/>
                <a:gd name="T31" fmla="*/ 153 h 561"/>
                <a:gd name="T32" fmla="*/ 255 w 724"/>
                <a:gd name="T33" fmla="*/ 179 h 561"/>
                <a:gd name="T34" fmla="*/ 217 w 724"/>
                <a:gd name="T35" fmla="*/ 202 h 561"/>
                <a:gd name="T36" fmla="*/ 201 w 724"/>
                <a:gd name="T37" fmla="*/ 237 h 561"/>
                <a:gd name="T38" fmla="*/ 201 w 724"/>
                <a:gd name="T39" fmla="*/ 140 h 561"/>
                <a:gd name="T40" fmla="*/ 249 w 724"/>
                <a:gd name="T41" fmla="*/ 137 h 561"/>
                <a:gd name="T42" fmla="*/ 220 w 724"/>
                <a:gd name="T43" fmla="*/ 139 h 561"/>
                <a:gd name="T44" fmla="*/ 220 w 724"/>
                <a:gd name="T45" fmla="*/ 192 h 561"/>
                <a:gd name="T46" fmla="*/ 238 w 724"/>
                <a:gd name="T47" fmla="*/ 164 h 561"/>
                <a:gd name="T48" fmla="*/ 147 w 724"/>
                <a:gd name="T49" fmla="*/ 150 h 561"/>
                <a:gd name="T50" fmla="*/ 166 w 724"/>
                <a:gd name="T51" fmla="*/ 142 h 561"/>
                <a:gd name="T52" fmla="*/ 141 w 724"/>
                <a:gd name="T53" fmla="*/ 129 h 561"/>
                <a:gd name="T54" fmla="*/ 128 w 724"/>
                <a:gd name="T55" fmla="*/ 154 h 561"/>
                <a:gd name="T56" fmla="*/ 148 w 724"/>
                <a:gd name="T57" fmla="*/ 173 h 561"/>
                <a:gd name="T58" fmla="*/ 152 w 724"/>
                <a:gd name="T59" fmla="*/ 189 h 561"/>
                <a:gd name="T60" fmla="*/ 123 w 724"/>
                <a:gd name="T61" fmla="*/ 195 h 561"/>
                <a:gd name="T62" fmla="*/ 166 w 724"/>
                <a:gd name="T63" fmla="*/ 197 h 561"/>
                <a:gd name="T64" fmla="*/ 170 w 724"/>
                <a:gd name="T65" fmla="*/ 170 h 561"/>
                <a:gd name="T66" fmla="*/ 556 w 724"/>
                <a:gd name="T67" fmla="*/ 118 h 561"/>
                <a:gd name="T68" fmla="*/ 549 w 724"/>
                <a:gd name="T69" fmla="*/ 123 h 561"/>
                <a:gd name="T70" fmla="*/ 544 w 724"/>
                <a:gd name="T71" fmla="*/ 118 h 561"/>
                <a:gd name="T72" fmla="*/ 544 w 724"/>
                <a:gd name="T73" fmla="*/ 199 h 561"/>
                <a:gd name="T74" fmla="*/ 544 w 724"/>
                <a:gd name="T75" fmla="*/ 143 h 561"/>
                <a:gd name="T76" fmla="*/ 549 w 724"/>
                <a:gd name="T77" fmla="*/ 114 h 561"/>
                <a:gd name="T78" fmla="*/ 551 w 724"/>
                <a:gd name="T79" fmla="*/ 118 h 561"/>
                <a:gd name="T80" fmla="*/ 551 w 724"/>
                <a:gd name="T81" fmla="*/ 119 h 561"/>
                <a:gd name="T82" fmla="*/ 548 w 724"/>
                <a:gd name="T83" fmla="*/ 117 h 561"/>
                <a:gd name="T84" fmla="*/ 548 w 724"/>
                <a:gd name="T85" fmla="*/ 115 h 561"/>
                <a:gd name="T86" fmla="*/ 96 w 724"/>
                <a:gd name="T87" fmla="*/ 427 h 561"/>
                <a:gd name="T88" fmla="*/ 371 w 724"/>
                <a:gd name="T89" fmla="*/ 411 h 561"/>
                <a:gd name="T90" fmla="*/ 64 w 724"/>
                <a:gd name="T91" fmla="*/ 561 h 561"/>
                <a:gd name="T92" fmla="*/ 660 w 724"/>
                <a:gd name="T93" fmla="*/ 0 h 561"/>
                <a:gd name="T94" fmla="*/ 692 w 724"/>
                <a:gd name="T95" fmla="*/ 284 h 561"/>
                <a:gd name="T96" fmla="*/ 32 w 724"/>
                <a:gd name="T97" fmla="*/ 63 h 561"/>
                <a:gd name="T98" fmla="*/ 32 w 724"/>
                <a:gd name="T99" fmla="*/ 497 h 5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24" h="561">
                  <a:moveTo>
                    <a:pt x="347" y="129"/>
                  </a:moveTo>
                  <a:cubicBezTo>
                    <a:pt x="366" y="129"/>
                    <a:pt x="366" y="129"/>
                    <a:pt x="366" y="129"/>
                  </a:cubicBezTo>
                  <a:cubicBezTo>
                    <a:pt x="366" y="201"/>
                    <a:pt x="366" y="201"/>
                    <a:pt x="366" y="201"/>
                  </a:cubicBezTo>
                  <a:cubicBezTo>
                    <a:pt x="347" y="201"/>
                    <a:pt x="347" y="201"/>
                    <a:pt x="347" y="201"/>
                  </a:cubicBezTo>
                  <a:cubicBezTo>
                    <a:pt x="347" y="192"/>
                    <a:pt x="347" y="192"/>
                    <a:pt x="347" y="192"/>
                  </a:cubicBezTo>
                  <a:cubicBezTo>
                    <a:pt x="344" y="196"/>
                    <a:pt x="340" y="199"/>
                    <a:pt x="336" y="200"/>
                  </a:cubicBezTo>
                  <a:cubicBezTo>
                    <a:pt x="332" y="202"/>
                    <a:pt x="328" y="203"/>
                    <a:pt x="323" y="203"/>
                  </a:cubicBezTo>
                  <a:cubicBezTo>
                    <a:pt x="317" y="203"/>
                    <a:pt x="312" y="202"/>
                    <a:pt x="308" y="200"/>
                  </a:cubicBezTo>
                  <a:cubicBezTo>
                    <a:pt x="304" y="197"/>
                    <a:pt x="301" y="194"/>
                    <a:pt x="300" y="190"/>
                  </a:cubicBezTo>
                  <a:cubicBezTo>
                    <a:pt x="299" y="188"/>
                    <a:pt x="299" y="187"/>
                    <a:pt x="299" y="186"/>
                  </a:cubicBezTo>
                  <a:cubicBezTo>
                    <a:pt x="298" y="185"/>
                    <a:pt x="298" y="184"/>
                    <a:pt x="298" y="182"/>
                  </a:cubicBezTo>
                  <a:cubicBezTo>
                    <a:pt x="298" y="181"/>
                    <a:pt x="298" y="179"/>
                    <a:pt x="298" y="177"/>
                  </a:cubicBezTo>
                  <a:cubicBezTo>
                    <a:pt x="298" y="175"/>
                    <a:pt x="297" y="173"/>
                    <a:pt x="297" y="170"/>
                  </a:cubicBezTo>
                  <a:cubicBezTo>
                    <a:pt x="297" y="129"/>
                    <a:pt x="297" y="129"/>
                    <a:pt x="297" y="129"/>
                  </a:cubicBezTo>
                  <a:cubicBezTo>
                    <a:pt x="317" y="129"/>
                    <a:pt x="317" y="129"/>
                    <a:pt x="317" y="129"/>
                  </a:cubicBezTo>
                  <a:cubicBezTo>
                    <a:pt x="317" y="170"/>
                    <a:pt x="317" y="170"/>
                    <a:pt x="317" y="170"/>
                  </a:cubicBezTo>
                  <a:cubicBezTo>
                    <a:pt x="317" y="174"/>
                    <a:pt x="317" y="177"/>
                    <a:pt x="317" y="179"/>
                  </a:cubicBezTo>
                  <a:cubicBezTo>
                    <a:pt x="317" y="181"/>
                    <a:pt x="318" y="182"/>
                    <a:pt x="319" y="184"/>
                  </a:cubicBezTo>
                  <a:cubicBezTo>
                    <a:pt x="321" y="188"/>
                    <a:pt x="325" y="190"/>
                    <a:pt x="331" y="190"/>
                  </a:cubicBezTo>
                  <a:cubicBezTo>
                    <a:pt x="338" y="190"/>
                    <a:pt x="343" y="187"/>
                    <a:pt x="345" y="181"/>
                  </a:cubicBezTo>
                  <a:cubicBezTo>
                    <a:pt x="346" y="179"/>
                    <a:pt x="347" y="178"/>
                    <a:pt x="347" y="176"/>
                  </a:cubicBezTo>
                  <a:cubicBezTo>
                    <a:pt x="347" y="174"/>
                    <a:pt x="347" y="171"/>
                    <a:pt x="347" y="168"/>
                  </a:cubicBezTo>
                  <a:lnTo>
                    <a:pt x="347" y="129"/>
                  </a:lnTo>
                  <a:close/>
                  <a:moveTo>
                    <a:pt x="266" y="201"/>
                  </a:moveTo>
                  <a:cubicBezTo>
                    <a:pt x="285" y="201"/>
                    <a:pt x="285" y="201"/>
                    <a:pt x="285" y="201"/>
                  </a:cubicBezTo>
                  <a:cubicBezTo>
                    <a:pt x="285" y="95"/>
                    <a:pt x="285" y="95"/>
                    <a:pt x="285" y="95"/>
                  </a:cubicBezTo>
                  <a:cubicBezTo>
                    <a:pt x="266" y="95"/>
                    <a:pt x="266" y="95"/>
                    <a:pt x="266" y="95"/>
                  </a:cubicBezTo>
                  <a:lnTo>
                    <a:pt x="266" y="201"/>
                  </a:lnTo>
                  <a:close/>
                  <a:moveTo>
                    <a:pt x="523" y="134"/>
                  </a:moveTo>
                  <a:cubicBezTo>
                    <a:pt x="508" y="128"/>
                    <a:pt x="508" y="128"/>
                    <a:pt x="508" y="128"/>
                  </a:cubicBezTo>
                  <a:cubicBezTo>
                    <a:pt x="483" y="157"/>
                    <a:pt x="483" y="157"/>
                    <a:pt x="483" y="157"/>
                  </a:cubicBezTo>
                  <a:cubicBezTo>
                    <a:pt x="481" y="157"/>
                    <a:pt x="481" y="157"/>
                    <a:pt x="481" y="157"/>
                  </a:cubicBezTo>
                  <a:cubicBezTo>
                    <a:pt x="481" y="95"/>
                    <a:pt x="481" y="95"/>
                    <a:pt x="481" y="95"/>
                  </a:cubicBezTo>
                  <a:cubicBezTo>
                    <a:pt x="462" y="95"/>
                    <a:pt x="462" y="95"/>
                    <a:pt x="462" y="95"/>
                  </a:cubicBezTo>
                  <a:cubicBezTo>
                    <a:pt x="462" y="201"/>
                    <a:pt x="462" y="201"/>
                    <a:pt x="462" y="201"/>
                  </a:cubicBezTo>
                  <a:cubicBezTo>
                    <a:pt x="481" y="201"/>
                    <a:pt x="481" y="201"/>
                    <a:pt x="481" y="201"/>
                  </a:cubicBezTo>
                  <a:cubicBezTo>
                    <a:pt x="481" y="163"/>
                    <a:pt x="481" y="163"/>
                    <a:pt x="481" y="163"/>
                  </a:cubicBezTo>
                  <a:cubicBezTo>
                    <a:pt x="510" y="203"/>
                    <a:pt x="510" y="203"/>
                    <a:pt x="510" y="203"/>
                  </a:cubicBezTo>
                  <a:cubicBezTo>
                    <a:pt x="527" y="196"/>
                    <a:pt x="527" y="196"/>
                    <a:pt x="527" y="196"/>
                  </a:cubicBezTo>
                  <a:cubicBezTo>
                    <a:pt x="498" y="160"/>
                    <a:pt x="498" y="160"/>
                    <a:pt x="498" y="160"/>
                  </a:cubicBezTo>
                  <a:lnTo>
                    <a:pt x="523" y="134"/>
                  </a:lnTo>
                  <a:close/>
                  <a:moveTo>
                    <a:pt x="448" y="148"/>
                  </a:moveTo>
                  <a:cubicBezTo>
                    <a:pt x="448" y="146"/>
                    <a:pt x="448" y="145"/>
                    <a:pt x="447" y="144"/>
                  </a:cubicBezTo>
                  <a:cubicBezTo>
                    <a:pt x="447" y="143"/>
                    <a:pt x="447" y="142"/>
                    <a:pt x="446" y="141"/>
                  </a:cubicBezTo>
                  <a:cubicBezTo>
                    <a:pt x="445" y="137"/>
                    <a:pt x="442" y="133"/>
                    <a:pt x="438" y="131"/>
                  </a:cubicBezTo>
                  <a:cubicBezTo>
                    <a:pt x="434" y="128"/>
                    <a:pt x="429" y="127"/>
                    <a:pt x="423" y="127"/>
                  </a:cubicBezTo>
                  <a:cubicBezTo>
                    <a:pt x="418" y="127"/>
                    <a:pt x="414" y="128"/>
                    <a:pt x="410" y="130"/>
                  </a:cubicBezTo>
                  <a:cubicBezTo>
                    <a:pt x="406" y="132"/>
                    <a:pt x="402" y="135"/>
                    <a:pt x="399" y="139"/>
                  </a:cubicBezTo>
                  <a:cubicBezTo>
                    <a:pt x="399" y="129"/>
                    <a:pt x="399" y="129"/>
                    <a:pt x="399" y="129"/>
                  </a:cubicBezTo>
                  <a:cubicBezTo>
                    <a:pt x="379" y="129"/>
                    <a:pt x="379" y="129"/>
                    <a:pt x="379" y="129"/>
                  </a:cubicBezTo>
                  <a:cubicBezTo>
                    <a:pt x="379" y="201"/>
                    <a:pt x="379" y="201"/>
                    <a:pt x="379" y="201"/>
                  </a:cubicBezTo>
                  <a:cubicBezTo>
                    <a:pt x="399" y="201"/>
                    <a:pt x="399" y="201"/>
                    <a:pt x="399" y="201"/>
                  </a:cubicBezTo>
                  <a:cubicBezTo>
                    <a:pt x="399" y="162"/>
                    <a:pt x="399" y="162"/>
                    <a:pt x="399" y="162"/>
                  </a:cubicBezTo>
                  <a:cubicBezTo>
                    <a:pt x="399" y="159"/>
                    <a:pt x="399" y="156"/>
                    <a:pt x="399" y="154"/>
                  </a:cubicBezTo>
                  <a:cubicBezTo>
                    <a:pt x="399" y="153"/>
                    <a:pt x="400" y="151"/>
                    <a:pt x="400" y="149"/>
                  </a:cubicBezTo>
                  <a:cubicBezTo>
                    <a:pt x="402" y="146"/>
                    <a:pt x="404" y="144"/>
                    <a:pt x="406" y="143"/>
                  </a:cubicBezTo>
                  <a:cubicBezTo>
                    <a:pt x="409" y="141"/>
                    <a:pt x="412" y="140"/>
                    <a:pt x="415" y="140"/>
                  </a:cubicBezTo>
                  <a:cubicBezTo>
                    <a:pt x="421" y="140"/>
                    <a:pt x="425" y="142"/>
                    <a:pt x="427" y="146"/>
                  </a:cubicBezTo>
                  <a:cubicBezTo>
                    <a:pt x="428" y="148"/>
                    <a:pt x="429" y="150"/>
                    <a:pt x="429" y="152"/>
                  </a:cubicBezTo>
                  <a:cubicBezTo>
                    <a:pt x="429" y="153"/>
                    <a:pt x="429" y="156"/>
                    <a:pt x="429" y="160"/>
                  </a:cubicBezTo>
                  <a:cubicBezTo>
                    <a:pt x="429" y="201"/>
                    <a:pt x="429" y="201"/>
                    <a:pt x="429" y="201"/>
                  </a:cubicBezTo>
                  <a:cubicBezTo>
                    <a:pt x="448" y="201"/>
                    <a:pt x="448" y="201"/>
                    <a:pt x="448" y="201"/>
                  </a:cubicBezTo>
                  <a:cubicBezTo>
                    <a:pt x="448" y="160"/>
                    <a:pt x="448" y="160"/>
                    <a:pt x="448" y="160"/>
                  </a:cubicBezTo>
                  <a:cubicBezTo>
                    <a:pt x="448" y="157"/>
                    <a:pt x="448" y="155"/>
                    <a:pt x="448" y="153"/>
                  </a:cubicBezTo>
                  <a:cubicBezTo>
                    <a:pt x="448" y="151"/>
                    <a:pt x="448" y="149"/>
                    <a:pt x="448" y="148"/>
                  </a:cubicBezTo>
                  <a:close/>
                  <a:moveTo>
                    <a:pt x="255" y="149"/>
                  </a:moveTo>
                  <a:cubicBezTo>
                    <a:pt x="257" y="153"/>
                    <a:pt x="258" y="158"/>
                    <a:pt x="258" y="164"/>
                  </a:cubicBezTo>
                  <a:cubicBezTo>
                    <a:pt x="258" y="169"/>
                    <a:pt x="257" y="174"/>
                    <a:pt x="255" y="179"/>
                  </a:cubicBezTo>
                  <a:cubicBezTo>
                    <a:pt x="253" y="184"/>
                    <a:pt x="251" y="188"/>
                    <a:pt x="248" y="192"/>
                  </a:cubicBezTo>
                  <a:cubicBezTo>
                    <a:pt x="245" y="195"/>
                    <a:pt x="241" y="198"/>
                    <a:pt x="237" y="200"/>
                  </a:cubicBezTo>
                  <a:cubicBezTo>
                    <a:pt x="233" y="202"/>
                    <a:pt x="228" y="203"/>
                    <a:pt x="223" y="203"/>
                  </a:cubicBezTo>
                  <a:cubicBezTo>
                    <a:pt x="221" y="203"/>
                    <a:pt x="219" y="203"/>
                    <a:pt x="217" y="202"/>
                  </a:cubicBezTo>
                  <a:cubicBezTo>
                    <a:pt x="215" y="202"/>
                    <a:pt x="213" y="201"/>
                    <a:pt x="211" y="200"/>
                  </a:cubicBezTo>
                  <a:cubicBezTo>
                    <a:pt x="210" y="200"/>
                    <a:pt x="208" y="198"/>
                    <a:pt x="206" y="197"/>
                  </a:cubicBezTo>
                  <a:cubicBezTo>
                    <a:pt x="205" y="195"/>
                    <a:pt x="203" y="194"/>
                    <a:pt x="201" y="192"/>
                  </a:cubicBezTo>
                  <a:cubicBezTo>
                    <a:pt x="201" y="237"/>
                    <a:pt x="201" y="237"/>
                    <a:pt x="201" y="237"/>
                  </a:cubicBezTo>
                  <a:cubicBezTo>
                    <a:pt x="182" y="237"/>
                    <a:pt x="182" y="237"/>
                    <a:pt x="182" y="237"/>
                  </a:cubicBezTo>
                  <a:cubicBezTo>
                    <a:pt x="182" y="129"/>
                    <a:pt x="182" y="129"/>
                    <a:pt x="182" y="129"/>
                  </a:cubicBezTo>
                  <a:cubicBezTo>
                    <a:pt x="201" y="129"/>
                    <a:pt x="201" y="129"/>
                    <a:pt x="201" y="129"/>
                  </a:cubicBezTo>
                  <a:cubicBezTo>
                    <a:pt x="201" y="140"/>
                    <a:pt x="201" y="140"/>
                    <a:pt x="201" y="140"/>
                  </a:cubicBezTo>
                  <a:cubicBezTo>
                    <a:pt x="204" y="135"/>
                    <a:pt x="208" y="132"/>
                    <a:pt x="212" y="130"/>
                  </a:cubicBezTo>
                  <a:cubicBezTo>
                    <a:pt x="216" y="128"/>
                    <a:pt x="221" y="127"/>
                    <a:pt x="226" y="127"/>
                  </a:cubicBezTo>
                  <a:cubicBezTo>
                    <a:pt x="230" y="127"/>
                    <a:pt x="235" y="128"/>
                    <a:pt x="239" y="130"/>
                  </a:cubicBezTo>
                  <a:cubicBezTo>
                    <a:pt x="243" y="132"/>
                    <a:pt x="246" y="134"/>
                    <a:pt x="249" y="137"/>
                  </a:cubicBezTo>
                  <a:cubicBezTo>
                    <a:pt x="252" y="141"/>
                    <a:pt x="254" y="144"/>
                    <a:pt x="255" y="149"/>
                  </a:cubicBezTo>
                  <a:close/>
                  <a:moveTo>
                    <a:pt x="238" y="164"/>
                  </a:moveTo>
                  <a:cubicBezTo>
                    <a:pt x="238" y="156"/>
                    <a:pt x="236" y="150"/>
                    <a:pt x="233" y="146"/>
                  </a:cubicBezTo>
                  <a:cubicBezTo>
                    <a:pt x="230" y="141"/>
                    <a:pt x="225" y="139"/>
                    <a:pt x="220" y="139"/>
                  </a:cubicBezTo>
                  <a:cubicBezTo>
                    <a:pt x="214" y="139"/>
                    <a:pt x="209" y="141"/>
                    <a:pt x="206" y="146"/>
                  </a:cubicBezTo>
                  <a:cubicBezTo>
                    <a:pt x="202" y="151"/>
                    <a:pt x="201" y="157"/>
                    <a:pt x="201" y="166"/>
                  </a:cubicBezTo>
                  <a:cubicBezTo>
                    <a:pt x="201" y="174"/>
                    <a:pt x="202" y="180"/>
                    <a:pt x="206" y="185"/>
                  </a:cubicBezTo>
                  <a:cubicBezTo>
                    <a:pt x="209" y="189"/>
                    <a:pt x="214" y="192"/>
                    <a:pt x="220" y="192"/>
                  </a:cubicBezTo>
                  <a:cubicBezTo>
                    <a:pt x="223" y="192"/>
                    <a:pt x="226" y="191"/>
                    <a:pt x="228" y="189"/>
                  </a:cubicBezTo>
                  <a:cubicBezTo>
                    <a:pt x="230" y="187"/>
                    <a:pt x="232" y="185"/>
                    <a:pt x="234" y="182"/>
                  </a:cubicBezTo>
                  <a:cubicBezTo>
                    <a:pt x="235" y="180"/>
                    <a:pt x="236" y="177"/>
                    <a:pt x="237" y="173"/>
                  </a:cubicBezTo>
                  <a:cubicBezTo>
                    <a:pt x="237" y="170"/>
                    <a:pt x="238" y="167"/>
                    <a:pt x="238" y="164"/>
                  </a:cubicBezTo>
                  <a:close/>
                  <a:moveTo>
                    <a:pt x="170" y="170"/>
                  </a:moveTo>
                  <a:cubicBezTo>
                    <a:pt x="169" y="168"/>
                    <a:pt x="167" y="166"/>
                    <a:pt x="164" y="164"/>
                  </a:cubicBezTo>
                  <a:cubicBezTo>
                    <a:pt x="162" y="162"/>
                    <a:pt x="159" y="160"/>
                    <a:pt x="155" y="157"/>
                  </a:cubicBezTo>
                  <a:cubicBezTo>
                    <a:pt x="151" y="154"/>
                    <a:pt x="149" y="152"/>
                    <a:pt x="147" y="150"/>
                  </a:cubicBezTo>
                  <a:cubicBezTo>
                    <a:pt x="146" y="149"/>
                    <a:pt x="145" y="147"/>
                    <a:pt x="145" y="145"/>
                  </a:cubicBezTo>
                  <a:cubicBezTo>
                    <a:pt x="145" y="143"/>
                    <a:pt x="146" y="142"/>
                    <a:pt x="148" y="140"/>
                  </a:cubicBezTo>
                  <a:cubicBezTo>
                    <a:pt x="149" y="139"/>
                    <a:pt x="152" y="138"/>
                    <a:pt x="154" y="138"/>
                  </a:cubicBezTo>
                  <a:cubicBezTo>
                    <a:pt x="158" y="138"/>
                    <a:pt x="162" y="140"/>
                    <a:pt x="166" y="142"/>
                  </a:cubicBezTo>
                  <a:cubicBezTo>
                    <a:pt x="172" y="133"/>
                    <a:pt x="172" y="133"/>
                    <a:pt x="172" y="133"/>
                  </a:cubicBezTo>
                  <a:cubicBezTo>
                    <a:pt x="169" y="131"/>
                    <a:pt x="166" y="130"/>
                    <a:pt x="162" y="129"/>
                  </a:cubicBezTo>
                  <a:cubicBezTo>
                    <a:pt x="159" y="128"/>
                    <a:pt x="155" y="127"/>
                    <a:pt x="151" y="127"/>
                  </a:cubicBezTo>
                  <a:cubicBezTo>
                    <a:pt x="148" y="127"/>
                    <a:pt x="144" y="128"/>
                    <a:pt x="141" y="129"/>
                  </a:cubicBezTo>
                  <a:cubicBezTo>
                    <a:pt x="138" y="130"/>
                    <a:pt x="136" y="131"/>
                    <a:pt x="134" y="133"/>
                  </a:cubicBezTo>
                  <a:cubicBezTo>
                    <a:pt x="131" y="135"/>
                    <a:pt x="130" y="137"/>
                    <a:pt x="129" y="139"/>
                  </a:cubicBezTo>
                  <a:cubicBezTo>
                    <a:pt x="127" y="142"/>
                    <a:pt x="127" y="144"/>
                    <a:pt x="127" y="147"/>
                  </a:cubicBezTo>
                  <a:cubicBezTo>
                    <a:pt x="127" y="150"/>
                    <a:pt x="127" y="152"/>
                    <a:pt x="128" y="154"/>
                  </a:cubicBezTo>
                  <a:cubicBezTo>
                    <a:pt x="129" y="156"/>
                    <a:pt x="130" y="158"/>
                    <a:pt x="132" y="160"/>
                  </a:cubicBezTo>
                  <a:cubicBezTo>
                    <a:pt x="133" y="161"/>
                    <a:pt x="135" y="163"/>
                    <a:pt x="137" y="164"/>
                  </a:cubicBezTo>
                  <a:cubicBezTo>
                    <a:pt x="138" y="166"/>
                    <a:pt x="140" y="167"/>
                    <a:pt x="142" y="168"/>
                  </a:cubicBezTo>
                  <a:cubicBezTo>
                    <a:pt x="145" y="170"/>
                    <a:pt x="147" y="172"/>
                    <a:pt x="148" y="173"/>
                  </a:cubicBezTo>
                  <a:cubicBezTo>
                    <a:pt x="150" y="174"/>
                    <a:pt x="151" y="176"/>
                    <a:pt x="152" y="177"/>
                  </a:cubicBezTo>
                  <a:cubicBezTo>
                    <a:pt x="153" y="178"/>
                    <a:pt x="154" y="179"/>
                    <a:pt x="154" y="180"/>
                  </a:cubicBezTo>
                  <a:cubicBezTo>
                    <a:pt x="154" y="181"/>
                    <a:pt x="154" y="182"/>
                    <a:pt x="154" y="183"/>
                  </a:cubicBezTo>
                  <a:cubicBezTo>
                    <a:pt x="154" y="186"/>
                    <a:pt x="154" y="188"/>
                    <a:pt x="152" y="189"/>
                  </a:cubicBezTo>
                  <a:cubicBezTo>
                    <a:pt x="150" y="191"/>
                    <a:pt x="147" y="192"/>
                    <a:pt x="144" y="192"/>
                  </a:cubicBezTo>
                  <a:cubicBezTo>
                    <a:pt x="142" y="192"/>
                    <a:pt x="139" y="191"/>
                    <a:pt x="137" y="190"/>
                  </a:cubicBezTo>
                  <a:cubicBezTo>
                    <a:pt x="134" y="189"/>
                    <a:pt x="132" y="187"/>
                    <a:pt x="129" y="185"/>
                  </a:cubicBezTo>
                  <a:cubicBezTo>
                    <a:pt x="123" y="195"/>
                    <a:pt x="123" y="195"/>
                    <a:pt x="123" y="195"/>
                  </a:cubicBezTo>
                  <a:cubicBezTo>
                    <a:pt x="126" y="198"/>
                    <a:pt x="130" y="200"/>
                    <a:pt x="134" y="201"/>
                  </a:cubicBezTo>
                  <a:cubicBezTo>
                    <a:pt x="138" y="202"/>
                    <a:pt x="142" y="203"/>
                    <a:pt x="147" y="203"/>
                  </a:cubicBezTo>
                  <a:cubicBezTo>
                    <a:pt x="150" y="203"/>
                    <a:pt x="154" y="202"/>
                    <a:pt x="157" y="201"/>
                  </a:cubicBezTo>
                  <a:cubicBezTo>
                    <a:pt x="161" y="200"/>
                    <a:pt x="164" y="199"/>
                    <a:pt x="166" y="197"/>
                  </a:cubicBezTo>
                  <a:cubicBezTo>
                    <a:pt x="168" y="195"/>
                    <a:pt x="170" y="193"/>
                    <a:pt x="172" y="190"/>
                  </a:cubicBezTo>
                  <a:cubicBezTo>
                    <a:pt x="173" y="187"/>
                    <a:pt x="174" y="184"/>
                    <a:pt x="174" y="181"/>
                  </a:cubicBezTo>
                  <a:cubicBezTo>
                    <a:pt x="174" y="179"/>
                    <a:pt x="173" y="177"/>
                    <a:pt x="173" y="175"/>
                  </a:cubicBezTo>
                  <a:cubicBezTo>
                    <a:pt x="172" y="173"/>
                    <a:pt x="171" y="172"/>
                    <a:pt x="170" y="170"/>
                  </a:cubicBezTo>
                  <a:close/>
                  <a:moveTo>
                    <a:pt x="543" y="118"/>
                  </a:moveTo>
                  <a:cubicBezTo>
                    <a:pt x="543" y="114"/>
                    <a:pt x="546" y="111"/>
                    <a:pt x="549" y="111"/>
                  </a:cubicBezTo>
                  <a:cubicBezTo>
                    <a:pt x="549" y="111"/>
                    <a:pt x="549" y="111"/>
                    <a:pt x="549" y="111"/>
                  </a:cubicBezTo>
                  <a:cubicBezTo>
                    <a:pt x="553" y="111"/>
                    <a:pt x="556" y="114"/>
                    <a:pt x="556" y="118"/>
                  </a:cubicBezTo>
                  <a:cubicBezTo>
                    <a:pt x="556" y="121"/>
                    <a:pt x="553" y="124"/>
                    <a:pt x="549" y="124"/>
                  </a:cubicBezTo>
                  <a:cubicBezTo>
                    <a:pt x="546" y="124"/>
                    <a:pt x="543" y="121"/>
                    <a:pt x="543" y="118"/>
                  </a:cubicBezTo>
                  <a:close/>
                  <a:moveTo>
                    <a:pt x="544" y="118"/>
                  </a:moveTo>
                  <a:cubicBezTo>
                    <a:pt x="544" y="121"/>
                    <a:pt x="547" y="123"/>
                    <a:pt x="549" y="123"/>
                  </a:cubicBezTo>
                  <a:cubicBezTo>
                    <a:pt x="552" y="123"/>
                    <a:pt x="555" y="121"/>
                    <a:pt x="555" y="118"/>
                  </a:cubicBezTo>
                  <a:cubicBezTo>
                    <a:pt x="555" y="114"/>
                    <a:pt x="552" y="112"/>
                    <a:pt x="549" y="112"/>
                  </a:cubicBezTo>
                  <a:cubicBezTo>
                    <a:pt x="549" y="112"/>
                    <a:pt x="549" y="112"/>
                    <a:pt x="549" y="112"/>
                  </a:cubicBezTo>
                  <a:cubicBezTo>
                    <a:pt x="547" y="112"/>
                    <a:pt x="544" y="114"/>
                    <a:pt x="544" y="118"/>
                  </a:cubicBezTo>
                  <a:close/>
                  <a:moveTo>
                    <a:pt x="544" y="143"/>
                  </a:moveTo>
                  <a:cubicBezTo>
                    <a:pt x="589" y="164"/>
                    <a:pt x="589" y="164"/>
                    <a:pt x="589" y="164"/>
                  </a:cubicBezTo>
                  <a:cubicBezTo>
                    <a:pt x="544" y="187"/>
                    <a:pt x="544" y="187"/>
                    <a:pt x="544" y="187"/>
                  </a:cubicBezTo>
                  <a:cubicBezTo>
                    <a:pt x="544" y="199"/>
                    <a:pt x="544" y="199"/>
                    <a:pt x="544" y="199"/>
                  </a:cubicBezTo>
                  <a:cubicBezTo>
                    <a:pt x="602" y="171"/>
                    <a:pt x="602" y="171"/>
                    <a:pt x="602" y="171"/>
                  </a:cubicBezTo>
                  <a:cubicBezTo>
                    <a:pt x="602" y="159"/>
                    <a:pt x="602" y="159"/>
                    <a:pt x="602" y="159"/>
                  </a:cubicBezTo>
                  <a:cubicBezTo>
                    <a:pt x="544" y="130"/>
                    <a:pt x="544" y="130"/>
                    <a:pt x="544" y="130"/>
                  </a:cubicBezTo>
                  <a:lnTo>
                    <a:pt x="544" y="143"/>
                  </a:lnTo>
                  <a:close/>
                  <a:moveTo>
                    <a:pt x="548" y="121"/>
                  </a:moveTo>
                  <a:cubicBezTo>
                    <a:pt x="547" y="121"/>
                    <a:pt x="547" y="121"/>
                    <a:pt x="547" y="121"/>
                  </a:cubicBezTo>
                  <a:cubicBezTo>
                    <a:pt x="547" y="114"/>
                    <a:pt x="547" y="114"/>
                    <a:pt x="547" y="114"/>
                  </a:cubicBezTo>
                  <a:cubicBezTo>
                    <a:pt x="548" y="114"/>
                    <a:pt x="548" y="114"/>
                    <a:pt x="549" y="114"/>
                  </a:cubicBezTo>
                  <a:cubicBezTo>
                    <a:pt x="550" y="114"/>
                    <a:pt x="551" y="114"/>
                    <a:pt x="551" y="114"/>
                  </a:cubicBezTo>
                  <a:cubicBezTo>
                    <a:pt x="552" y="115"/>
                    <a:pt x="552" y="115"/>
                    <a:pt x="552" y="116"/>
                  </a:cubicBezTo>
                  <a:cubicBezTo>
                    <a:pt x="552" y="117"/>
                    <a:pt x="551" y="117"/>
                    <a:pt x="551" y="118"/>
                  </a:cubicBezTo>
                  <a:cubicBezTo>
                    <a:pt x="551" y="118"/>
                    <a:pt x="551" y="118"/>
                    <a:pt x="551" y="118"/>
                  </a:cubicBezTo>
                  <a:cubicBezTo>
                    <a:pt x="551" y="118"/>
                    <a:pt x="552" y="118"/>
                    <a:pt x="552" y="119"/>
                  </a:cubicBezTo>
                  <a:cubicBezTo>
                    <a:pt x="552" y="121"/>
                    <a:pt x="552" y="121"/>
                    <a:pt x="552" y="121"/>
                  </a:cubicBezTo>
                  <a:cubicBezTo>
                    <a:pt x="551" y="121"/>
                    <a:pt x="551" y="121"/>
                    <a:pt x="551" y="121"/>
                  </a:cubicBezTo>
                  <a:cubicBezTo>
                    <a:pt x="551" y="121"/>
                    <a:pt x="551" y="120"/>
                    <a:pt x="551" y="119"/>
                  </a:cubicBezTo>
                  <a:cubicBezTo>
                    <a:pt x="550" y="119"/>
                    <a:pt x="550" y="118"/>
                    <a:pt x="549" y="118"/>
                  </a:cubicBezTo>
                  <a:cubicBezTo>
                    <a:pt x="548" y="118"/>
                    <a:pt x="548" y="118"/>
                    <a:pt x="548" y="118"/>
                  </a:cubicBezTo>
                  <a:lnTo>
                    <a:pt x="548" y="121"/>
                  </a:lnTo>
                  <a:close/>
                  <a:moveTo>
                    <a:pt x="548" y="117"/>
                  </a:moveTo>
                  <a:cubicBezTo>
                    <a:pt x="549" y="117"/>
                    <a:pt x="549" y="117"/>
                    <a:pt x="549" y="117"/>
                  </a:cubicBezTo>
                  <a:cubicBezTo>
                    <a:pt x="550" y="117"/>
                    <a:pt x="551" y="117"/>
                    <a:pt x="551" y="116"/>
                  </a:cubicBezTo>
                  <a:cubicBezTo>
                    <a:pt x="551" y="115"/>
                    <a:pt x="550" y="115"/>
                    <a:pt x="549" y="115"/>
                  </a:cubicBezTo>
                  <a:cubicBezTo>
                    <a:pt x="549" y="115"/>
                    <a:pt x="548" y="115"/>
                    <a:pt x="548" y="115"/>
                  </a:cubicBezTo>
                  <a:lnTo>
                    <a:pt x="548" y="117"/>
                  </a:lnTo>
                  <a:close/>
                  <a:moveTo>
                    <a:pt x="371" y="411"/>
                  </a:moveTo>
                  <a:cubicBezTo>
                    <a:pt x="112" y="411"/>
                    <a:pt x="112" y="411"/>
                    <a:pt x="112" y="411"/>
                  </a:cubicBezTo>
                  <a:cubicBezTo>
                    <a:pt x="103" y="411"/>
                    <a:pt x="96" y="418"/>
                    <a:pt x="96" y="427"/>
                  </a:cubicBezTo>
                  <a:cubicBezTo>
                    <a:pt x="96" y="436"/>
                    <a:pt x="103" y="443"/>
                    <a:pt x="112" y="443"/>
                  </a:cubicBezTo>
                  <a:cubicBezTo>
                    <a:pt x="371" y="443"/>
                    <a:pt x="371" y="443"/>
                    <a:pt x="371" y="443"/>
                  </a:cubicBezTo>
                  <a:cubicBezTo>
                    <a:pt x="380" y="443"/>
                    <a:pt x="387" y="436"/>
                    <a:pt x="387" y="427"/>
                  </a:cubicBezTo>
                  <a:cubicBezTo>
                    <a:pt x="387" y="418"/>
                    <a:pt x="380" y="411"/>
                    <a:pt x="371" y="411"/>
                  </a:cubicBezTo>
                  <a:close/>
                  <a:moveTo>
                    <a:pt x="724" y="63"/>
                  </a:moveTo>
                  <a:cubicBezTo>
                    <a:pt x="724" y="497"/>
                    <a:pt x="724" y="497"/>
                    <a:pt x="724" y="497"/>
                  </a:cubicBezTo>
                  <a:cubicBezTo>
                    <a:pt x="724" y="532"/>
                    <a:pt x="695" y="561"/>
                    <a:pt x="660" y="561"/>
                  </a:cubicBezTo>
                  <a:cubicBezTo>
                    <a:pt x="64" y="561"/>
                    <a:pt x="64" y="561"/>
                    <a:pt x="64" y="561"/>
                  </a:cubicBezTo>
                  <a:cubicBezTo>
                    <a:pt x="29" y="561"/>
                    <a:pt x="0" y="532"/>
                    <a:pt x="0" y="497"/>
                  </a:cubicBezTo>
                  <a:cubicBezTo>
                    <a:pt x="0" y="63"/>
                    <a:pt x="0" y="63"/>
                    <a:pt x="0" y="63"/>
                  </a:cubicBezTo>
                  <a:cubicBezTo>
                    <a:pt x="0" y="28"/>
                    <a:pt x="29" y="0"/>
                    <a:pt x="64" y="0"/>
                  </a:cubicBezTo>
                  <a:cubicBezTo>
                    <a:pt x="660" y="0"/>
                    <a:pt x="660" y="0"/>
                    <a:pt x="660" y="0"/>
                  </a:cubicBezTo>
                  <a:cubicBezTo>
                    <a:pt x="695" y="0"/>
                    <a:pt x="724" y="28"/>
                    <a:pt x="724" y="63"/>
                  </a:cubicBezTo>
                  <a:close/>
                  <a:moveTo>
                    <a:pt x="32" y="63"/>
                  </a:moveTo>
                  <a:cubicBezTo>
                    <a:pt x="32" y="284"/>
                    <a:pt x="32" y="284"/>
                    <a:pt x="32" y="284"/>
                  </a:cubicBezTo>
                  <a:cubicBezTo>
                    <a:pt x="692" y="284"/>
                    <a:pt x="692" y="284"/>
                    <a:pt x="692" y="284"/>
                  </a:cubicBezTo>
                  <a:cubicBezTo>
                    <a:pt x="692" y="63"/>
                    <a:pt x="692" y="63"/>
                    <a:pt x="692" y="63"/>
                  </a:cubicBezTo>
                  <a:cubicBezTo>
                    <a:pt x="692" y="46"/>
                    <a:pt x="678" y="32"/>
                    <a:pt x="660" y="32"/>
                  </a:cubicBezTo>
                  <a:cubicBezTo>
                    <a:pt x="64" y="32"/>
                    <a:pt x="64" y="32"/>
                    <a:pt x="64" y="32"/>
                  </a:cubicBezTo>
                  <a:cubicBezTo>
                    <a:pt x="46" y="32"/>
                    <a:pt x="32" y="46"/>
                    <a:pt x="32" y="63"/>
                  </a:cubicBezTo>
                  <a:close/>
                  <a:moveTo>
                    <a:pt x="692" y="497"/>
                  </a:moveTo>
                  <a:cubicBezTo>
                    <a:pt x="692" y="316"/>
                    <a:pt x="692" y="316"/>
                    <a:pt x="692" y="316"/>
                  </a:cubicBezTo>
                  <a:cubicBezTo>
                    <a:pt x="32" y="316"/>
                    <a:pt x="32" y="316"/>
                    <a:pt x="32" y="316"/>
                  </a:cubicBezTo>
                  <a:cubicBezTo>
                    <a:pt x="32" y="497"/>
                    <a:pt x="32" y="497"/>
                    <a:pt x="32" y="497"/>
                  </a:cubicBezTo>
                  <a:cubicBezTo>
                    <a:pt x="32" y="515"/>
                    <a:pt x="46" y="529"/>
                    <a:pt x="64" y="529"/>
                  </a:cubicBezTo>
                  <a:cubicBezTo>
                    <a:pt x="660" y="529"/>
                    <a:pt x="660" y="529"/>
                    <a:pt x="660" y="529"/>
                  </a:cubicBezTo>
                  <a:cubicBezTo>
                    <a:pt x="678" y="529"/>
                    <a:pt x="692" y="515"/>
                    <a:pt x="692" y="497"/>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100">
                <a:solidFill>
                  <a:srgbClr val="000000"/>
                </a:solidFill>
              </a:endParaRPr>
            </a:p>
          </p:txBody>
        </p:sp>
        <p:sp>
          <p:nvSpPr>
            <p:cNvPr id="17" name="Freeform 220">
              <a:extLst>
                <a:ext uri="{FF2B5EF4-FFF2-40B4-BE49-F238E27FC236}">
                  <a16:creationId xmlns:a16="http://schemas.microsoft.com/office/drawing/2014/main" id="{F81EC983-337C-C247-97B0-9BD4D696A309}"/>
                </a:ext>
              </a:extLst>
            </p:cNvPr>
            <p:cNvSpPr>
              <a:spLocks noEditPoints="1"/>
            </p:cNvSpPr>
            <p:nvPr/>
          </p:nvSpPr>
          <p:spPr bwMode="auto">
            <a:xfrm>
              <a:off x="4248568" y="2125902"/>
              <a:ext cx="366829" cy="284239"/>
            </a:xfrm>
            <a:custGeom>
              <a:avLst/>
              <a:gdLst>
                <a:gd name="T0" fmla="*/ 347 w 724"/>
                <a:gd name="T1" fmla="*/ 201 h 561"/>
                <a:gd name="T2" fmla="*/ 308 w 724"/>
                <a:gd name="T3" fmla="*/ 200 h 561"/>
                <a:gd name="T4" fmla="*/ 298 w 724"/>
                <a:gd name="T5" fmla="*/ 177 h 561"/>
                <a:gd name="T6" fmla="*/ 317 w 724"/>
                <a:gd name="T7" fmla="*/ 170 h 561"/>
                <a:gd name="T8" fmla="*/ 345 w 724"/>
                <a:gd name="T9" fmla="*/ 181 h 561"/>
                <a:gd name="T10" fmla="*/ 266 w 724"/>
                <a:gd name="T11" fmla="*/ 201 h 561"/>
                <a:gd name="T12" fmla="*/ 266 w 724"/>
                <a:gd name="T13" fmla="*/ 201 h 561"/>
                <a:gd name="T14" fmla="*/ 481 w 724"/>
                <a:gd name="T15" fmla="*/ 157 h 561"/>
                <a:gd name="T16" fmla="*/ 481 w 724"/>
                <a:gd name="T17" fmla="*/ 201 h 561"/>
                <a:gd name="T18" fmla="*/ 498 w 724"/>
                <a:gd name="T19" fmla="*/ 160 h 561"/>
                <a:gd name="T20" fmla="*/ 446 w 724"/>
                <a:gd name="T21" fmla="*/ 141 h 561"/>
                <a:gd name="T22" fmla="*/ 399 w 724"/>
                <a:gd name="T23" fmla="*/ 139 h 561"/>
                <a:gd name="T24" fmla="*/ 399 w 724"/>
                <a:gd name="T25" fmla="*/ 201 h 561"/>
                <a:gd name="T26" fmla="*/ 406 w 724"/>
                <a:gd name="T27" fmla="*/ 143 h 561"/>
                <a:gd name="T28" fmla="*/ 429 w 724"/>
                <a:gd name="T29" fmla="*/ 160 h 561"/>
                <a:gd name="T30" fmla="*/ 448 w 724"/>
                <a:gd name="T31" fmla="*/ 153 h 561"/>
                <a:gd name="T32" fmla="*/ 255 w 724"/>
                <a:gd name="T33" fmla="*/ 179 h 561"/>
                <a:gd name="T34" fmla="*/ 217 w 724"/>
                <a:gd name="T35" fmla="*/ 202 h 561"/>
                <a:gd name="T36" fmla="*/ 201 w 724"/>
                <a:gd name="T37" fmla="*/ 237 h 561"/>
                <a:gd name="T38" fmla="*/ 201 w 724"/>
                <a:gd name="T39" fmla="*/ 140 h 561"/>
                <a:gd name="T40" fmla="*/ 249 w 724"/>
                <a:gd name="T41" fmla="*/ 137 h 561"/>
                <a:gd name="T42" fmla="*/ 220 w 724"/>
                <a:gd name="T43" fmla="*/ 139 h 561"/>
                <a:gd name="T44" fmla="*/ 220 w 724"/>
                <a:gd name="T45" fmla="*/ 192 h 561"/>
                <a:gd name="T46" fmla="*/ 238 w 724"/>
                <a:gd name="T47" fmla="*/ 164 h 561"/>
                <a:gd name="T48" fmla="*/ 147 w 724"/>
                <a:gd name="T49" fmla="*/ 150 h 561"/>
                <a:gd name="T50" fmla="*/ 166 w 724"/>
                <a:gd name="T51" fmla="*/ 142 h 561"/>
                <a:gd name="T52" fmla="*/ 141 w 724"/>
                <a:gd name="T53" fmla="*/ 129 h 561"/>
                <a:gd name="T54" fmla="*/ 128 w 724"/>
                <a:gd name="T55" fmla="*/ 154 h 561"/>
                <a:gd name="T56" fmla="*/ 148 w 724"/>
                <a:gd name="T57" fmla="*/ 173 h 561"/>
                <a:gd name="T58" fmla="*/ 152 w 724"/>
                <a:gd name="T59" fmla="*/ 189 h 561"/>
                <a:gd name="T60" fmla="*/ 123 w 724"/>
                <a:gd name="T61" fmla="*/ 195 h 561"/>
                <a:gd name="T62" fmla="*/ 166 w 724"/>
                <a:gd name="T63" fmla="*/ 197 h 561"/>
                <a:gd name="T64" fmla="*/ 170 w 724"/>
                <a:gd name="T65" fmla="*/ 170 h 561"/>
                <a:gd name="T66" fmla="*/ 556 w 724"/>
                <a:gd name="T67" fmla="*/ 118 h 561"/>
                <a:gd name="T68" fmla="*/ 549 w 724"/>
                <a:gd name="T69" fmla="*/ 123 h 561"/>
                <a:gd name="T70" fmla="*/ 544 w 724"/>
                <a:gd name="T71" fmla="*/ 118 h 561"/>
                <a:gd name="T72" fmla="*/ 544 w 724"/>
                <a:gd name="T73" fmla="*/ 199 h 561"/>
                <a:gd name="T74" fmla="*/ 544 w 724"/>
                <a:gd name="T75" fmla="*/ 143 h 561"/>
                <a:gd name="T76" fmla="*/ 549 w 724"/>
                <a:gd name="T77" fmla="*/ 114 h 561"/>
                <a:gd name="T78" fmla="*/ 551 w 724"/>
                <a:gd name="T79" fmla="*/ 118 h 561"/>
                <a:gd name="T80" fmla="*/ 551 w 724"/>
                <a:gd name="T81" fmla="*/ 119 h 561"/>
                <a:gd name="T82" fmla="*/ 548 w 724"/>
                <a:gd name="T83" fmla="*/ 117 h 561"/>
                <a:gd name="T84" fmla="*/ 548 w 724"/>
                <a:gd name="T85" fmla="*/ 115 h 561"/>
                <a:gd name="T86" fmla="*/ 96 w 724"/>
                <a:gd name="T87" fmla="*/ 427 h 561"/>
                <a:gd name="T88" fmla="*/ 371 w 724"/>
                <a:gd name="T89" fmla="*/ 411 h 561"/>
                <a:gd name="T90" fmla="*/ 64 w 724"/>
                <a:gd name="T91" fmla="*/ 561 h 561"/>
                <a:gd name="T92" fmla="*/ 660 w 724"/>
                <a:gd name="T93" fmla="*/ 0 h 561"/>
                <a:gd name="T94" fmla="*/ 692 w 724"/>
                <a:gd name="T95" fmla="*/ 284 h 561"/>
                <a:gd name="T96" fmla="*/ 32 w 724"/>
                <a:gd name="T97" fmla="*/ 63 h 561"/>
                <a:gd name="T98" fmla="*/ 32 w 724"/>
                <a:gd name="T99" fmla="*/ 497 h 5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24" h="561">
                  <a:moveTo>
                    <a:pt x="347" y="129"/>
                  </a:moveTo>
                  <a:cubicBezTo>
                    <a:pt x="366" y="129"/>
                    <a:pt x="366" y="129"/>
                    <a:pt x="366" y="129"/>
                  </a:cubicBezTo>
                  <a:cubicBezTo>
                    <a:pt x="366" y="201"/>
                    <a:pt x="366" y="201"/>
                    <a:pt x="366" y="201"/>
                  </a:cubicBezTo>
                  <a:cubicBezTo>
                    <a:pt x="347" y="201"/>
                    <a:pt x="347" y="201"/>
                    <a:pt x="347" y="201"/>
                  </a:cubicBezTo>
                  <a:cubicBezTo>
                    <a:pt x="347" y="192"/>
                    <a:pt x="347" y="192"/>
                    <a:pt x="347" y="192"/>
                  </a:cubicBezTo>
                  <a:cubicBezTo>
                    <a:pt x="344" y="196"/>
                    <a:pt x="340" y="199"/>
                    <a:pt x="336" y="200"/>
                  </a:cubicBezTo>
                  <a:cubicBezTo>
                    <a:pt x="332" y="202"/>
                    <a:pt x="328" y="203"/>
                    <a:pt x="323" y="203"/>
                  </a:cubicBezTo>
                  <a:cubicBezTo>
                    <a:pt x="317" y="203"/>
                    <a:pt x="312" y="202"/>
                    <a:pt x="308" y="200"/>
                  </a:cubicBezTo>
                  <a:cubicBezTo>
                    <a:pt x="304" y="197"/>
                    <a:pt x="301" y="194"/>
                    <a:pt x="300" y="190"/>
                  </a:cubicBezTo>
                  <a:cubicBezTo>
                    <a:pt x="299" y="188"/>
                    <a:pt x="299" y="187"/>
                    <a:pt x="299" y="186"/>
                  </a:cubicBezTo>
                  <a:cubicBezTo>
                    <a:pt x="298" y="185"/>
                    <a:pt x="298" y="184"/>
                    <a:pt x="298" y="182"/>
                  </a:cubicBezTo>
                  <a:cubicBezTo>
                    <a:pt x="298" y="181"/>
                    <a:pt x="298" y="179"/>
                    <a:pt x="298" y="177"/>
                  </a:cubicBezTo>
                  <a:cubicBezTo>
                    <a:pt x="298" y="175"/>
                    <a:pt x="297" y="173"/>
                    <a:pt x="297" y="170"/>
                  </a:cubicBezTo>
                  <a:cubicBezTo>
                    <a:pt x="297" y="129"/>
                    <a:pt x="297" y="129"/>
                    <a:pt x="297" y="129"/>
                  </a:cubicBezTo>
                  <a:cubicBezTo>
                    <a:pt x="317" y="129"/>
                    <a:pt x="317" y="129"/>
                    <a:pt x="317" y="129"/>
                  </a:cubicBezTo>
                  <a:cubicBezTo>
                    <a:pt x="317" y="170"/>
                    <a:pt x="317" y="170"/>
                    <a:pt x="317" y="170"/>
                  </a:cubicBezTo>
                  <a:cubicBezTo>
                    <a:pt x="317" y="174"/>
                    <a:pt x="317" y="177"/>
                    <a:pt x="317" y="179"/>
                  </a:cubicBezTo>
                  <a:cubicBezTo>
                    <a:pt x="317" y="181"/>
                    <a:pt x="318" y="182"/>
                    <a:pt x="319" y="184"/>
                  </a:cubicBezTo>
                  <a:cubicBezTo>
                    <a:pt x="321" y="188"/>
                    <a:pt x="325" y="190"/>
                    <a:pt x="331" y="190"/>
                  </a:cubicBezTo>
                  <a:cubicBezTo>
                    <a:pt x="338" y="190"/>
                    <a:pt x="343" y="187"/>
                    <a:pt x="345" y="181"/>
                  </a:cubicBezTo>
                  <a:cubicBezTo>
                    <a:pt x="346" y="179"/>
                    <a:pt x="347" y="178"/>
                    <a:pt x="347" y="176"/>
                  </a:cubicBezTo>
                  <a:cubicBezTo>
                    <a:pt x="347" y="174"/>
                    <a:pt x="347" y="171"/>
                    <a:pt x="347" y="168"/>
                  </a:cubicBezTo>
                  <a:lnTo>
                    <a:pt x="347" y="129"/>
                  </a:lnTo>
                  <a:close/>
                  <a:moveTo>
                    <a:pt x="266" y="201"/>
                  </a:moveTo>
                  <a:cubicBezTo>
                    <a:pt x="285" y="201"/>
                    <a:pt x="285" y="201"/>
                    <a:pt x="285" y="201"/>
                  </a:cubicBezTo>
                  <a:cubicBezTo>
                    <a:pt x="285" y="95"/>
                    <a:pt x="285" y="95"/>
                    <a:pt x="285" y="95"/>
                  </a:cubicBezTo>
                  <a:cubicBezTo>
                    <a:pt x="266" y="95"/>
                    <a:pt x="266" y="95"/>
                    <a:pt x="266" y="95"/>
                  </a:cubicBezTo>
                  <a:lnTo>
                    <a:pt x="266" y="201"/>
                  </a:lnTo>
                  <a:close/>
                  <a:moveTo>
                    <a:pt x="523" y="134"/>
                  </a:moveTo>
                  <a:cubicBezTo>
                    <a:pt x="508" y="128"/>
                    <a:pt x="508" y="128"/>
                    <a:pt x="508" y="128"/>
                  </a:cubicBezTo>
                  <a:cubicBezTo>
                    <a:pt x="483" y="157"/>
                    <a:pt x="483" y="157"/>
                    <a:pt x="483" y="157"/>
                  </a:cubicBezTo>
                  <a:cubicBezTo>
                    <a:pt x="481" y="157"/>
                    <a:pt x="481" y="157"/>
                    <a:pt x="481" y="157"/>
                  </a:cubicBezTo>
                  <a:cubicBezTo>
                    <a:pt x="481" y="95"/>
                    <a:pt x="481" y="95"/>
                    <a:pt x="481" y="95"/>
                  </a:cubicBezTo>
                  <a:cubicBezTo>
                    <a:pt x="462" y="95"/>
                    <a:pt x="462" y="95"/>
                    <a:pt x="462" y="95"/>
                  </a:cubicBezTo>
                  <a:cubicBezTo>
                    <a:pt x="462" y="201"/>
                    <a:pt x="462" y="201"/>
                    <a:pt x="462" y="201"/>
                  </a:cubicBezTo>
                  <a:cubicBezTo>
                    <a:pt x="481" y="201"/>
                    <a:pt x="481" y="201"/>
                    <a:pt x="481" y="201"/>
                  </a:cubicBezTo>
                  <a:cubicBezTo>
                    <a:pt x="481" y="163"/>
                    <a:pt x="481" y="163"/>
                    <a:pt x="481" y="163"/>
                  </a:cubicBezTo>
                  <a:cubicBezTo>
                    <a:pt x="510" y="203"/>
                    <a:pt x="510" y="203"/>
                    <a:pt x="510" y="203"/>
                  </a:cubicBezTo>
                  <a:cubicBezTo>
                    <a:pt x="527" y="196"/>
                    <a:pt x="527" y="196"/>
                    <a:pt x="527" y="196"/>
                  </a:cubicBezTo>
                  <a:cubicBezTo>
                    <a:pt x="498" y="160"/>
                    <a:pt x="498" y="160"/>
                    <a:pt x="498" y="160"/>
                  </a:cubicBezTo>
                  <a:lnTo>
                    <a:pt x="523" y="134"/>
                  </a:lnTo>
                  <a:close/>
                  <a:moveTo>
                    <a:pt x="448" y="148"/>
                  </a:moveTo>
                  <a:cubicBezTo>
                    <a:pt x="448" y="146"/>
                    <a:pt x="448" y="145"/>
                    <a:pt x="447" y="144"/>
                  </a:cubicBezTo>
                  <a:cubicBezTo>
                    <a:pt x="447" y="143"/>
                    <a:pt x="447" y="142"/>
                    <a:pt x="446" y="141"/>
                  </a:cubicBezTo>
                  <a:cubicBezTo>
                    <a:pt x="445" y="137"/>
                    <a:pt x="442" y="133"/>
                    <a:pt x="438" y="131"/>
                  </a:cubicBezTo>
                  <a:cubicBezTo>
                    <a:pt x="434" y="128"/>
                    <a:pt x="429" y="127"/>
                    <a:pt x="423" y="127"/>
                  </a:cubicBezTo>
                  <a:cubicBezTo>
                    <a:pt x="418" y="127"/>
                    <a:pt x="414" y="128"/>
                    <a:pt x="410" y="130"/>
                  </a:cubicBezTo>
                  <a:cubicBezTo>
                    <a:pt x="406" y="132"/>
                    <a:pt x="402" y="135"/>
                    <a:pt x="399" y="139"/>
                  </a:cubicBezTo>
                  <a:cubicBezTo>
                    <a:pt x="399" y="129"/>
                    <a:pt x="399" y="129"/>
                    <a:pt x="399" y="129"/>
                  </a:cubicBezTo>
                  <a:cubicBezTo>
                    <a:pt x="379" y="129"/>
                    <a:pt x="379" y="129"/>
                    <a:pt x="379" y="129"/>
                  </a:cubicBezTo>
                  <a:cubicBezTo>
                    <a:pt x="379" y="201"/>
                    <a:pt x="379" y="201"/>
                    <a:pt x="379" y="201"/>
                  </a:cubicBezTo>
                  <a:cubicBezTo>
                    <a:pt x="399" y="201"/>
                    <a:pt x="399" y="201"/>
                    <a:pt x="399" y="201"/>
                  </a:cubicBezTo>
                  <a:cubicBezTo>
                    <a:pt x="399" y="162"/>
                    <a:pt x="399" y="162"/>
                    <a:pt x="399" y="162"/>
                  </a:cubicBezTo>
                  <a:cubicBezTo>
                    <a:pt x="399" y="159"/>
                    <a:pt x="399" y="156"/>
                    <a:pt x="399" y="154"/>
                  </a:cubicBezTo>
                  <a:cubicBezTo>
                    <a:pt x="399" y="153"/>
                    <a:pt x="400" y="151"/>
                    <a:pt x="400" y="149"/>
                  </a:cubicBezTo>
                  <a:cubicBezTo>
                    <a:pt x="402" y="146"/>
                    <a:pt x="404" y="144"/>
                    <a:pt x="406" y="143"/>
                  </a:cubicBezTo>
                  <a:cubicBezTo>
                    <a:pt x="409" y="141"/>
                    <a:pt x="412" y="140"/>
                    <a:pt x="415" y="140"/>
                  </a:cubicBezTo>
                  <a:cubicBezTo>
                    <a:pt x="421" y="140"/>
                    <a:pt x="425" y="142"/>
                    <a:pt x="427" y="146"/>
                  </a:cubicBezTo>
                  <a:cubicBezTo>
                    <a:pt x="428" y="148"/>
                    <a:pt x="429" y="150"/>
                    <a:pt x="429" y="152"/>
                  </a:cubicBezTo>
                  <a:cubicBezTo>
                    <a:pt x="429" y="153"/>
                    <a:pt x="429" y="156"/>
                    <a:pt x="429" y="160"/>
                  </a:cubicBezTo>
                  <a:cubicBezTo>
                    <a:pt x="429" y="201"/>
                    <a:pt x="429" y="201"/>
                    <a:pt x="429" y="201"/>
                  </a:cubicBezTo>
                  <a:cubicBezTo>
                    <a:pt x="448" y="201"/>
                    <a:pt x="448" y="201"/>
                    <a:pt x="448" y="201"/>
                  </a:cubicBezTo>
                  <a:cubicBezTo>
                    <a:pt x="448" y="160"/>
                    <a:pt x="448" y="160"/>
                    <a:pt x="448" y="160"/>
                  </a:cubicBezTo>
                  <a:cubicBezTo>
                    <a:pt x="448" y="157"/>
                    <a:pt x="448" y="155"/>
                    <a:pt x="448" y="153"/>
                  </a:cubicBezTo>
                  <a:cubicBezTo>
                    <a:pt x="448" y="151"/>
                    <a:pt x="448" y="149"/>
                    <a:pt x="448" y="148"/>
                  </a:cubicBezTo>
                  <a:close/>
                  <a:moveTo>
                    <a:pt x="255" y="149"/>
                  </a:moveTo>
                  <a:cubicBezTo>
                    <a:pt x="257" y="153"/>
                    <a:pt x="258" y="158"/>
                    <a:pt x="258" y="164"/>
                  </a:cubicBezTo>
                  <a:cubicBezTo>
                    <a:pt x="258" y="169"/>
                    <a:pt x="257" y="174"/>
                    <a:pt x="255" y="179"/>
                  </a:cubicBezTo>
                  <a:cubicBezTo>
                    <a:pt x="253" y="184"/>
                    <a:pt x="251" y="188"/>
                    <a:pt x="248" y="192"/>
                  </a:cubicBezTo>
                  <a:cubicBezTo>
                    <a:pt x="245" y="195"/>
                    <a:pt x="241" y="198"/>
                    <a:pt x="237" y="200"/>
                  </a:cubicBezTo>
                  <a:cubicBezTo>
                    <a:pt x="233" y="202"/>
                    <a:pt x="228" y="203"/>
                    <a:pt x="223" y="203"/>
                  </a:cubicBezTo>
                  <a:cubicBezTo>
                    <a:pt x="221" y="203"/>
                    <a:pt x="219" y="203"/>
                    <a:pt x="217" y="202"/>
                  </a:cubicBezTo>
                  <a:cubicBezTo>
                    <a:pt x="215" y="202"/>
                    <a:pt x="213" y="201"/>
                    <a:pt x="211" y="200"/>
                  </a:cubicBezTo>
                  <a:cubicBezTo>
                    <a:pt x="210" y="200"/>
                    <a:pt x="208" y="198"/>
                    <a:pt x="206" y="197"/>
                  </a:cubicBezTo>
                  <a:cubicBezTo>
                    <a:pt x="205" y="195"/>
                    <a:pt x="203" y="194"/>
                    <a:pt x="201" y="192"/>
                  </a:cubicBezTo>
                  <a:cubicBezTo>
                    <a:pt x="201" y="237"/>
                    <a:pt x="201" y="237"/>
                    <a:pt x="201" y="237"/>
                  </a:cubicBezTo>
                  <a:cubicBezTo>
                    <a:pt x="182" y="237"/>
                    <a:pt x="182" y="237"/>
                    <a:pt x="182" y="237"/>
                  </a:cubicBezTo>
                  <a:cubicBezTo>
                    <a:pt x="182" y="129"/>
                    <a:pt x="182" y="129"/>
                    <a:pt x="182" y="129"/>
                  </a:cubicBezTo>
                  <a:cubicBezTo>
                    <a:pt x="201" y="129"/>
                    <a:pt x="201" y="129"/>
                    <a:pt x="201" y="129"/>
                  </a:cubicBezTo>
                  <a:cubicBezTo>
                    <a:pt x="201" y="140"/>
                    <a:pt x="201" y="140"/>
                    <a:pt x="201" y="140"/>
                  </a:cubicBezTo>
                  <a:cubicBezTo>
                    <a:pt x="204" y="135"/>
                    <a:pt x="208" y="132"/>
                    <a:pt x="212" y="130"/>
                  </a:cubicBezTo>
                  <a:cubicBezTo>
                    <a:pt x="216" y="128"/>
                    <a:pt x="221" y="127"/>
                    <a:pt x="226" y="127"/>
                  </a:cubicBezTo>
                  <a:cubicBezTo>
                    <a:pt x="230" y="127"/>
                    <a:pt x="235" y="128"/>
                    <a:pt x="239" y="130"/>
                  </a:cubicBezTo>
                  <a:cubicBezTo>
                    <a:pt x="243" y="132"/>
                    <a:pt x="246" y="134"/>
                    <a:pt x="249" y="137"/>
                  </a:cubicBezTo>
                  <a:cubicBezTo>
                    <a:pt x="252" y="141"/>
                    <a:pt x="254" y="144"/>
                    <a:pt x="255" y="149"/>
                  </a:cubicBezTo>
                  <a:close/>
                  <a:moveTo>
                    <a:pt x="238" y="164"/>
                  </a:moveTo>
                  <a:cubicBezTo>
                    <a:pt x="238" y="156"/>
                    <a:pt x="236" y="150"/>
                    <a:pt x="233" y="146"/>
                  </a:cubicBezTo>
                  <a:cubicBezTo>
                    <a:pt x="230" y="141"/>
                    <a:pt x="225" y="139"/>
                    <a:pt x="220" y="139"/>
                  </a:cubicBezTo>
                  <a:cubicBezTo>
                    <a:pt x="214" y="139"/>
                    <a:pt x="209" y="141"/>
                    <a:pt x="206" y="146"/>
                  </a:cubicBezTo>
                  <a:cubicBezTo>
                    <a:pt x="202" y="151"/>
                    <a:pt x="201" y="157"/>
                    <a:pt x="201" y="166"/>
                  </a:cubicBezTo>
                  <a:cubicBezTo>
                    <a:pt x="201" y="174"/>
                    <a:pt x="202" y="180"/>
                    <a:pt x="206" y="185"/>
                  </a:cubicBezTo>
                  <a:cubicBezTo>
                    <a:pt x="209" y="189"/>
                    <a:pt x="214" y="192"/>
                    <a:pt x="220" y="192"/>
                  </a:cubicBezTo>
                  <a:cubicBezTo>
                    <a:pt x="223" y="192"/>
                    <a:pt x="226" y="191"/>
                    <a:pt x="228" y="189"/>
                  </a:cubicBezTo>
                  <a:cubicBezTo>
                    <a:pt x="230" y="187"/>
                    <a:pt x="232" y="185"/>
                    <a:pt x="234" y="182"/>
                  </a:cubicBezTo>
                  <a:cubicBezTo>
                    <a:pt x="235" y="180"/>
                    <a:pt x="236" y="177"/>
                    <a:pt x="237" y="173"/>
                  </a:cubicBezTo>
                  <a:cubicBezTo>
                    <a:pt x="237" y="170"/>
                    <a:pt x="238" y="167"/>
                    <a:pt x="238" y="164"/>
                  </a:cubicBezTo>
                  <a:close/>
                  <a:moveTo>
                    <a:pt x="170" y="170"/>
                  </a:moveTo>
                  <a:cubicBezTo>
                    <a:pt x="169" y="168"/>
                    <a:pt x="167" y="166"/>
                    <a:pt x="164" y="164"/>
                  </a:cubicBezTo>
                  <a:cubicBezTo>
                    <a:pt x="162" y="162"/>
                    <a:pt x="159" y="160"/>
                    <a:pt x="155" y="157"/>
                  </a:cubicBezTo>
                  <a:cubicBezTo>
                    <a:pt x="151" y="154"/>
                    <a:pt x="149" y="152"/>
                    <a:pt x="147" y="150"/>
                  </a:cubicBezTo>
                  <a:cubicBezTo>
                    <a:pt x="146" y="149"/>
                    <a:pt x="145" y="147"/>
                    <a:pt x="145" y="145"/>
                  </a:cubicBezTo>
                  <a:cubicBezTo>
                    <a:pt x="145" y="143"/>
                    <a:pt x="146" y="142"/>
                    <a:pt x="148" y="140"/>
                  </a:cubicBezTo>
                  <a:cubicBezTo>
                    <a:pt x="149" y="139"/>
                    <a:pt x="152" y="138"/>
                    <a:pt x="154" y="138"/>
                  </a:cubicBezTo>
                  <a:cubicBezTo>
                    <a:pt x="158" y="138"/>
                    <a:pt x="162" y="140"/>
                    <a:pt x="166" y="142"/>
                  </a:cubicBezTo>
                  <a:cubicBezTo>
                    <a:pt x="172" y="133"/>
                    <a:pt x="172" y="133"/>
                    <a:pt x="172" y="133"/>
                  </a:cubicBezTo>
                  <a:cubicBezTo>
                    <a:pt x="169" y="131"/>
                    <a:pt x="166" y="130"/>
                    <a:pt x="162" y="129"/>
                  </a:cubicBezTo>
                  <a:cubicBezTo>
                    <a:pt x="159" y="128"/>
                    <a:pt x="155" y="127"/>
                    <a:pt x="151" y="127"/>
                  </a:cubicBezTo>
                  <a:cubicBezTo>
                    <a:pt x="148" y="127"/>
                    <a:pt x="144" y="128"/>
                    <a:pt x="141" y="129"/>
                  </a:cubicBezTo>
                  <a:cubicBezTo>
                    <a:pt x="138" y="130"/>
                    <a:pt x="136" y="131"/>
                    <a:pt x="134" y="133"/>
                  </a:cubicBezTo>
                  <a:cubicBezTo>
                    <a:pt x="131" y="135"/>
                    <a:pt x="130" y="137"/>
                    <a:pt x="129" y="139"/>
                  </a:cubicBezTo>
                  <a:cubicBezTo>
                    <a:pt x="127" y="142"/>
                    <a:pt x="127" y="144"/>
                    <a:pt x="127" y="147"/>
                  </a:cubicBezTo>
                  <a:cubicBezTo>
                    <a:pt x="127" y="150"/>
                    <a:pt x="127" y="152"/>
                    <a:pt x="128" y="154"/>
                  </a:cubicBezTo>
                  <a:cubicBezTo>
                    <a:pt x="129" y="156"/>
                    <a:pt x="130" y="158"/>
                    <a:pt x="132" y="160"/>
                  </a:cubicBezTo>
                  <a:cubicBezTo>
                    <a:pt x="133" y="161"/>
                    <a:pt x="135" y="163"/>
                    <a:pt x="137" y="164"/>
                  </a:cubicBezTo>
                  <a:cubicBezTo>
                    <a:pt x="138" y="166"/>
                    <a:pt x="140" y="167"/>
                    <a:pt x="142" y="168"/>
                  </a:cubicBezTo>
                  <a:cubicBezTo>
                    <a:pt x="145" y="170"/>
                    <a:pt x="147" y="172"/>
                    <a:pt x="148" y="173"/>
                  </a:cubicBezTo>
                  <a:cubicBezTo>
                    <a:pt x="150" y="174"/>
                    <a:pt x="151" y="176"/>
                    <a:pt x="152" y="177"/>
                  </a:cubicBezTo>
                  <a:cubicBezTo>
                    <a:pt x="153" y="178"/>
                    <a:pt x="154" y="179"/>
                    <a:pt x="154" y="180"/>
                  </a:cubicBezTo>
                  <a:cubicBezTo>
                    <a:pt x="154" y="181"/>
                    <a:pt x="154" y="182"/>
                    <a:pt x="154" y="183"/>
                  </a:cubicBezTo>
                  <a:cubicBezTo>
                    <a:pt x="154" y="186"/>
                    <a:pt x="154" y="188"/>
                    <a:pt x="152" y="189"/>
                  </a:cubicBezTo>
                  <a:cubicBezTo>
                    <a:pt x="150" y="191"/>
                    <a:pt x="147" y="192"/>
                    <a:pt x="144" y="192"/>
                  </a:cubicBezTo>
                  <a:cubicBezTo>
                    <a:pt x="142" y="192"/>
                    <a:pt x="139" y="191"/>
                    <a:pt x="137" y="190"/>
                  </a:cubicBezTo>
                  <a:cubicBezTo>
                    <a:pt x="134" y="189"/>
                    <a:pt x="132" y="187"/>
                    <a:pt x="129" y="185"/>
                  </a:cubicBezTo>
                  <a:cubicBezTo>
                    <a:pt x="123" y="195"/>
                    <a:pt x="123" y="195"/>
                    <a:pt x="123" y="195"/>
                  </a:cubicBezTo>
                  <a:cubicBezTo>
                    <a:pt x="126" y="198"/>
                    <a:pt x="130" y="200"/>
                    <a:pt x="134" y="201"/>
                  </a:cubicBezTo>
                  <a:cubicBezTo>
                    <a:pt x="138" y="202"/>
                    <a:pt x="142" y="203"/>
                    <a:pt x="147" y="203"/>
                  </a:cubicBezTo>
                  <a:cubicBezTo>
                    <a:pt x="150" y="203"/>
                    <a:pt x="154" y="202"/>
                    <a:pt x="157" y="201"/>
                  </a:cubicBezTo>
                  <a:cubicBezTo>
                    <a:pt x="161" y="200"/>
                    <a:pt x="164" y="199"/>
                    <a:pt x="166" y="197"/>
                  </a:cubicBezTo>
                  <a:cubicBezTo>
                    <a:pt x="168" y="195"/>
                    <a:pt x="170" y="193"/>
                    <a:pt x="172" y="190"/>
                  </a:cubicBezTo>
                  <a:cubicBezTo>
                    <a:pt x="173" y="187"/>
                    <a:pt x="174" y="184"/>
                    <a:pt x="174" y="181"/>
                  </a:cubicBezTo>
                  <a:cubicBezTo>
                    <a:pt x="174" y="179"/>
                    <a:pt x="173" y="177"/>
                    <a:pt x="173" y="175"/>
                  </a:cubicBezTo>
                  <a:cubicBezTo>
                    <a:pt x="172" y="173"/>
                    <a:pt x="171" y="172"/>
                    <a:pt x="170" y="170"/>
                  </a:cubicBezTo>
                  <a:close/>
                  <a:moveTo>
                    <a:pt x="543" y="118"/>
                  </a:moveTo>
                  <a:cubicBezTo>
                    <a:pt x="543" y="114"/>
                    <a:pt x="546" y="111"/>
                    <a:pt x="549" y="111"/>
                  </a:cubicBezTo>
                  <a:cubicBezTo>
                    <a:pt x="549" y="111"/>
                    <a:pt x="549" y="111"/>
                    <a:pt x="549" y="111"/>
                  </a:cubicBezTo>
                  <a:cubicBezTo>
                    <a:pt x="553" y="111"/>
                    <a:pt x="556" y="114"/>
                    <a:pt x="556" y="118"/>
                  </a:cubicBezTo>
                  <a:cubicBezTo>
                    <a:pt x="556" y="121"/>
                    <a:pt x="553" y="124"/>
                    <a:pt x="549" y="124"/>
                  </a:cubicBezTo>
                  <a:cubicBezTo>
                    <a:pt x="546" y="124"/>
                    <a:pt x="543" y="121"/>
                    <a:pt x="543" y="118"/>
                  </a:cubicBezTo>
                  <a:close/>
                  <a:moveTo>
                    <a:pt x="544" y="118"/>
                  </a:moveTo>
                  <a:cubicBezTo>
                    <a:pt x="544" y="121"/>
                    <a:pt x="547" y="123"/>
                    <a:pt x="549" y="123"/>
                  </a:cubicBezTo>
                  <a:cubicBezTo>
                    <a:pt x="552" y="123"/>
                    <a:pt x="555" y="121"/>
                    <a:pt x="555" y="118"/>
                  </a:cubicBezTo>
                  <a:cubicBezTo>
                    <a:pt x="555" y="114"/>
                    <a:pt x="552" y="112"/>
                    <a:pt x="549" y="112"/>
                  </a:cubicBezTo>
                  <a:cubicBezTo>
                    <a:pt x="549" y="112"/>
                    <a:pt x="549" y="112"/>
                    <a:pt x="549" y="112"/>
                  </a:cubicBezTo>
                  <a:cubicBezTo>
                    <a:pt x="547" y="112"/>
                    <a:pt x="544" y="114"/>
                    <a:pt x="544" y="118"/>
                  </a:cubicBezTo>
                  <a:close/>
                  <a:moveTo>
                    <a:pt x="544" y="143"/>
                  </a:moveTo>
                  <a:cubicBezTo>
                    <a:pt x="589" y="164"/>
                    <a:pt x="589" y="164"/>
                    <a:pt x="589" y="164"/>
                  </a:cubicBezTo>
                  <a:cubicBezTo>
                    <a:pt x="544" y="187"/>
                    <a:pt x="544" y="187"/>
                    <a:pt x="544" y="187"/>
                  </a:cubicBezTo>
                  <a:cubicBezTo>
                    <a:pt x="544" y="199"/>
                    <a:pt x="544" y="199"/>
                    <a:pt x="544" y="199"/>
                  </a:cubicBezTo>
                  <a:cubicBezTo>
                    <a:pt x="602" y="171"/>
                    <a:pt x="602" y="171"/>
                    <a:pt x="602" y="171"/>
                  </a:cubicBezTo>
                  <a:cubicBezTo>
                    <a:pt x="602" y="159"/>
                    <a:pt x="602" y="159"/>
                    <a:pt x="602" y="159"/>
                  </a:cubicBezTo>
                  <a:cubicBezTo>
                    <a:pt x="544" y="130"/>
                    <a:pt x="544" y="130"/>
                    <a:pt x="544" y="130"/>
                  </a:cubicBezTo>
                  <a:lnTo>
                    <a:pt x="544" y="143"/>
                  </a:lnTo>
                  <a:close/>
                  <a:moveTo>
                    <a:pt x="548" y="121"/>
                  </a:moveTo>
                  <a:cubicBezTo>
                    <a:pt x="547" y="121"/>
                    <a:pt x="547" y="121"/>
                    <a:pt x="547" y="121"/>
                  </a:cubicBezTo>
                  <a:cubicBezTo>
                    <a:pt x="547" y="114"/>
                    <a:pt x="547" y="114"/>
                    <a:pt x="547" y="114"/>
                  </a:cubicBezTo>
                  <a:cubicBezTo>
                    <a:pt x="548" y="114"/>
                    <a:pt x="548" y="114"/>
                    <a:pt x="549" y="114"/>
                  </a:cubicBezTo>
                  <a:cubicBezTo>
                    <a:pt x="550" y="114"/>
                    <a:pt x="551" y="114"/>
                    <a:pt x="551" y="114"/>
                  </a:cubicBezTo>
                  <a:cubicBezTo>
                    <a:pt x="552" y="115"/>
                    <a:pt x="552" y="115"/>
                    <a:pt x="552" y="116"/>
                  </a:cubicBezTo>
                  <a:cubicBezTo>
                    <a:pt x="552" y="117"/>
                    <a:pt x="551" y="117"/>
                    <a:pt x="551" y="118"/>
                  </a:cubicBezTo>
                  <a:cubicBezTo>
                    <a:pt x="551" y="118"/>
                    <a:pt x="551" y="118"/>
                    <a:pt x="551" y="118"/>
                  </a:cubicBezTo>
                  <a:cubicBezTo>
                    <a:pt x="551" y="118"/>
                    <a:pt x="552" y="118"/>
                    <a:pt x="552" y="119"/>
                  </a:cubicBezTo>
                  <a:cubicBezTo>
                    <a:pt x="552" y="121"/>
                    <a:pt x="552" y="121"/>
                    <a:pt x="552" y="121"/>
                  </a:cubicBezTo>
                  <a:cubicBezTo>
                    <a:pt x="551" y="121"/>
                    <a:pt x="551" y="121"/>
                    <a:pt x="551" y="121"/>
                  </a:cubicBezTo>
                  <a:cubicBezTo>
                    <a:pt x="551" y="121"/>
                    <a:pt x="551" y="120"/>
                    <a:pt x="551" y="119"/>
                  </a:cubicBezTo>
                  <a:cubicBezTo>
                    <a:pt x="550" y="119"/>
                    <a:pt x="550" y="118"/>
                    <a:pt x="549" y="118"/>
                  </a:cubicBezTo>
                  <a:cubicBezTo>
                    <a:pt x="548" y="118"/>
                    <a:pt x="548" y="118"/>
                    <a:pt x="548" y="118"/>
                  </a:cubicBezTo>
                  <a:lnTo>
                    <a:pt x="548" y="121"/>
                  </a:lnTo>
                  <a:close/>
                  <a:moveTo>
                    <a:pt x="548" y="117"/>
                  </a:moveTo>
                  <a:cubicBezTo>
                    <a:pt x="549" y="117"/>
                    <a:pt x="549" y="117"/>
                    <a:pt x="549" y="117"/>
                  </a:cubicBezTo>
                  <a:cubicBezTo>
                    <a:pt x="550" y="117"/>
                    <a:pt x="551" y="117"/>
                    <a:pt x="551" y="116"/>
                  </a:cubicBezTo>
                  <a:cubicBezTo>
                    <a:pt x="551" y="115"/>
                    <a:pt x="550" y="115"/>
                    <a:pt x="549" y="115"/>
                  </a:cubicBezTo>
                  <a:cubicBezTo>
                    <a:pt x="549" y="115"/>
                    <a:pt x="548" y="115"/>
                    <a:pt x="548" y="115"/>
                  </a:cubicBezTo>
                  <a:lnTo>
                    <a:pt x="548" y="117"/>
                  </a:lnTo>
                  <a:close/>
                  <a:moveTo>
                    <a:pt x="371" y="411"/>
                  </a:moveTo>
                  <a:cubicBezTo>
                    <a:pt x="112" y="411"/>
                    <a:pt x="112" y="411"/>
                    <a:pt x="112" y="411"/>
                  </a:cubicBezTo>
                  <a:cubicBezTo>
                    <a:pt x="103" y="411"/>
                    <a:pt x="96" y="418"/>
                    <a:pt x="96" y="427"/>
                  </a:cubicBezTo>
                  <a:cubicBezTo>
                    <a:pt x="96" y="436"/>
                    <a:pt x="103" y="443"/>
                    <a:pt x="112" y="443"/>
                  </a:cubicBezTo>
                  <a:cubicBezTo>
                    <a:pt x="371" y="443"/>
                    <a:pt x="371" y="443"/>
                    <a:pt x="371" y="443"/>
                  </a:cubicBezTo>
                  <a:cubicBezTo>
                    <a:pt x="380" y="443"/>
                    <a:pt x="387" y="436"/>
                    <a:pt x="387" y="427"/>
                  </a:cubicBezTo>
                  <a:cubicBezTo>
                    <a:pt x="387" y="418"/>
                    <a:pt x="380" y="411"/>
                    <a:pt x="371" y="411"/>
                  </a:cubicBezTo>
                  <a:close/>
                  <a:moveTo>
                    <a:pt x="724" y="63"/>
                  </a:moveTo>
                  <a:cubicBezTo>
                    <a:pt x="724" y="497"/>
                    <a:pt x="724" y="497"/>
                    <a:pt x="724" y="497"/>
                  </a:cubicBezTo>
                  <a:cubicBezTo>
                    <a:pt x="724" y="532"/>
                    <a:pt x="695" y="561"/>
                    <a:pt x="660" y="561"/>
                  </a:cubicBezTo>
                  <a:cubicBezTo>
                    <a:pt x="64" y="561"/>
                    <a:pt x="64" y="561"/>
                    <a:pt x="64" y="561"/>
                  </a:cubicBezTo>
                  <a:cubicBezTo>
                    <a:pt x="29" y="561"/>
                    <a:pt x="0" y="532"/>
                    <a:pt x="0" y="497"/>
                  </a:cubicBezTo>
                  <a:cubicBezTo>
                    <a:pt x="0" y="63"/>
                    <a:pt x="0" y="63"/>
                    <a:pt x="0" y="63"/>
                  </a:cubicBezTo>
                  <a:cubicBezTo>
                    <a:pt x="0" y="28"/>
                    <a:pt x="29" y="0"/>
                    <a:pt x="64" y="0"/>
                  </a:cubicBezTo>
                  <a:cubicBezTo>
                    <a:pt x="660" y="0"/>
                    <a:pt x="660" y="0"/>
                    <a:pt x="660" y="0"/>
                  </a:cubicBezTo>
                  <a:cubicBezTo>
                    <a:pt x="695" y="0"/>
                    <a:pt x="724" y="28"/>
                    <a:pt x="724" y="63"/>
                  </a:cubicBezTo>
                  <a:close/>
                  <a:moveTo>
                    <a:pt x="32" y="63"/>
                  </a:moveTo>
                  <a:cubicBezTo>
                    <a:pt x="32" y="284"/>
                    <a:pt x="32" y="284"/>
                    <a:pt x="32" y="284"/>
                  </a:cubicBezTo>
                  <a:cubicBezTo>
                    <a:pt x="692" y="284"/>
                    <a:pt x="692" y="284"/>
                    <a:pt x="692" y="284"/>
                  </a:cubicBezTo>
                  <a:cubicBezTo>
                    <a:pt x="692" y="63"/>
                    <a:pt x="692" y="63"/>
                    <a:pt x="692" y="63"/>
                  </a:cubicBezTo>
                  <a:cubicBezTo>
                    <a:pt x="692" y="46"/>
                    <a:pt x="678" y="32"/>
                    <a:pt x="660" y="32"/>
                  </a:cubicBezTo>
                  <a:cubicBezTo>
                    <a:pt x="64" y="32"/>
                    <a:pt x="64" y="32"/>
                    <a:pt x="64" y="32"/>
                  </a:cubicBezTo>
                  <a:cubicBezTo>
                    <a:pt x="46" y="32"/>
                    <a:pt x="32" y="46"/>
                    <a:pt x="32" y="63"/>
                  </a:cubicBezTo>
                  <a:close/>
                  <a:moveTo>
                    <a:pt x="692" y="497"/>
                  </a:moveTo>
                  <a:cubicBezTo>
                    <a:pt x="692" y="316"/>
                    <a:pt x="692" y="316"/>
                    <a:pt x="692" y="316"/>
                  </a:cubicBezTo>
                  <a:cubicBezTo>
                    <a:pt x="32" y="316"/>
                    <a:pt x="32" y="316"/>
                    <a:pt x="32" y="316"/>
                  </a:cubicBezTo>
                  <a:cubicBezTo>
                    <a:pt x="32" y="497"/>
                    <a:pt x="32" y="497"/>
                    <a:pt x="32" y="497"/>
                  </a:cubicBezTo>
                  <a:cubicBezTo>
                    <a:pt x="32" y="515"/>
                    <a:pt x="46" y="529"/>
                    <a:pt x="64" y="529"/>
                  </a:cubicBezTo>
                  <a:cubicBezTo>
                    <a:pt x="660" y="529"/>
                    <a:pt x="660" y="529"/>
                    <a:pt x="660" y="529"/>
                  </a:cubicBezTo>
                  <a:cubicBezTo>
                    <a:pt x="678" y="529"/>
                    <a:pt x="692" y="515"/>
                    <a:pt x="692" y="497"/>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100">
                <a:solidFill>
                  <a:srgbClr val="000000"/>
                </a:solidFill>
              </a:endParaRPr>
            </a:p>
          </p:txBody>
        </p:sp>
      </p:grpSp>
      <p:grpSp>
        <p:nvGrpSpPr>
          <p:cNvPr id="24" name="Group 23">
            <a:extLst>
              <a:ext uri="{FF2B5EF4-FFF2-40B4-BE49-F238E27FC236}">
                <a16:creationId xmlns:a16="http://schemas.microsoft.com/office/drawing/2014/main" id="{062060A1-CA87-384D-8813-AE486E090C45}"/>
              </a:ext>
            </a:extLst>
          </p:cNvPr>
          <p:cNvGrpSpPr/>
          <p:nvPr/>
        </p:nvGrpSpPr>
        <p:grpSpPr>
          <a:xfrm>
            <a:off x="3011054" y="3115542"/>
            <a:ext cx="1765300" cy="1100282"/>
            <a:chOff x="3011054" y="3665683"/>
            <a:chExt cx="1765300" cy="1100282"/>
          </a:xfrm>
        </p:grpSpPr>
        <p:sp>
          <p:nvSpPr>
            <p:cNvPr id="11" name="Rectangle 10">
              <a:extLst>
                <a:ext uri="{FF2B5EF4-FFF2-40B4-BE49-F238E27FC236}">
                  <a16:creationId xmlns:a16="http://schemas.microsoft.com/office/drawing/2014/main" id="{A3BAF421-AFBD-BA4A-AC31-53E4DE64D448}"/>
                </a:ext>
              </a:extLst>
            </p:cNvPr>
            <p:cNvSpPr/>
            <p:nvPr/>
          </p:nvSpPr>
          <p:spPr>
            <a:xfrm>
              <a:off x="3011054" y="3665683"/>
              <a:ext cx="1765300" cy="1100282"/>
            </a:xfrm>
            <a:prstGeom prst="rect">
              <a:avLst/>
            </a:prstGeom>
            <a:noFill/>
            <a:ln w="12700">
              <a:solidFill>
                <a:srgbClr val="AAB7B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200" dirty="0">
                  <a:solidFill>
                    <a:srgbClr val="AAB7B8"/>
                  </a:solidFill>
                </a:rPr>
                <a:t>AWS </a:t>
              </a:r>
              <a:r>
                <a:rPr lang="en-US" sz="1200" dirty="0" err="1">
                  <a:solidFill>
                    <a:srgbClr val="AAB7B8"/>
                  </a:solidFill>
                </a:rPr>
                <a:t>SubAccount</a:t>
              </a:r>
              <a:endParaRPr lang="en-US" sz="1200" dirty="0">
                <a:solidFill>
                  <a:srgbClr val="AAB7B8"/>
                </a:solidFill>
              </a:endParaRPr>
            </a:p>
          </p:txBody>
        </p:sp>
        <p:pic>
          <p:nvPicPr>
            <p:cNvPr id="12" name="Graphic 11">
              <a:extLst>
                <a:ext uri="{FF2B5EF4-FFF2-40B4-BE49-F238E27FC236}">
                  <a16:creationId xmlns:a16="http://schemas.microsoft.com/office/drawing/2014/main" id="{D14FE44A-6069-F446-BB51-9F53FE36BE6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011054" y="3665683"/>
              <a:ext cx="342900" cy="342900"/>
            </a:xfrm>
            <a:prstGeom prst="rect">
              <a:avLst/>
            </a:prstGeom>
          </p:spPr>
        </p:pic>
        <p:sp>
          <p:nvSpPr>
            <p:cNvPr id="18" name="Freeform 220">
              <a:extLst>
                <a:ext uri="{FF2B5EF4-FFF2-40B4-BE49-F238E27FC236}">
                  <a16:creationId xmlns:a16="http://schemas.microsoft.com/office/drawing/2014/main" id="{47CAB7BB-2AB7-1949-B953-4CF0CB950014}"/>
                </a:ext>
              </a:extLst>
            </p:cNvPr>
            <p:cNvSpPr>
              <a:spLocks noEditPoints="1"/>
            </p:cNvSpPr>
            <p:nvPr/>
          </p:nvSpPr>
          <p:spPr bwMode="auto">
            <a:xfrm>
              <a:off x="3182504" y="4103147"/>
              <a:ext cx="366829" cy="284239"/>
            </a:xfrm>
            <a:custGeom>
              <a:avLst/>
              <a:gdLst>
                <a:gd name="T0" fmla="*/ 347 w 724"/>
                <a:gd name="T1" fmla="*/ 201 h 561"/>
                <a:gd name="T2" fmla="*/ 308 w 724"/>
                <a:gd name="T3" fmla="*/ 200 h 561"/>
                <a:gd name="T4" fmla="*/ 298 w 724"/>
                <a:gd name="T5" fmla="*/ 177 h 561"/>
                <a:gd name="T6" fmla="*/ 317 w 724"/>
                <a:gd name="T7" fmla="*/ 170 h 561"/>
                <a:gd name="T8" fmla="*/ 345 w 724"/>
                <a:gd name="T9" fmla="*/ 181 h 561"/>
                <a:gd name="T10" fmla="*/ 266 w 724"/>
                <a:gd name="T11" fmla="*/ 201 h 561"/>
                <a:gd name="T12" fmla="*/ 266 w 724"/>
                <a:gd name="T13" fmla="*/ 201 h 561"/>
                <a:gd name="T14" fmla="*/ 481 w 724"/>
                <a:gd name="T15" fmla="*/ 157 h 561"/>
                <a:gd name="T16" fmla="*/ 481 w 724"/>
                <a:gd name="T17" fmla="*/ 201 h 561"/>
                <a:gd name="T18" fmla="*/ 498 w 724"/>
                <a:gd name="T19" fmla="*/ 160 h 561"/>
                <a:gd name="T20" fmla="*/ 446 w 724"/>
                <a:gd name="T21" fmla="*/ 141 h 561"/>
                <a:gd name="T22" fmla="*/ 399 w 724"/>
                <a:gd name="T23" fmla="*/ 139 h 561"/>
                <a:gd name="T24" fmla="*/ 399 w 724"/>
                <a:gd name="T25" fmla="*/ 201 h 561"/>
                <a:gd name="T26" fmla="*/ 406 w 724"/>
                <a:gd name="T27" fmla="*/ 143 h 561"/>
                <a:gd name="T28" fmla="*/ 429 w 724"/>
                <a:gd name="T29" fmla="*/ 160 h 561"/>
                <a:gd name="T30" fmla="*/ 448 w 724"/>
                <a:gd name="T31" fmla="*/ 153 h 561"/>
                <a:gd name="T32" fmla="*/ 255 w 724"/>
                <a:gd name="T33" fmla="*/ 179 h 561"/>
                <a:gd name="T34" fmla="*/ 217 w 724"/>
                <a:gd name="T35" fmla="*/ 202 h 561"/>
                <a:gd name="T36" fmla="*/ 201 w 724"/>
                <a:gd name="T37" fmla="*/ 237 h 561"/>
                <a:gd name="T38" fmla="*/ 201 w 724"/>
                <a:gd name="T39" fmla="*/ 140 h 561"/>
                <a:gd name="T40" fmla="*/ 249 w 724"/>
                <a:gd name="T41" fmla="*/ 137 h 561"/>
                <a:gd name="T42" fmla="*/ 220 w 724"/>
                <a:gd name="T43" fmla="*/ 139 h 561"/>
                <a:gd name="T44" fmla="*/ 220 w 724"/>
                <a:gd name="T45" fmla="*/ 192 h 561"/>
                <a:gd name="T46" fmla="*/ 238 w 724"/>
                <a:gd name="T47" fmla="*/ 164 h 561"/>
                <a:gd name="T48" fmla="*/ 147 w 724"/>
                <a:gd name="T49" fmla="*/ 150 h 561"/>
                <a:gd name="T50" fmla="*/ 166 w 724"/>
                <a:gd name="T51" fmla="*/ 142 h 561"/>
                <a:gd name="T52" fmla="*/ 141 w 724"/>
                <a:gd name="T53" fmla="*/ 129 h 561"/>
                <a:gd name="T54" fmla="*/ 128 w 724"/>
                <a:gd name="T55" fmla="*/ 154 h 561"/>
                <a:gd name="T56" fmla="*/ 148 w 724"/>
                <a:gd name="T57" fmla="*/ 173 h 561"/>
                <a:gd name="T58" fmla="*/ 152 w 724"/>
                <a:gd name="T59" fmla="*/ 189 h 561"/>
                <a:gd name="T60" fmla="*/ 123 w 724"/>
                <a:gd name="T61" fmla="*/ 195 h 561"/>
                <a:gd name="T62" fmla="*/ 166 w 724"/>
                <a:gd name="T63" fmla="*/ 197 h 561"/>
                <a:gd name="T64" fmla="*/ 170 w 724"/>
                <a:gd name="T65" fmla="*/ 170 h 561"/>
                <a:gd name="T66" fmla="*/ 556 w 724"/>
                <a:gd name="T67" fmla="*/ 118 h 561"/>
                <a:gd name="T68" fmla="*/ 549 w 724"/>
                <a:gd name="T69" fmla="*/ 123 h 561"/>
                <a:gd name="T70" fmla="*/ 544 w 724"/>
                <a:gd name="T71" fmla="*/ 118 h 561"/>
                <a:gd name="T72" fmla="*/ 544 w 724"/>
                <a:gd name="T73" fmla="*/ 199 h 561"/>
                <a:gd name="T74" fmla="*/ 544 w 724"/>
                <a:gd name="T75" fmla="*/ 143 h 561"/>
                <a:gd name="T76" fmla="*/ 549 w 724"/>
                <a:gd name="T77" fmla="*/ 114 h 561"/>
                <a:gd name="T78" fmla="*/ 551 w 724"/>
                <a:gd name="T79" fmla="*/ 118 h 561"/>
                <a:gd name="T80" fmla="*/ 551 w 724"/>
                <a:gd name="T81" fmla="*/ 119 h 561"/>
                <a:gd name="T82" fmla="*/ 548 w 724"/>
                <a:gd name="T83" fmla="*/ 117 h 561"/>
                <a:gd name="T84" fmla="*/ 548 w 724"/>
                <a:gd name="T85" fmla="*/ 115 h 561"/>
                <a:gd name="T86" fmla="*/ 96 w 724"/>
                <a:gd name="T87" fmla="*/ 427 h 561"/>
                <a:gd name="T88" fmla="*/ 371 w 724"/>
                <a:gd name="T89" fmla="*/ 411 h 561"/>
                <a:gd name="T90" fmla="*/ 64 w 724"/>
                <a:gd name="T91" fmla="*/ 561 h 561"/>
                <a:gd name="T92" fmla="*/ 660 w 724"/>
                <a:gd name="T93" fmla="*/ 0 h 561"/>
                <a:gd name="T94" fmla="*/ 692 w 724"/>
                <a:gd name="T95" fmla="*/ 284 h 561"/>
                <a:gd name="T96" fmla="*/ 32 w 724"/>
                <a:gd name="T97" fmla="*/ 63 h 561"/>
                <a:gd name="T98" fmla="*/ 32 w 724"/>
                <a:gd name="T99" fmla="*/ 497 h 5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24" h="561">
                  <a:moveTo>
                    <a:pt x="347" y="129"/>
                  </a:moveTo>
                  <a:cubicBezTo>
                    <a:pt x="366" y="129"/>
                    <a:pt x="366" y="129"/>
                    <a:pt x="366" y="129"/>
                  </a:cubicBezTo>
                  <a:cubicBezTo>
                    <a:pt x="366" y="201"/>
                    <a:pt x="366" y="201"/>
                    <a:pt x="366" y="201"/>
                  </a:cubicBezTo>
                  <a:cubicBezTo>
                    <a:pt x="347" y="201"/>
                    <a:pt x="347" y="201"/>
                    <a:pt x="347" y="201"/>
                  </a:cubicBezTo>
                  <a:cubicBezTo>
                    <a:pt x="347" y="192"/>
                    <a:pt x="347" y="192"/>
                    <a:pt x="347" y="192"/>
                  </a:cubicBezTo>
                  <a:cubicBezTo>
                    <a:pt x="344" y="196"/>
                    <a:pt x="340" y="199"/>
                    <a:pt x="336" y="200"/>
                  </a:cubicBezTo>
                  <a:cubicBezTo>
                    <a:pt x="332" y="202"/>
                    <a:pt x="328" y="203"/>
                    <a:pt x="323" y="203"/>
                  </a:cubicBezTo>
                  <a:cubicBezTo>
                    <a:pt x="317" y="203"/>
                    <a:pt x="312" y="202"/>
                    <a:pt x="308" y="200"/>
                  </a:cubicBezTo>
                  <a:cubicBezTo>
                    <a:pt x="304" y="197"/>
                    <a:pt x="301" y="194"/>
                    <a:pt x="300" y="190"/>
                  </a:cubicBezTo>
                  <a:cubicBezTo>
                    <a:pt x="299" y="188"/>
                    <a:pt x="299" y="187"/>
                    <a:pt x="299" y="186"/>
                  </a:cubicBezTo>
                  <a:cubicBezTo>
                    <a:pt x="298" y="185"/>
                    <a:pt x="298" y="184"/>
                    <a:pt x="298" y="182"/>
                  </a:cubicBezTo>
                  <a:cubicBezTo>
                    <a:pt x="298" y="181"/>
                    <a:pt x="298" y="179"/>
                    <a:pt x="298" y="177"/>
                  </a:cubicBezTo>
                  <a:cubicBezTo>
                    <a:pt x="298" y="175"/>
                    <a:pt x="297" y="173"/>
                    <a:pt x="297" y="170"/>
                  </a:cubicBezTo>
                  <a:cubicBezTo>
                    <a:pt x="297" y="129"/>
                    <a:pt x="297" y="129"/>
                    <a:pt x="297" y="129"/>
                  </a:cubicBezTo>
                  <a:cubicBezTo>
                    <a:pt x="317" y="129"/>
                    <a:pt x="317" y="129"/>
                    <a:pt x="317" y="129"/>
                  </a:cubicBezTo>
                  <a:cubicBezTo>
                    <a:pt x="317" y="170"/>
                    <a:pt x="317" y="170"/>
                    <a:pt x="317" y="170"/>
                  </a:cubicBezTo>
                  <a:cubicBezTo>
                    <a:pt x="317" y="174"/>
                    <a:pt x="317" y="177"/>
                    <a:pt x="317" y="179"/>
                  </a:cubicBezTo>
                  <a:cubicBezTo>
                    <a:pt x="317" y="181"/>
                    <a:pt x="318" y="182"/>
                    <a:pt x="319" y="184"/>
                  </a:cubicBezTo>
                  <a:cubicBezTo>
                    <a:pt x="321" y="188"/>
                    <a:pt x="325" y="190"/>
                    <a:pt x="331" y="190"/>
                  </a:cubicBezTo>
                  <a:cubicBezTo>
                    <a:pt x="338" y="190"/>
                    <a:pt x="343" y="187"/>
                    <a:pt x="345" y="181"/>
                  </a:cubicBezTo>
                  <a:cubicBezTo>
                    <a:pt x="346" y="179"/>
                    <a:pt x="347" y="178"/>
                    <a:pt x="347" y="176"/>
                  </a:cubicBezTo>
                  <a:cubicBezTo>
                    <a:pt x="347" y="174"/>
                    <a:pt x="347" y="171"/>
                    <a:pt x="347" y="168"/>
                  </a:cubicBezTo>
                  <a:lnTo>
                    <a:pt x="347" y="129"/>
                  </a:lnTo>
                  <a:close/>
                  <a:moveTo>
                    <a:pt x="266" y="201"/>
                  </a:moveTo>
                  <a:cubicBezTo>
                    <a:pt x="285" y="201"/>
                    <a:pt x="285" y="201"/>
                    <a:pt x="285" y="201"/>
                  </a:cubicBezTo>
                  <a:cubicBezTo>
                    <a:pt x="285" y="95"/>
                    <a:pt x="285" y="95"/>
                    <a:pt x="285" y="95"/>
                  </a:cubicBezTo>
                  <a:cubicBezTo>
                    <a:pt x="266" y="95"/>
                    <a:pt x="266" y="95"/>
                    <a:pt x="266" y="95"/>
                  </a:cubicBezTo>
                  <a:lnTo>
                    <a:pt x="266" y="201"/>
                  </a:lnTo>
                  <a:close/>
                  <a:moveTo>
                    <a:pt x="523" y="134"/>
                  </a:moveTo>
                  <a:cubicBezTo>
                    <a:pt x="508" y="128"/>
                    <a:pt x="508" y="128"/>
                    <a:pt x="508" y="128"/>
                  </a:cubicBezTo>
                  <a:cubicBezTo>
                    <a:pt x="483" y="157"/>
                    <a:pt x="483" y="157"/>
                    <a:pt x="483" y="157"/>
                  </a:cubicBezTo>
                  <a:cubicBezTo>
                    <a:pt x="481" y="157"/>
                    <a:pt x="481" y="157"/>
                    <a:pt x="481" y="157"/>
                  </a:cubicBezTo>
                  <a:cubicBezTo>
                    <a:pt x="481" y="95"/>
                    <a:pt x="481" y="95"/>
                    <a:pt x="481" y="95"/>
                  </a:cubicBezTo>
                  <a:cubicBezTo>
                    <a:pt x="462" y="95"/>
                    <a:pt x="462" y="95"/>
                    <a:pt x="462" y="95"/>
                  </a:cubicBezTo>
                  <a:cubicBezTo>
                    <a:pt x="462" y="201"/>
                    <a:pt x="462" y="201"/>
                    <a:pt x="462" y="201"/>
                  </a:cubicBezTo>
                  <a:cubicBezTo>
                    <a:pt x="481" y="201"/>
                    <a:pt x="481" y="201"/>
                    <a:pt x="481" y="201"/>
                  </a:cubicBezTo>
                  <a:cubicBezTo>
                    <a:pt x="481" y="163"/>
                    <a:pt x="481" y="163"/>
                    <a:pt x="481" y="163"/>
                  </a:cubicBezTo>
                  <a:cubicBezTo>
                    <a:pt x="510" y="203"/>
                    <a:pt x="510" y="203"/>
                    <a:pt x="510" y="203"/>
                  </a:cubicBezTo>
                  <a:cubicBezTo>
                    <a:pt x="527" y="196"/>
                    <a:pt x="527" y="196"/>
                    <a:pt x="527" y="196"/>
                  </a:cubicBezTo>
                  <a:cubicBezTo>
                    <a:pt x="498" y="160"/>
                    <a:pt x="498" y="160"/>
                    <a:pt x="498" y="160"/>
                  </a:cubicBezTo>
                  <a:lnTo>
                    <a:pt x="523" y="134"/>
                  </a:lnTo>
                  <a:close/>
                  <a:moveTo>
                    <a:pt x="448" y="148"/>
                  </a:moveTo>
                  <a:cubicBezTo>
                    <a:pt x="448" y="146"/>
                    <a:pt x="448" y="145"/>
                    <a:pt x="447" y="144"/>
                  </a:cubicBezTo>
                  <a:cubicBezTo>
                    <a:pt x="447" y="143"/>
                    <a:pt x="447" y="142"/>
                    <a:pt x="446" y="141"/>
                  </a:cubicBezTo>
                  <a:cubicBezTo>
                    <a:pt x="445" y="137"/>
                    <a:pt x="442" y="133"/>
                    <a:pt x="438" y="131"/>
                  </a:cubicBezTo>
                  <a:cubicBezTo>
                    <a:pt x="434" y="128"/>
                    <a:pt x="429" y="127"/>
                    <a:pt x="423" y="127"/>
                  </a:cubicBezTo>
                  <a:cubicBezTo>
                    <a:pt x="418" y="127"/>
                    <a:pt x="414" y="128"/>
                    <a:pt x="410" y="130"/>
                  </a:cubicBezTo>
                  <a:cubicBezTo>
                    <a:pt x="406" y="132"/>
                    <a:pt x="402" y="135"/>
                    <a:pt x="399" y="139"/>
                  </a:cubicBezTo>
                  <a:cubicBezTo>
                    <a:pt x="399" y="129"/>
                    <a:pt x="399" y="129"/>
                    <a:pt x="399" y="129"/>
                  </a:cubicBezTo>
                  <a:cubicBezTo>
                    <a:pt x="379" y="129"/>
                    <a:pt x="379" y="129"/>
                    <a:pt x="379" y="129"/>
                  </a:cubicBezTo>
                  <a:cubicBezTo>
                    <a:pt x="379" y="201"/>
                    <a:pt x="379" y="201"/>
                    <a:pt x="379" y="201"/>
                  </a:cubicBezTo>
                  <a:cubicBezTo>
                    <a:pt x="399" y="201"/>
                    <a:pt x="399" y="201"/>
                    <a:pt x="399" y="201"/>
                  </a:cubicBezTo>
                  <a:cubicBezTo>
                    <a:pt x="399" y="162"/>
                    <a:pt x="399" y="162"/>
                    <a:pt x="399" y="162"/>
                  </a:cubicBezTo>
                  <a:cubicBezTo>
                    <a:pt x="399" y="159"/>
                    <a:pt x="399" y="156"/>
                    <a:pt x="399" y="154"/>
                  </a:cubicBezTo>
                  <a:cubicBezTo>
                    <a:pt x="399" y="153"/>
                    <a:pt x="400" y="151"/>
                    <a:pt x="400" y="149"/>
                  </a:cubicBezTo>
                  <a:cubicBezTo>
                    <a:pt x="402" y="146"/>
                    <a:pt x="404" y="144"/>
                    <a:pt x="406" y="143"/>
                  </a:cubicBezTo>
                  <a:cubicBezTo>
                    <a:pt x="409" y="141"/>
                    <a:pt x="412" y="140"/>
                    <a:pt x="415" y="140"/>
                  </a:cubicBezTo>
                  <a:cubicBezTo>
                    <a:pt x="421" y="140"/>
                    <a:pt x="425" y="142"/>
                    <a:pt x="427" y="146"/>
                  </a:cubicBezTo>
                  <a:cubicBezTo>
                    <a:pt x="428" y="148"/>
                    <a:pt x="429" y="150"/>
                    <a:pt x="429" y="152"/>
                  </a:cubicBezTo>
                  <a:cubicBezTo>
                    <a:pt x="429" y="153"/>
                    <a:pt x="429" y="156"/>
                    <a:pt x="429" y="160"/>
                  </a:cubicBezTo>
                  <a:cubicBezTo>
                    <a:pt x="429" y="201"/>
                    <a:pt x="429" y="201"/>
                    <a:pt x="429" y="201"/>
                  </a:cubicBezTo>
                  <a:cubicBezTo>
                    <a:pt x="448" y="201"/>
                    <a:pt x="448" y="201"/>
                    <a:pt x="448" y="201"/>
                  </a:cubicBezTo>
                  <a:cubicBezTo>
                    <a:pt x="448" y="160"/>
                    <a:pt x="448" y="160"/>
                    <a:pt x="448" y="160"/>
                  </a:cubicBezTo>
                  <a:cubicBezTo>
                    <a:pt x="448" y="157"/>
                    <a:pt x="448" y="155"/>
                    <a:pt x="448" y="153"/>
                  </a:cubicBezTo>
                  <a:cubicBezTo>
                    <a:pt x="448" y="151"/>
                    <a:pt x="448" y="149"/>
                    <a:pt x="448" y="148"/>
                  </a:cubicBezTo>
                  <a:close/>
                  <a:moveTo>
                    <a:pt x="255" y="149"/>
                  </a:moveTo>
                  <a:cubicBezTo>
                    <a:pt x="257" y="153"/>
                    <a:pt x="258" y="158"/>
                    <a:pt x="258" y="164"/>
                  </a:cubicBezTo>
                  <a:cubicBezTo>
                    <a:pt x="258" y="169"/>
                    <a:pt x="257" y="174"/>
                    <a:pt x="255" y="179"/>
                  </a:cubicBezTo>
                  <a:cubicBezTo>
                    <a:pt x="253" y="184"/>
                    <a:pt x="251" y="188"/>
                    <a:pt x="248" y="192"/>
                  </a:cubicBezTo>
                  <a:cubicBezTo>
                    <a:pt x="245" y="195"/>
                    <a:pt x="241" y="198"/>
                    <a:pt x="237" y="200"/>
                  </a:cubicBezTo>
                  <a:cubicBezTo>
                    <a:pt x="233" y="202"/>
                    <a:pt x="228" y="203"/>
                    <a:pt x="223" y="203"/>
                  </a:cubicBezTo>
                  <a:cubicBezTo>
                    <a:pt x="221" y="203"/>
                    <a:pt x="219" y="203"/>
                    <a:pt x="217" y="202"/>
                  </a:cubicBezTo>
                  <a:cubicBezTo>
                    <a:pt x="215" y="202"/>
                    <a:pt x="213" y="201"/>
                    <a:pt x="211" y="200"/>
                  </a:cubicBezTo>
                  <a:cubicBezTo>
                    <a:pt x="210" y="200"/>
                    <a:pt x="208" y="198"/>
                    <a:pt x="206" y="197"/>
                  </a:cubicBezTo>
                  <a:cubicBezTo>
                    <a:pt x="205" y="195"/>
                    <a:pt x="203" y="194"/>
                    <a:pt x="201" y="192"/>
                  </a:cubicBezTo>
                  <a:cubicBezTo>
                    <a:pt x="201" y="237"/>
                    <a:pt x="201" y="237"/>
                    <a:pt x="201" y="237"/>
                  </a:cubicBezTo>
                  <a:cubicBezTo>
                    <a:pt x="182" y="237"/>
                    <a:pt x="182" y="237"/>
                    <a:pt x="182" y="237"/>
                  </a:cubicBezTo>
                  <a:cubicBezTo>
                    <a:pt x="182" y="129"/>
                    <a:pt x="182" y="129"/>
                    <a:pt x="182" y="129"/>
                  </a:cubicBezTo>
                  <a:cubicBezTo>
                    <a:pt x="201" y="129"/>
                    <a:pt x="201" y="129"/>
                    <a:pt x="201" y="129"/>
                  </a:cubicBezTo>
                  <a:cubicBezTo>
                    <a:pt x="201" y="140"/>
                    <a:pt x="201" y="140"/>
                    <a:pt x="201" y="140"/>
                  </a:cubicBezTo>
                  <a:cubicBezTo>
                    <a:pt x="204" y="135"/>
                    <a:pt x="208" y="132"/>
                    <a:pt x="212" y="130"/>
                  </a:cubicBezTo>
                  <a:cubicBezTo>
                    <a:pt x="216" y="128"/>
                    <a:pt x="221" y="127"/>
                    <a:pt x="226" y="127"/>
                  </a:cubicBezTo>
                  <a:cubicBezTo>
                    <a:pt x="230" y="127"/>
                    <a:pt x="235" y="128"/>
                    <a:pt x="239" y="130"/>
                  </a:cubicBezTo>
                  <a:cubicBezTo>
                    <a:pt x="243" y="132"/>
                    <a:pt x="246" y="134"/>
                    <a:pt x="249" y="137"/>
                  </a:cubicBezTo>
                  <a:cubicBezTo>
                    <a:pt x="252" y="141"/>
                    <a:pt x="254" y="144"/>
                    <a:pt x="255" y="149"/>
                  </a:cubicBezTo>
                  <a:close/>
                  <a:moveTo>
                    <a:pt x="238" y="164"/>
                  </a:moveTo>
                  <a:cubicBezTo>
                    <a:pt x="238" y="156"/>
                    <a:pt x="236" y="150"/>
                    <a:pt x="233" y="146"/>
                  </a:cubicBezTo>
                  <a:cubicBezTo>
                    <a:pt x="230" y="141"/>
                    <a:pt x="225" y="139"/>
                    <a:pt x="220" y="139"/>
                  </a:cubicBezTo>
                  <a:cubicBezTo>
                    <a:pt x="214" y="139"/>
                    <a:pt x="209" y="141"/>
                    <a:pt x="206" y="146"/>
                  </a:cubicBezTo>
                  <a:cubicBezTo>
                    <a:pt x="202" y="151"/>
                    <a:pt x="201" y="157"/>
                    <a:pt x="201" y="166"/>
                  </a:cubicBezTo>
                  <a:cubicBezTo>
                    <a:pt x="201" y="174"/>
                    <a:pt x="202" y="180"/>
                    <a:pt x="206" y="185"/>
                  </a:cubicBezTo>
                  <a:cubicBezTo>
                    <a:pt x="209" y="189"/>
                    <a:pt x="214" y="192"/>
                    <a:pt x="220" y="192"/>
                  </a:cubicBezTo>
                  <a:cubicBezTo>
                    <a:pt x="223" y="192"/>
                    <a:pt x="226" y="191"/>
                    <a:pt x="228" y="189"/>
                  </a:cubicBezTo>
                  <a:cubicBezTo>
                    <a:pt x="230" y="187"/>
                    <a:pt x="232" y="185"/>
                    <a:pt x="234" y="182"/>
                  </a:cubicBezTo>
                  <a:cubicBezTo>
                    <a:pt x="235" y="180"/>
                    <a:pt x="236" y="177"/>
                    <a:pt x="237" y="173"/>
                  </a:cubicBezTo>
                  <a:cubicBezTo>
                    <a:pt x="237" y="170"/>
                    <a:pt x="238" y="167"/>
                    <a:pt x="238" y="164"/>
                  </a:cubicBezTo>
                  <a:close/>
                  <a:moveTo>
                    <a:pt x="170" y="170"/>
                  </a:moveTo>
                  <a:cubicBezTo>
                    <a:pt x="169" y="168"/>
                    <a:pt x="167" y="166"/>
                    <a:pt x="164" y="164"/>
                  </a:cubicBezTo>
                  <a:cubicBezTo>
                    <a:pt x="162" y="162"/>
                    <a:pt x="159" y="160"/>
                    <a:pt x="155" y="157"/>
                  </a:cubicBezTo>
                  <a:cubicBezTo>
                    <a:pt x="151" y="154"/>
                    <a:pt x="149" y="152"/>
                    <a:pt x="147" y="150"/>
                  </a:cubicBezTo>
                  <a:cubicBezTo>
                    <a:pt x="146" y="149"/>
                    <a:pt x="145" y="147"/>
                    <a:pt x="145" y="145"/>
                  </a:cubicBezTo>
                  <a:cubicBezTo>
                    <a:pt x="145" y="143"/>
                    <a:pt x="146" y="142"/>
                    <a:pt x="148" y="140"/>
                  </a:cubicBezTo>
                  <a:cubicBezTo>
                    <a:pt x="149" y="139"/>
                    <a:pt x="152" y="138"/>
                    <a:pt x="154" y="138"/>
                  </a:cubicBezTo>
                  <a:cubicBezTo>
                    <a:pt x="158" y="138"/>
                    <a:pt x="162" y="140"/>
                    <a:pt x="166" y="142"/>
                  </a:cubicBezTo>
                  <a:cubicBezTo>
                    <a:pt x="172" y="133"/>
                    <a:pt x="172" y="133"/>
                    <a:pt x="172" y="133"/>
                  </a:cubicBezTo>
                  <a:cubicBezTo>
                    <a:pt x="169" y="131"/>
                    <a:pt x="166" y="130"/>
                    <a:pt x="162" y="129"/>
                  </a:cubicBezTo>
                  <a:cubicBezTo>
                    <a:pt x="159" y="128"/>
                    <a:pt x="155" y="127"/>
                    <a:pt x="151" y="127"/>
                  </a:cubicBezTo>
                  <a:cubicBezTo>
                    <a:pt x="148" y="127"/>
                    <a:pt x="144" y="128"/>
                    <a:pt x="141" y="129"/>
                  </a:cubicBezTo>
                  <a:cubicBezTo>
                    <a:pt x="138" y="130"/>
                    <a:pt x="136" y="131"/>
                    <a:pt x="134" y="133"/>
                  </a:cubicBezTo>
                  <a:cubicBezTo>
                    <a:pt x="131" y="135"/>
                    <a:pt x="130" y="137"/>
                    <a:pt x="129" y="139"/>
                  </a:cubicBezTo>
                  <a:cubicBezTo>
                    <a:pt x="127" y="142"/>
                    <a:pt x="127" y="144"/>
                    <a:pt x="127" y="147"/>
                  </a:cubicBezTo>
                  <a:cubicBezTo>
                    <a:pt x="127" y="150"/>
                    <a:pt x="127" y="152"/>
                    <a:pt x="128" y="154"/>
                  </a:cubicBezTo>
                  <a:cubicBezTo>
                    <a:pt x="129" y="156"/>
                    <a:pt x="130" y="158"/>
                    <a:pt x="132" y="160"/>
                  </a:cubicBezTo>
                  <a:cubicBezTo>
                    <a:pt x="133" y="161"/>
                    <a:pt x="135" y="163"/>
                    <a:pt x="137" y="164"/>
                  </a:cubicBezTo>
                  <a:cubicBezTo>
                    <a:pt x="138" y="166"/>
                    <a:pt x="140" y="167"/>
                    <a:pt x="142" y="168"/>
                  </a:cubicBezTo>
                  <a:cubicBezTo>
                    <a:pt x="145" y="170"/>
                    <a:pt x="147" y="172"/>
                    <a:pt x="148" y="173"/>
                  </a:cubicBezTo>
                  <a:cubicBezTo>
                    <a:pt x="150" y="174"/>
                    <a:pt x="151" y="176"/>
                    <a:pt x="152" y="177"/>
                  </a:cubicBezTo>
                  <a:cubicBezTo>
                    <a:pt x="153" y="178"/>
                    <a:pt x="154" y="179"/>
                    <a:pt x="154" y="180"/>
                  </a:cubicBezTo>
                  <a:cubicBezTo>
                    <a:pt x="154" y="181"/>
                    <a:pt x="154" y="182"/>
                    <a:pt x="154" y="183"/>
                  </a:cubicBezTo>
                  <a:cubicBezTo>
                    <a:pt x="154" y="186"/>
                    <a:pt x="154" y="188"/>
                    <a:pt x="152" y="189"/>
                  </a:cubicBezTo>
                  <a:cubicBezTo>
                    <a:pt x="150" y="191"/>
                    <a:pt x="147" y="192"/>
                    <a:pt x="144" y="192"/>
                  </a:cubicBezTo>
                  <a:cubicBezTo>
                    <a:pt x="142" y="192"/>
                    <a:pt x="139" y="191"/>
                    <a:pt x="137" y="190"/>
                  </a:cubicBezTo>
                  <a:cubicBezTo>
                    <a:pt x="134" y="189"/>
                    <a:pt x="132" y="187"/>
                    <a:pt x="129" y="185"/>
                  </a:cubicBezTo>
                  <a:cubicBezTo>
                    <a:pt x="123" y="195"/>
                    <a:pt x="123" y="195"/>
                    <a:pt x="123" y="195"/>
                  </a:cubicBezTo>
                  <a:cubicBezTo>
                    <a:pt x="126" y="198"/>
                    <a:pt x="130" y="200"/>
                    <a:pt x="134" y="201"/>
                  </a:cubicBezTo>
                  <a:cubicBezTo>
                    <a:pt x="138" y="202"/>
                    <a:pt x="142" y="203"/>
                    <a:pt x="147" y="203"/>
                  </a:cubicBezTo>
                  <a:cubicBezTo>
                    <a:pt x="150" y="203"/>
                    <a:pt x="154" y="202"/>
                    <a:pt x="157" y="201"/>
                  </a:cubicBezTo>
                  <a:cubicBezTo>
                    <a:pt x="161" y="200"/>
                    <a:pt x="164" y="199"/>
                    <a:pt x="166" y="197"/>
                  </a:cubicBezTo>
                  <a:cubicBezTo>
                    <a:pt x="168" y="195"/>
                    <a:pt x="170" y="193"/>
                    <a:pt x="172" y="190"/>
                  </a:cubicBezTo>
                  <a:cubicBezTo>
                    <a:pt x="173" y="187"/>
                    <a:pt x="174" y="184"/>
                    <a:pt x="174" y="181"/>
                  </a:cubicBezTo>
                  <a:cubicBezTo>
                    <a:pt x="174" y="179"/>
                    <a:pt x="173" y="177"/>
                    <a:pt x="173" y="175"/>
                  </a:cubicBezTo>
                  <a:cubicBezTo>
                    <a:pt x="172" y="173"/>
                    <a:pt x="171" y="172"/>
                    <a:pt x="170" y="170"/>
                  </a:cubicBezTo>
                  <a:close/>
                  <a:moveTo>
                    <a:pt x="543" y="118"/>
                  </a:moveTo>
                  <a:cubicBezTo>
                    <a:pt x="543" y="114"/>
                    <a:pt x="546" y="111"/>
                    <a:pt x="549" y="111"/>
                  </a:cubicBezTo>
                  <a:cubicBezTo>
                    <a:pt x="549" y="111"/>
                    <a:pt x="549" y="111"/>
                    <a:pt x="549" y="111"/>
                  </a:cubicBezTo>
                  <a:cubicBezTo>
                    <a:pt x="553" y="111"/>
                    <a:pt x="556" y="114"/>
                    <a:pt x="556" y="118"/>
                  </a:cubicBezTo>
                  <a:cubicBezTo>
                    <a:pt x="556" y="121"/>
                    <a:pt x="553" y="124"/>
                    <a:pt x="549" y="124"/>
                  </a:cubicBezTo>
                  <a:cubicBezTo>
                    <a:pt x="546" y="124"/>
                    <a:pt x="543" y="121"/>
                    <a:pt x="543" y="118"/>
                  </a:cubicBezTo>
                  <a:close/>
                  <a:moveTo>
                    <a:pt x="544" y="118"/>
                  </a:moveTo>
                  <a:cubicBezTo>
                    <a:pt x="544" y="121"/>
                    <a:pt x="547" y="123"/>
                    <a:pt x="549" y="123"/>
                  </a:cubicBezTo>
                  <a:cubicBezTo>
                    <a:pt x="552" y="123"/>
                    <a:pt x="555" y="121"/>
                    <a:pt x="555" y="118"/>
                  </a:cubicBezTo>
                  <a:cubicBezTo>
                    <a:pt x="555" y="114"/>
                    <a:pt x="552" y="112"/>
                    <a:pt x="549" y="112"/>
                  </a:cubicBezTo>
                  <a:cubicBezTo>
                    <a:pt x="549" y="112"/>
                    <a:pt x="549" y="112"/>
                    <a:pt x="549" y="112"/>
                  </a:cubicBezTo>
                  <a:cubicBezTo>
                    <a:pt x="547" y="112"/>
                    <a:pt x="544" y="114"/>
                    <a:pt x="544" y="118"/>
                  </a:cubicBezTo>
                  <a:close/>
                  <a:moveTo>
                    <a:pt x="544" y="143"/>
                  </a:moveTo>
                  <a:cubicBezTo>
                    <a:pt x="589" y="164"/>
                    <a:pt x="589" y="164"/>
                    <a:pt x="589" y="164"/>
                  </a:cubicBezTo>
                  <a:cubicBezTo>
                    <a:pt x="544" y="187"/>
                    <a:pt x="544" y="187"/>
                    <a:pt x="544" y="187"/>
                  </a:cubicBezTo>
                  <a:cubicBezTo>
                    <a:pt x="544" y="199"/>
                    <a:pt x="544" y="199"/>
                    <a:pt x="544" y="199"/>
                  </a:cubicBezTo>
                  <a:cubicBezTo>
                    <a:pt x="602" y="171"/>
                    <a:pt x="602" y="171"/>
                    <a:pt x="602" y="171"/>
                  </a:cubicBezTo>
                  <a:cubicBezTo>
                    <a:pt x="602" y="159"/>
                    <a:pt x="602" y="159"/>
                    <a:pt x="602" y="159"/>
                  </a:cubicBezTo>
                  <a:cubicBezTo>
                    <a:pt x="544" y="130"/>
                    <a:pt x="544" y="130"/>
                    <a:pt x="544" y="130"/>
                  </a:cubicBezTo>
                  <a:lnTo>
                    <a:pt x="544" y="143"/>
                  </a:lnTo>
                  <a:close/>
                  <a:moveTo>
                    <a:pt x="548" y="121"/>
                  </a:moveTo>
                  <a:cubicBezTo>
                    <a:pt x="547" y="121"/>
                    <a:pt x="547" y="121"/>
                    <a:pt x="547" y="121"/>
                  </a:cubicBezTo>
                  <a:cubicBezTo>
                    <a:pt x="547" y="114"/>
                    <a:pt x="547" y="114"/>
                    <a:pt x="547" y="114"/>
                  </a:cubicBezTo>
                  <a:cubicBezTo>
                    <a:pt x="548" y="114"/>
                    <a:pt x="548" y="114"/>
                    <a:pt x="549" y="114"/>
                  </a:cubicBezTo>
                  <a:cubicBezTo>
                    <a:pt x="550" y="114"/>
                    <a:pt x="551" y="114"/>
                    <a:pt x="551" y="114"/>
                  </a:cubicBezTo>
                  <a:cubicBezTo>
                    <a:pt x="552" y="115"/>
                    <a:pt x="552" y="115"/>
                    <a:pt x="552" y="116"/>
                  </a:cubicBezTo>
                  <a:cubicBezTo>
                    <a:pt x="552" y="117"/>
                    <a:pt x="551" y="117"/>
                    <a:pt x="551" y="118"/>
                  </a:cubicBezTo>
                  <a:cubicBezTo>
                    <a:pt x="551" y="118"/>
                    <a:pt x="551" y="118"/>
                    <a:pt x="551" y="118"/>
                  </a:cubicBezTo>
                  <a:cubicBezTo>
                    <a:pt x="551" y="118"/>
                    <a:pt x="552" y="118"/>
                    <a:pt x="552" y="119"/>
                  </a:cubicBezTo>
                  <a:cubicBezTo>
                    <a:pt x="552" y="121"/>
                    <a:pt x="552" y="121"/>
                    <a:pt x="552" y="121"/>
                  </a:cubicBezTo>
                  <a:cubicBezTo>
                    <a:pt x="551" y="121"/>
                    <a:pt x="551" y="121"/>
                    <a:pt x="551" y="121"/>
                  </a:cubicBezTo>
                  <a:cubicBezTo>
                    <a:pt x="551" y="121"/>
                    <a:pt x="551" y="120"/>
                    <a:pt x="551" y="119"/>
                  </a:cubicBezTo>
                  <a:cubicBezTo>
                    <a:pt x="550" y="119"/>
                    <a:pt x="550" y="118"/>
                    <a:pt x="549" y="118"/>
                  </a:cubicBezTo>
                  <a:cubicBezTo>
                    <a:pt x="548" y="118"/>
                    <a:pt x="548" y="118"/>
                    <a:pt x="548" y="118"/>
                  </a:cubicBezTo>
                  <a:lnTo>
                    <a:pt x="548" y="121"/>
                  </a:lnTo>
                  <a:close/>
                  <a:moveTo>
                    <a:pt x="548" y="117"/>
                  </a:moveTo>
                  <a:cubicBezTo>
                    <a:pt x="549" y="117"/>
                    <a:pt x="549" y="117"/>
                    <a:pt x="549" y="117"/>
                  </a:cubicBezTo>
                  <a:cubicBezTo>
                    <a:pt x="550" y="117"/>
                    <a:pt x="551" y="117"/>
                    <a:pt x="551" y="116"/>
                  </a:cubicBezTo>
                  <a:cubicBezTo>
                    <a:pt x="551" y="115"/>
                    <a:pt x="550" y="115"/>
                    <a:pt x="549" y="115"/>
                  </a:cubicBezTo>
                  <a:cubicBezTo>
                    <a:pt x="549" y="115"/>
                    <a:pt x="548" y="115"/>
                    <a:pt x="548" y="115"/>
                  </a:cubicBezTo>
                  <a:lnTo>
                    <a:pt x="548" y="117"/>
                  </a:lnTo>
                  <a:close/>
                  <a:moveTo>
                    <a:pt x="371" y="411"/>
                  </a:moveTo>
                  <a:cubicBezTo>
                    <a:pt x="112" y="411"/>
                    <a:pt x="112" y="411"/>
                    <a:pt x="112" y="411"/>
                  </a:cubicBezTo>
                  <a:cubicBezTo>
                    <a:pt x="103" y="411"/>
                    <a:pt x="96" y="418"/>
                    <a:pt x="96" y="427"/>
                  </a:cubicBezTo>
                  <a:cubicBezTo>
                    <a:pt x="96" y="436"/>
                    <a:pt x="103" y="443"/>
                    <a:pt x="112" y="443"/>
                  </a:cubicBezTo>
                  <a:cubicBezTo>
                    <a:pt x="371" y="443"/>
                    <a:pt x="371" y="443"/>
                    <a:pt x="371" y="443"/>
                  </a:cubicBezTo>
                  <a:cubicBezTo>
                    <a:pt x="380" y="443"/>
                    <a:pt x="387" y="436"/>
                    <a:pt x="387" y="427"/>
                  </a:cubicBezTo>
                  <a:cubicBezTo>
                    <a:pt x="387" y="418"/>
                    <a:pt x="380" y="411"/>
                    <a:pt x="371" y="411"/>
                  </a:cubicBezTo>
                  <a:close/>
                  <a:moveTo>
                    <a:pt x="724" y="63"/>
                  </a:moveTo>
                  <a:cubicBezTo>
                    <a:pt x="724" y="497"/>
                    <a:pt x="724" y="497"/>
                    <a:pt x="724" y="497"/>
                  </a:cubicBezTo>
                  <a:cubicBezTo>
                    <a:pt x="724" y="532"/>
                    <a:pt x="695" y="561"/>
                    <a:pt x="660" y="561"/>
                  </a:cubicBezTo>
                  <a:cubicBezTo>
                    <a:pt x="64" y="561"/>
                    <a:pt x="64" y="561"/>
                    <a:pt x="64" y="561"/>
                  </a:cubicBezTo>
                  <a:cubicBezTo>
                    <a:pt x="29" y="561"/>
                    <a:pt x="0" y="532"/>
                    <a:pt x="0" y="497"/>
                  </a:cubicBezTo>
                  <a:cubicBezTo>
                    <a:pt x="0" y="63"/>
                    <a:pt x="0" y="63"/>
                    <a:pt x="0" y="63"/>
                  </a:cubicBezTo>
                  <a:cubicBezTo>
                    <a:pt x="0" y="28"/>
                    <a:pt x="29" y="0"/>
                    <a:pt x="64" y="0"/>
                  </a:cubicBezTo>
                  <a:cubicBezTo>
                    <a:pt x="660" y="0"/>
                    <a:pt x="660" y="0"/>
                    <a:pt x="660" y="0"/>
                  </a:cubicBezTo>
                  <a:cubicBezTo>
                    <a:pt x="695" y="0"/>
                    <a:pt x="724" y="28"/>
                    <a:pt x="724" y="63"/>
                  </a:cubicBezTo>
                  <a:close/>
                  <a:moveTo>
                    <a:pt x="32" y="63"/>
                  </a:moveTo>
                  <a:cubicBezTo>
                    <a:pt x="32" y="284"/>
                    <a:pt x="32" y="284"/>
                    <a:pt x="32" y="284"/>
                  </a:cubicBezTo>
                  <a:cubicBezTo>
                    <a:pt x="692" y="284"/>
                    <a:pt x="692" y="284"/>
                    <a:pt x="692" y="284"/>
                  </a:cubicBezTo>
                  <a:cubicBezTo>
                    <a:pt x="692" y="63"/>
                    <a:pt x="692" y="63"/>
                    <a:pt x="692" y="63"/>
                  </a:cubicBezTo>
                  <a:cubicBezTo>
                    <a:pt x="692" y="46"/>
                    <a:pt x="678" y="32"/>
                    <a:pt x="660" y="32"/>
                  </a:cubicBezTo>
                  <a:cubicBezTo>
                    <a:pt x="64" y="32"/>
                    <a:pt x="64" y="32"/>
                    <a:pt x="64" y="32"/>
                  </a:cubicBezTo>
                  <a:cubicBezTo>
                    <a:pt x="46" y="32"/>
                    <a:pt x="32" y="46"/>
                    <a:pt x="32" y="63"/>
                  </a:cubicBezTo>
                  <a:close/>
                  <a:moveTo>
                    <a:pt x="692" y="497"/>
                  </a:moveTo>
                  <a:cubicBezTo>
                    <a:pt x="692" y="316"/>
                    <a:pt x="692" y="316"/>
                    <a:pt x="692" y="316"/>
                  </a:cubicBezTo>
                  <a:cubicBezTo>
                    <a:pt x="32" y="316"/>
                    <a:pt x="32" y="316"/>
                    <a:pt x="32" y="316"/>
                  </a:cubicBezTo>
                  <a:cubicBezTo>
                    <a:pt x="32" y="497"/>
                    <a:pt x="32" y="497"/>
                    <a:pt x="32" y="497"/>
                  </a:cubicBezTo>
                  <a:cubicBezTo>
                    <a:pt x="32" y="515"/>
                    <a:pt x="46" y="529"/>
                    <a:pt x="64" y="529"/>
                  </a:cubicBezTo>
                  <a:cubicBezTo>
                    <a:pt x="660" y="529"/>
                    <a:pt x="660" y="529"/>
                    <a:pt x="660" y="529"/>
                  </a:cubicBezTo>
                  <a:cubicBezTo>
                    <a:pt x="678" y="529"/>
                    <a:pt x="692" y="515"/>
                    <a:pt x="692" y="497"/>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100">
                <a:solidFill>
                  <a:srgbClr val="000000"/>
                </a:solidFill>
              </a:endParaRPr>
            </a:p>
          </p:txBody>
        </p:sp>
        <p:sp>
          <p:nvSpPr>
            <p:cNvPr id="19" name="Freeform 220">
              <a:extLst>
                <a:ext uri="{FF2B5EF4-FFF2-40B4-BE49-F238E27FC236}">
                  <a16:creationId xmlns:a16="http://schemas.microsoft.com/office/drawing/2014/main" id="{FF8E43BE-9C22-FD48-ACAD-FFD07FFAA5FD}"/>
                </a:ext>
              </a:extLst>
            </p:cNvPr>
            <p:cNvSpPr>
              <a:spLocks noEditPoints="1"/>
            </p:cNvSpPr>
            <p:nvPr/>
          </p:nvSpPr>
          <p:spPr bwMode="auto">
            <a:xfrm>
              <a:off x="3710289" y="4103146"/>
              <a:ext cx="366829" cy="284239"/>
            </a:xfrm>
            <a:custGeom>
              <a:avLst/>
              <a:gdLst>
                <a:gd name="T0" fmla="*/ 347 w 724"/>
                <a:gd name="T1" fmla="*/ 201 h 561"/>
                <a:gd name="T2" fmla="*/ 308 w 724"/>
                <a:gd name="T3" fmla="*/ 200 h 561"/>
                <a:gd name="T4" fmla="*/ 298 w 724"/>
                <a:gd name="T5" fmla="*/ 177 h 561"/>
                <a:gd name="T6" fmla="*/ 317 w 724"/>
                <a:gd name="T7" fmla="*/ 170 h 561"/>
                <a:gd name="T8" fmla="*/ 345 w 724"/>
                <a:gd name="T9" fmla="*/ 181 h 561"/>
                <a:gd name="T10" fmla="*/ 266 w 724"/>
                <a:gd name="T11" fmla="*/ 201 h 561"/>
                <a:gd name="T12" fmla="*/ 266 w 724"/>
                <a:gd name="T13" fmla="*/ 201 h 561"/>
                <a:gd name="T14" fmla="*/ 481 w 724"/>
                <a:gd name="T15" fmla="*/ 157 h 561"/>
                <a:gd name="T16" fmla="*/ 481 w 724"/>
                <a:gd name="T17" fmla="*/ 201 h 561"/>
                <a:gd name="T18" fmla="*/ 498 w 724"/>
                <a:gd name="T19" fmla="*/ 160 h 561"/>
                <a:gd name="T20" fmla="*/ 446 w 724"/>
                <a:gd name="T21" fmla="*/ 141 h 561"/>
                <a:gd name="T22" fmla="*/ 399 w 724"/>
                <a:gd name="T23" fmla="*/ 139 h 561"/>
                <a:gd name="T24" fmla="*/ 399 w 724"/>
                <a:gd name="T25" fmla="*/ 201 h 561"/>
                <a:gd name="T26" fmla="*/ 406 w 724"/>
                <a:gd name="T27" fmla="*/ 143 h 561"/>
                <a:gd name="T28" fmla="*/ 429 w 724"/>
                <a:gd name="T29" fmla="*/ 160 h 561"/>
                <a:gd name="T30" fmla="*/ 448 w 724"/>
                <a:gd name="T31" fmla="*/ 153 h 561"/>
                <a:gd name="T32" fmla="*/ 255 w 724"/>
                <a:gd name="T33" fmla="*/ 179 h 561"/>
                <a:gd name="T34" fmla="*/ 217 w 724"/>
                <a:gd name="T35" fmla="*/ 202 h 561"/>
                <a:gd name="T36" fmla="*/ 201 w 724"/>
                <a:gd name="T37" fmla="*/ 237 h 561"/>
                <a:gd name="T38" fmla="*/ 201 w 724"/>
                <a:gd name="T39" fmla="*/ 140 h 561"/>
                <a:gd name="T40" fmla="*/ 249 w 724"/>
                <a:gd name="T41" fmla="*/ 137 h 561"/>
                <a:gd name="T42" fmla="*/ 220 w 724"/>
                <a:gd name="T43" fmla="*/ 139 h 561"/>
                <a:gd name="T44" fmla="*/ 220 w 724"/>
                <a:gd name="T45" fmla="*/ 192 h 561"/>
                <a:gd name="T46" fmla="*/ 238 w 724"/>
                <a:gd name="T47" fmla="*/ 164 h 561"/>
                <a:gd name="T48" fmla="*/ 147 w 724"/>
                <a:gd name="T49" fmla="*/ 150 h 561"/>
                <a:gd name="T50" fmla="*/ 166 w 724"/>
                <a:gd name="T51" fmla="*/ 142 h 561"/>
                <a:gd name="T52" fmla="*/ 141 w 724"/>
                <a:gd name="T53" fmla="*/ 129 h 561"/>
                <a:gd name="T54" fmla="*/ 128 w 724"/>
                <a:gd name="T55" fmla="*/ 154 h 561"/>
                <a:gd name="T56" fmla="*/ 148 w 724"/>
                <a:gd name="T57" fmla="*/ 173 h 561"/>
                <a:gd name="T58" fmla="*/ 152 w 724"/>
                <a:gd name="T59" fmla="*/ 189 h 561"/>
                <a:gd name="T60" fmla="*/ 123 w 724"/>
                <a:gd name="T61" fmla="*/ 195 h 561"/>
                <a:gd name="T62" fmla="*/ 166 w 724"/>
                <a:gd name="T63" fmla="*/ 197 h 561"/>
                <a:gd name="T64" fmla="*/ 170 w 724"/>
                <a:gd name="T65" fmla="*/ 170 h 561"/>
                <a:gd name="T66" fmla="*/ 556 w 724"/>
                <a:gd name="T67" fmla="*/ 118 h 561"/>
                <a:gd name="T68" fmla="*/ 549 w 724"/>
                <a:gd name="T69" fmla="*/ 123 h 561"/>
                <a:gd name="T70" fmla="*/ 544 w 724"/>
                <a:gd name="T71" fmla="*/ 118 h 561"/>
                <a:gd name="T72" fmla="*/ 544 w 724"/>
                <a:gd name="T73" fmla="*/ 199 h 561"/>
                <a:gd name="T74" fmla="*/ 544 w 724"/>
                <a:gd name="T75" fmla="*/ 143 h 561"/>
                <a:gd name="T76" fmla="*/ 549 w 724"/>
                <a:gd name="T77" fmla="*/ 114 h 561"/>
                <a:gd name="T78" fmla="*/ 551 w 724"/>
                <a:gd name="T79" fmla="*/ 118 h 561"/>
                <a:gd name="T80" fmla="*/ 551 w 724"/>
                <a:gd name="T81" fmla="*/ 119 h 561"/>
                <a:gd name="T82" fmla="*/ 548 w 724"/>
                <a:gd name="T83" fmla="*/ 117 h 561"/>
                <a:gd name="T84" fmla="*/ 548 w 724"/>
                <a:gd name="T85" fmla="*/ 115 h 561"/>
                <a:gd name="T86" fmla="*/ 96 w 724"/>
                <a:gd name="T87" fmla="*/ 427 h 561"/>
                <a:gd name="T88" fmla="*/ 371 w 724"/>
                <a:gd name="T89" fmla="*/ 411 h 561"/>
                <a:gd name="T90" fmla="*/ 64 w 724"/>
                <a:gd name="T91" fmla="*/ 561 h 561"/>
                <a:gd name="T92" fmla="*/ 660 w 724"/>
                <a:gd name="T93" fmla="*/ 0 h 561"/>
                <a:gd name="T94" fmla="*/ 692 w 724"/>
                <a:gd name="T95" fmla="*/ 284 h 561"/>
                <a:gd name="T96" fmla="*/ 32 w 724"/>
                <a:gd name="T97" fmla="*/ 63 h 561"/>
                <a:gd name="T98" fmla="*/ 32 w 724"/>
                <a:gd name="T99" fmla="*/ 497 h 5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24" h="561">
                  <a:moveTo>
                    <a:pt x="347" y="129"/>
                  </a:moveTo>
                  <a:cubicBezTo>
                    <a:pt x="366" y="129"/>
                    <a:pt x="366" y="129"/>
                    <a:pt x="366" y="129"/>
                  </a:cubicBezTo>
                  <a:cubicBezTo>
                    <a:pt x="366" y="201"/>
                    <a:pt x="366" y="201"/>
                    <a:pt x="366" y="201"/>
                  </a:cubicBezTo>
                  <a:cubicBezTo>
                    <a:pt x="347" y="201"/>
                    <a:pt x="347" y="201"/>
                    <a:pt x="347" y="201"/>
                  </a:cubicBezTo>
                  <a:cubicBezTo>
                    <a:pt x="347" y="192"/>
                    <a:pt x="347" y="192"/>
                    <a:pt x="347" y="192"/>
                  </a:cubicBezTo>
                  <a:cubicBezTo>
                    <a:pt x="344" y="196"/>
                    <a:pt x="340" y="199"/>
                    <a:pt x="336" y="200"/>
                  </a:cubicBezTo>
                  <a:cubicBezTo>
                    <a:pt x="332" y="202"/>
                    <a:pt x="328" y="203"/>
                    <a:pt x="323" y="203"/>
                  </a:cubicBezTo>
                  <a:cubicBezTo>
                    <a:pt x="317" y="203"/>
                    <a:pt x="312" y="202"/>
                    <a:pt x="308" y="200"/>
                  </a:cubicBezTo>
                  <a:cubicBezTo>
                    <a:pt x="304" y="197"/>
                    <a:pt x="301" y="194"/>
                    <a:pt x="300" y="190"/>
                  </a:cubicBezTo>
                  <a:cubicBezTo>
                    <a:pt x="299" y="188"/>
                    <a:pt x="299" y="187"/>
                    <a:pt x="299" y="186"/>
                  </a:cubicBezTo>
                  <a:cubicBezTo>
                    <a:pt x="298" y="185"/>
                    <a:pt x="298" y="184"/>
                    <a:pt x="298" y="182"/>
                  </a:cubicBezTo>
                  <a:cubicBezTo>
                    <a:pt x="298" y="181"/>
                    <a:pt x="298" y="179"/>
                    <a:pt x="298" y="177"/>
                  </a:cubicBezTo>
                  <a:cubicBezTo>
                    <a:pt x="298" y="175"/>
                    <a:pt x="297" y="173"/>
                    <a:pt x="297" y="170"/>
                  </a:cubicBezTo>
                  <a:cubicBezTo>
                    <a:pt x="297" y="129"/>
                    <a:pt x="297" y="129"/>
                    <a:pt x="297" y="129"/>
                  </a:cubicBezTo>
                  <a:cubicBezTo>
                    <a:pt x="317" y="129"/>
                    <a:pt x="317" y="129"/>
                    <a:pt x="317" y="129"/>
                  </a:cubicBezTo>
                  <a:cubicBezTo>
                    <a:pt x="317" y="170"/>
                    <a:pt x="317" y="170"/>
                    <a:pt x="317" y="170"/>
                  </a:cubicBezTo>
                  <a:cubicBezTo>
                    <a:pt x="317" y="174"/>
                    <a:pt x="317" y="177"/>
                    <a:pt x="317" y="179"/>
                  </a:cubicBezTo>
                  <a:cubicBezTo>
                    <a:pt x="317" y="181"/>
                    <a:pt x="318" y="182"/>
                    <a:pt x="319" y="184"/>
                  </a:cubicBezTo>
                  <a:cubicBezTo>
                    <a:pt x="321" y="188"/>
                    <a:pt x="325" y="190"/>
                    <a:pt x="331" y="190"/>
                  </a:cubicBezTo>
                  <a:cubicBezTo>
                    <a:pt x="338" y="190"/>
                    <a:pt x="343" y="187"/>
                    <a:pt x="345" y="181"/>
                  </a:cubicBezTo>
                  <a:cubicBezTo>
                    <a:pt x="346" y="179"/>
                    <a:pt x="347" y="178"/>
                    <a:pt x="347" y="176"/>
                  </a:cubicBezTo>
                  <a:cubicBezTo>
                    <a:pt x="347" y="174"/>
                    <a:pt x="347" y="171"/>
                    <a:pt x="347" y="168"/>
                  </a:cubicBezTo>
                  <a:lnTo>
                    <a:pt x="347" y="129"/>
                  </a:lnTo>
                  <a:close/>
                  <a:moveTo>
                    <a:pt x="266" y="201"/>
                  </a:moveTo>
                  <a:cubicBezTo>
                    <a:pt x="285" y="201"/>
                    <a:pt x="285" y="201"/>
                    <a:pt x="285" y="201"/>
                  </a:cubicBezTo>
                  <a:cubicBezTo>
                    <a:pt x="285" y="95"/>
                    <a:pt x="285" y="95"/>
                    <a:pt x="285" y="95"/>
                  </a:cubicBezTo>
                  <a:cubicBezTo>
                    <a:pt x="266" y="95"/>
                    <a:pt x="266" y="95"/>
                    <a:pt x="266" y="95"/>
                  </a:cubicBezTo>
                  <a:lnTo>
                    <a:pt x="266" y="201"/>
                  </a:lnTo>
                  <a:close/>
                  <a:moveTo>
                    <a:pt x="523" y="134"/>
                  </a:moveTo>
                  <a:cubicBezTo>
                    <a:pt x="508" y="128"/>
                    <a:pt x="508" y="128"/>
                    <a:pt x="508" y="128"/>
                  </a:cubicBezTo>
                  <a:cubicBezTo>
                    <a:pt x="483" y="157"/>
                    <a:pt x="483" y="157"/>
                    <a:pt x="483" y="157"/>
                  </a:cubicBezTo>
                  <a:cubicBezTo>
                    <a:pt x="481" y="157"/>
                    <a:pt x="481" y="157"/>
                    <a:pt x="481" y="157"/>
                  </a:cubicBezTo>
                  <a:cubicBezTo>
                    <a:pt x="481" y="95"/>
                    <a:pt x="481" y="95"/>
                    <a:pt x="481" y="95"/>
                  </a:cubicBezTo>
                  <a:cubicBezTo>
                    <a:pt x="462" y="95"/>
                    <a:pt x="462" y="95"/>
                    <a:pt x="462" y="95"/>
                  </a:cubicBezTo>
                  <a:cubicBezTo>
                    <a:pt x="462" y="201"/>
                    <a:pt x="462" y="201"/>
                    <a:pt x="462" y="201"/>
                  </a:cubicBezTo>
                  <a:cubicBezTo>
                    <a:pt x="481" y="201"/>
                    <a:pt x="481" y="201"/>
                    <a:pt x="481" y="201"/>
                  </a:cubicBezTo>
                  <a:cubicBezTo>
                    <a:pt x="481" y="163"/>
                    <a:pt x="481" y="163"/>
                    <a:pt x="481" y="163"/>
                  </a:cubicBezTo>
                  <a:cubicBezTo>
                    <a:pt x="510" y="203"/>
                    <a:pt x="510" y="203"/>
                    <a:pt x="510" y="203"/>
                  </a:cubicBezTo>
                  <a:cubicBezTo>
                    <a:pt x="527" y="196"/>
                    <a:pt x="527" y="196"/>
                    <a:pt x="527" y="196"/>
                  </a:cubicBezTo>
                  <a:cubicBezTo>
                    <a:pt x="498" y="160"/>
                    <a:pt x="498" y="160"/>
                    <a:pt x="498" y="160"/>
                  </a:cubicBezTo>
                  <a:lnTo>
                    <a:pt x="523" y="134"/>
                  </a:lnTo>
                  <a:close/>
                  <a:moveTo>
                    <a:pt x="448" y="148"/>
                  </a:moveTo>
                  <a:cubicBezTo>
                    <a:pt x="448" y="146"/>
                    <a:pt x="448" y="145"/>
                    <a:pt x="447" y="144"/>
                  </a:cubicBezTo>
                  <a:cubicBezTo>
                    <a:pt x="447" y="143"/>
                    <a:pt x="447" y="142"/>
                    <a:pt x="446" y="141"/>
                  </a:cubicBezTo>
                  <a:cubicBezTo>
                    <a:pt x="445" y="137"/>
                    <a:pt x="442" y="133"/>
                    <a:pt x="438" y="131"/>
                  </a:cubicBezTo>
                  <a:cubicBezTo>
                    <a:pt x="434" y="128"/>
                    <a:pt x="429" y="127"/>
                    <a:pt x="423" y="127"/>
                  </a:cubicBezTo>
                  <a:cubicBezTo>
                    <a:pt x="418" y="127"/>
                    <a:pt x="414" y="128"/>
                    <a:pt x="410" y="130"/>
                  </a:cubicBezTo>
                  <a:cubicBezTo>
                    <a:pt x="406" y="132"/>
                    <a:pt x="402" y="135"/>
                    <a:pt x="399" y="139"/>
                  </a:cubicBezTo>
                  <a:cubicBezTo>
                    <a:pt x="399" y="129"/>
                    <a:pt x="399" y="129"/>
                    <a:pt x="399" y="129"/>
                  </a:cubicBezTo>
                  <a:cubicBezTo>
                    <a:pt x="379" y="129"/>
                    <a:pt x="379" y="129"/>
                    <a:pt x="379" y="129"/>
                  </a:cubicBezTo>
                  <a:cubicBezTo>
                    <a:pt x="379" y="201"/>
                    <a:pt x="379" y="201"/>
                    <a:pt x="379" y="201"/>
                  </a:cubicBezTo>
                  <a:cubicBezTo>
                    <a:pt x="399" y="201"/>
                    <a:pt x="399" y="201"/>
                    <a:pt x="399" y="201"/>
                  </a:cubicBezTo>
                  <a:cubicBezTo>
                    <a:pt x="399" y="162"/>
                    <a:pt x="399" y="162"/>
                    <a:pt x="399" y="162"/>
                  </a:cubicBezTo>
                  <a:cubicBezTo>
                    <a:pt x="399" y="159"/>
                    <a:pt x="399" y="156"/>
                    <a:pt x="399" y="154"/>
                  </a:cubicBezTo>
                  <a:cubicBezTo>
                    <a:pt x="399" y="153"/>
                    <a:pt x="400" y="151"/>
                    <a:pt x="400" y="149"/>
                  </a:cubicBezTo>
                  <a:cubicBezTo>
                    <a:pt x="402" y="146"/>
                    <a:pt x="404" y="144"/>
                    <a:pt x="406" y="143"/>
                  </a:cubicBezTo>
                  <a:cubicBezTo>
                    <a:pt x="409" y="141"/>
                    <a:pt x="412" y="140"/>
                    <a:pt x="415" y="140"/>
                  </a:cubicBezTo>
                  <a:cubicBezTo>
                    <a:pt x="421" y="140"/>
                    <a:pt x="425" y="142"/>
                    <a:pt x="427" y="146"/>
                  </a:cubicBezTo>
                  <a:cubicBezTo>
                    <a:pt x="428" y="148"/>
                    <a:pt x="429" y="150"/>
                    <a:pt x="429" y="152"/>
                  </a:cubicBezTo>
                  <a:cubicBezTo>
                    <a:pt x="429" y="153"/>
                    <a:pt x="429" y="156"/>
                    <a:pt x="429" y="160"/>
                  </a:cubicBezTo>
                  <a:cubicBezTo>
                    <a:pt x="429" y="201"/>
                    <a:pt x="429" y="201"/>
                    <a:pt x="429" y="201"/>
                  </a:cubicBezTo>
                  <a:cubicBezTo>
                    <a:pt x="448" y="201"/>
                    <a:pt x="448" y="201"/>
                    <a:pt x="448" y="201"/>
                  </a:cubicBezTo>
                  <a:cubicBezTo>
                    <a:pt x="448" y="160"/>
                    <a:pt x="448" y="160"/>
                    <a:pt x="448" y="160"/>
                  </a:cubicBezTo>
                  <a:cubicBezTo>
                    <a:pt x="448" y="157"/>
                    <a:pt x="448" y="155"/>
                    <a:pt x="448" y="153"/>
                  </a:cubicBezTo>
                  <a:cubicBezTo>
                    <a:pt x="448" y="151"/>
                    <a:pt x="448" y="149"/>
                    <a:pt x="448" y="148"/>
                  </a:cubicBezTo>
                  <a:close/>
                  <a:moveTo>
                    <a:pt x="255" y="149"/>
                  </a:moveTo>
                  <a:cubicBezTo>
                    <a:pt x="257" y="153"/>
                    <a:pt x="258" y="158"/>
                    <a:pt x="258" y="164"/>
                  </a:cubicBezTo>
                  <a:cubicBezTo>
                    <a:pt x="258" y="169"/>
                    <a:pt x="257" y="174"/>
                    <a:pt x="255" y="179"/>
                  </a:cubicBezTo>
                  <a:cubicBezTo>
                    <a:pt x="253" y="184"/>
                    <a:pt x="251" y="188"/>
                    <a:pt x="248" y="192"/>
                  </a:cubicBezTo>
                  <a:cubicBezTo>
                    <a:pt x="245" y="195"/>
                    <a:pt x="241" y="198"/>
                    <a:pt x="237" y="200"/>
                  </a:cubicBezTo>
                  <a:cubicBezTo>
                    <a:pt x="233" y="202"/>
                    <a:pt x="228" y="203"/>
                    <a:pt x="223" y="203"/>
                  </a:cubicBezTo>
                  <a:cubicBezTo>
                    <a:pt x="221" y="203"/>
                    <a:pt x="219" y="203"/>
                    <a:pt x="217" y="202"/>
                  </a:cubicBezTo>
                  <a:cubicBezTo>
                    <a:pt x="215" y="202"/>
                    <a:pt x="213" y="201"/>
                    <a:pt x="211" y="200"/>
                  </a:cubicBezTo>
                  <a:cubicBezTo>
                    <a:pt x="210" y="200"/>
                    <a:pt x="208" y="198"/>
                    <a:pt x="206" y="197"/>
                  </a:cubicBezTo>
                  <a:cubicBezTo>
                    <a:pt x="205" y="195"/>
                    <a:pt x="203" y="194"/>
                    <a:pt x="201" y="192"/>
                  </a:cubicBezTo>
                  <a:cubicBezTo>
                    <a:pt x="201" y="237"/>
                    <a:pt x="201" y="237"/>
                    <a:pt x="201" y="237"/>
                  </a:cubicBezTo>
                  <a:cubicBezTo>
                    <a:pt x="182" y="237"/>
                    <a:pt x="182" y="237"/>
                    <a:pt x="182" y="237"/>
                  </a:cubicBezTo>
                  <a:cubicBezTo>
                    <a:pt x="182" y="129"/>
                    <a:pt x="182" y="129"/>
                    <a:pt x="182" y="129"/>
                  </a:cubicBezTo>
                  <a:cubicBezTo>
                    <a:pt x="201" y="129"/>
                    <a:pt x="201" y="129"/>
                    <a:pt x="201" y="129"/>
                  </a:cubicBezTo>
                  <a:cubicBezTo>
                    <a:pt x="201" y="140"/>
                    <a:pt x="201" y="140"/>
                    <a:pt x="201" y="140"/>
                  </a:cubicBezTo>
                  <a:cubicBezTo>
                    <a:pt x="204" y="135"/>
                    <a:pt x="208" y="132"/>
                    <a:pt x="212" y="130"/>
                  </a:cubicBezTo>
                  <a:cubicBezTo>
                    <a:pt x="216" y="128"/>
                    <a:pt x="221" y="127"/>
                    <a:pt x="226" y="127"/>
                  </a:cubicBezTo>
                  <a:cubicBezTo>
                    <a:pt x="230" y="127"/>
                    <a:pt x="235" y="128"/>
                    <a:pt x="239" y="130"/>
                  </a:cubicBezTo>
                  <a:cubicBezTo>
                    <a:pt x="243" y="132"/>
                    <a:pt x="246" y="134"/>
                    <a:pt x="249" y="137"/>
                  </a:cubicBezTo>
                  <a:cubicBezTo>
                    <a:pt x="252" y="141"/>
                    <a:pt x="254" y="144"/>
                    <a:pt x="255" y="149"/>
                  </a:cubicBezTo>
                  <a:close/>
                  <a:moveTo>
                    <a:pt x="238" y="164"/>
                  </a:moveTo>
                  <a:cubicBezTo>
                    <a:pt x="238" y="156"/>
                    <a:pt x="236" y="150"/>
                    <a:pt x="233" y="146"/>
                  </a:cubicBezTo>
                  <a:cubicBezTo>
                    <a:pt x="230" y="141"/>
                    <a:pt x="225" y="139"/>
                    <a:pt x="220" y="139"/>
                  </a:cubicBezTo>
                  <a:cubicBezTo>
                    <a:pt x="214" y="139"/>
                    <a:pt x="209" y="141"/>
                    <a:pt x="206" y="146"/>
                  </a:cubicBezTo>
                  <a:cubicBezTo>
                    <a:pt x="202" y="151"/>
                    <a:pt x="201" y="157"/>
                    <a:pt x="201" y="166"/>
                  </a:cubicBezTo>
                  <a:cubicBezTo>
                    <a:pt x="201" y="174"/>
                    <a:pt x="202" y="180"/>
                    <a:pt x="206" y="185"/>
                  </a:cubicBezTo>
                  <a:cubicBezTo>
                    <a:pt x="209" y="189"/>
                    <a:pt x="214" y="192"/>
                    <a:pt x="220" y="192"/>
                  </a:cubicBezTo>
                  <a:cubicBezTo>
                    <a:pt x="223" y="192"/>
                    <a:pt x="226" y="191"/>
                    <a:pt x="228" y="189"/>
                  </a:cubicBezTo>
                  <a:cubicBezTo>
                    <a:pt x="230" y="187"/>
                    <a:pt x="232" y="185"/>
                    <a:pt x="234" y="182"/>
                  </a:cubicBezTo>
                  <a:cubicBezTo>
                    <a:pt x="235" y="180"/>
                    <a:pt x="236" y="177"/>
                    <a:pt x="237" y="173"/>
                  </a:cubicBezTo>
                  <a:cubicBezTo>
                    <a:pt x="237" y="170"/>
                    <a:pt x="238" y="167"/>
                    <a:pt x="238" y="164"/>
                  </a:cubicBezTo>
                  <a:close/>
                  <a:moveTo>
                    <a:pt x="170" y="170"/>
                  </a:moveTo>
                  <a:cubicBezTo>
                    <a:pt x="169" y="168"/>
                    <a:pt x="167" y="166"/>
                    <a:pt x="164" y="164"/>
                  </a:cubicBezTo>
                  <a:cubicBezTo>
                    <a:pt x="162" y="162"/>
                    <a:pt x="159" y="160"/>
                    <a:pt x="155" y="157"/>
                  </a:cubicBezTo>
                  <a:cubicBezTo>
                    <a:pt x="151" y="154"/>
                    <a:pt x="149" y="152"/>
                    <a:pt x="147" y="150"/>
                  </a:cubicBezTo>
                  <a:cubicBezTo>
                    <a:pt x="146" y="149"/>
                    <a:pt x="145" y="147"/>
                    <a:pt x="145" y="145"/>
                  </a:cubicBezTo>
                  <a:cubicBezTo>
                    <a:pt x="145" y="143"/>
                    <a:pt x="146" y="142"/>
                    <a:pt x="148" y="140"/>
                  </a:cubicBezTo>
                  <a:cubicBezTo>
                    <a:pt x="149" y="139"/>
                    <a:pt x="152" y="138"/>
                    <a:pt x="154" y="138"/>
                  </a:cubicBezTo>
                  <a:cubicBezTo>
                    <a:pt x="158" y="138"/>
                    <a:pt x="162" y="140"/>
                    <a:pt x="166" y="142"/>
                  </a:cubicBezTo>
                  <a:cubicBezTo>
                    <a:pt x="172" y="133"/>
                    <a:pt x="172" y="133"/>
                    <a:pt x="172" y="133"/>
                  </a:cubicBezTo>
                  <a:cubicBezTo>
                    <a:pt x="169" y="131"/>
                    <a:pt x="166" y="130"/>
                    <a:pt x="162" y="129"/>
                  </a:cubicBezTo>
                  <a:cubicBezTo>
                    <a:pt x="159" y="128"/>
                    <a:pt x="155" y="127"/>
                    <a:pt x="151" y="127"/>
                  </a:cubicBezTo>
                  <a:cubicBezTo>
                    <a:pt x="148" y="127"/>
                    <a:pt x="144" y="128"/>
                    <a:pt x="141" y="129"/>
                  </a:cubicBezTo>
                  <a:cubicBezTo>
                    <a:pt x="138" y="130"/>
                    <a:pt x="136" y="131"/>
                    <a:pt x="134" y="133"/>
                  </a:cubicBezTo>
                  <a:cubicBezTo>
                    <a:pt x="131" y="135"/>
                    <a:pt x="130" y="137"/>
                    <a:pt x="129" y="139"/>
                  </a:cubicBezTo>
                  <a:cubicBezTo>
                    <a:pt x="127" y="142"/>
                    <a:pt x="127" y="144"/>
                    <a:pt x="127" y="147"/>
                  </a:cubicBezTo>
                  <a:cubicBezTo>
                    <a:pt x="127" y="150"/>
                    <a:pt x="127" y="152"/>
                    <a:pt x="128" y="154"/>
                  </a:cubicBezTo>
                  <a:cubicBezTo>
                    <a:pt x="129" y="156"/>
                    <a:pt x="130" y="158"/>
                    <a:pt x="132" y="160"/>
                  </a:cubicBezTo>
                  <a:cubicBezTo>
                    <a:pt x="133" y="161"/>
                    <a:pt x="135" y="163"/>
                    <a:pt x="137" y="164"/>
                  </a:cubicBezTo>
                  <a:cubicBezTo>
                    <a:pt x="138" y="166"/>
                    <a:pt x="140" y="167"/>
                    <a:pt x="142" y="168"/>
                  </a:cubicBezTo>
                  <a:cubicBezTo>
                    <a:pt x="145" y="170"/>
                    <a:pt x="147" y="172"/>
                    <a:pt x="148" y="173"/>
                  </a:cubicBezTo>
                  <a:cubicBezTo>
                    <a:pt x="150" y="174"/>
                    <a:pt x="151" y="176"/>
                    <a:pt x="152" y="177"/>
                  </a:cubicBezTo>
                  <a:cubicBezTo>
                    <a:pt x="153" y="178"/>
                    <a:pt x="154" y="179"/>
                    <a:pt x="154" y="180"/>
                  </a:cubicBezTo>
                  <a:cubicBezTo>
                    <a:pt x="154" y="181"/>
                    <a:pt x="154" y="182"/>
                    <a:pt x="154" y="183"/>
                  </a:cubicBezTo>
                  <a:cubicBezTo>
                    <a:pt x="154" y="186"/>
                    <a:pt x="154" y="188"/>
                    <a:pt x="152" y="189"/>
                  </a:cubicBezTo>
                  <a:cubicBezTo>
                    <a:pt x="150" y="191"/>
                    <a:pt x="147" y="192"/>
                    <a:pt x="144" y="192"/>
                  </a:cubicBezTo>
                  <a:cubicBezTo>
                    <a:pt x="142" y="192"/>
                    <a:pt x="139" y="191"/>
                    <a:pt x="137" y="190"/>
                  </a:cubicBezTo>
                  <a:cubicBezTo>
                    <a:pt x="134" y="189"/>
                    <a:pt x="132" y="187"/>
                    <a:pt x="129" y="185"/>
                  </a:cubicBezTo>
                  <a:cubicBezTo>
                    <a:pt x="123" y="195"/>
                    <a:pt x="123" y="195"/>
                    <a:pt x="123" y="195"/>
                  </a:cubicBezTo>
                  <a:cubicBezTo>
                    <a:pt x="126" y="198"/>
                    <a:pt x="130" y="200"/>
                    <a:pt x="134" y="201"/>
                  </a:cubicBezTo>
                  <a:cubicBezTo>
                    <a:pt x="138" y="202"/>
                    <a:pt x="142" y="203"/>
                    <a:pt x="147" y="203"/>
                  </a:cubicBezTo>
                  <a:cubicBezTo>
                    <a:pt x="150" y="203"/>
                    <a:pt x="154" y="202"/>
                    <a:pt x="157" y="201"/>
                  </a:cubicBezTo>
                  <a:cubicBezTo>
                    <a:pt x="161" y="200"/>
                    <a:pt x="164" y="199"/>
                    <a:pt x="166" y="197"/>
                  </a:cubicBezTo>
                  <a:cubicBezTo>
                    <a:pt x="168" y="195"/>
                    <a:pt x="170" y="193"/>
                    <a:pt x="172" y="190"/>
                  </a:cubicBezTo>
                  <a:cubicBezTo>
                    <a:pt x="173" y="187"/>
                    <a:pt x="174" y="184"/>
                    <a:pt x="174" y="181"/>
                  </a:cubicBezTo>
                  <a:cubicBezTo>
                    <a:pt x="174" y="179"/>
                    <a:pt x="173" y="177"/>
                    <a:pt x="173" y="175"/>
                  </a:cubicBezTo>
                  <a:cubicBezTo>
                    <a:pt x="172" y="173"/>
                    <a:pt x="171" y="172"/>
                    <a:pt x="170" y="170"/>
                  </a:cubicBezTo>
                  <a:close/>
                  <a:moveTo>
                    <a:pt x="543" y="118"/>
                  </a:moveTo>
                  <a:cubicBezTo>
                    <a:pt x="543" y="114"/>
                    <a:pt x="546" y="111"/>
                    <a:pt x="549" y="111"/>
                  </a:cubicBezTo>
                  <a:cubicBezTo>
                    <a:pt x="549" y="111"/>
                    <a:pt x="549" y="111"/>
                    <a:pt x="549" y="111"/>
                  </a:cubicBezTo>
                  <a:cubicBezTo>
                    <a:pt x="553" y="111"/>
                    <a:pt x="556" y="114"/>
                    <a:pt x="556" y="118"/>
                  </a:cubicBezTo>
                  <a:cubicBezTo>
                    <a:pt x="556" y="121"/>
                    <a:pt x="553" y="124"/>
                    <a:pt x="549" y="124"/>
                  </a:cubicBezTo>
                  <a:cubicBezTo>
                    <a:pt x="546" y="124"/>
                    <a:pt x="543" y="121"/>
                    <a:pt x="543" y="118"/>
                  </a:cubicBezTo>
                  <a:close/>
                  <a:moveTo>
                    <a:pt x="544" y="118"/>
                  </a:moveTo>
                  <a:cubicBezTo>
                    <a:pt x="544" y="121"/>
                    <a:pt x="547" y="123"/>
                    <a:pt x="549" y="123"/>
                  </a:cubicBezTo>
                  <a:cubicBezTo>
                    <a:pt x="552" y="123"/>
                    <a:pt x="555" y="121"/>
                    <a:pt x="555" y="118"/>
                  </a:cubicBezTo>
                  <a:cubicBezTo>
                    <a:pt x="555" y="114"/>
                    <a:pt x="552" y="112"/>
                    <a:pt x="549" y="112"/>
                  </a:cubicBezTo>
                  <a:cubicBezTo>
                    <a:pt x="549" y="112"/>
                    <a:pt x="549" y="112"/>
                    <a:pt x="549" y="112"/>
                  </a:cubicBezTo>
                  <a:cubicBezTo>
                    <a:pt x="547" y="112"/>
                    <a:pt x="544" y="114"/>
                    <a:pt x="544" y="118"/>
                  </a:cubicBezTo>
                  <a:close/>
                  <a:moveTo>
                    <a:pt x="544" y="143"/>
                  </a:moveTo>
                  <a:cubicBezTo>
                    <a:pt x="589" y="164"/>
                    <a:pt x="589" y="164"/>
                    <a:pt x="589" y="164"/>
                  </a:cubicBezTo>
                  <a:cubicBezTo>
                    <a:pt x="544" y="187"/>
                    <a:pt x="544" y="187"/>
                    <a:pt x="544" y="187"/>
                  </a:cubicBezTo>
                  <a:cubicBezTo>
                    <a:pt x="544" y="199"/>
                    <a:pt x="544" y="199"/>
                    <a:pt x="544" y="199"/>
                  </a:cubicBezTo>
                  <a:cubicBezTo>
                    <a:pt x="602" y="171"/>
                    <a:pt x="602" y="171"/>
                    <a:pt x="602" y="171"/>
                  </a:cubicBezTo>
                  <a:cubicBezTo>
                    <a:pt x="602" y="159"/>
                    <a:pt x="602" y="159"/>
                    <a:pt x="602" y="159"/>
                  </a:cubicBezTo>
                  <a:cubicBezTo>
                    <a:pt x="544" y="130"/>
                    <a:pt x="544" y="130"/>
                    <a:pt x="544" y="130"/>
                  </a:cubicBezTo>
                  <a:lnTo>
                    <a:pt x="544" y="143"/>
                  </a:lnTo>
                  <a:close/>
                  <a:moveTo>
                    <a:pt x="548" y="121"/>
                  </a:moveTo>
                  <a:cubicBezTo>
                    <a:pt x="547" y="121"/>
                    <a:pt x="547" y="121"/>
                    <a:pt x="547" y="121"/>
                  </a:cubicBezTo>
                  <a:cubicBezTo>
                    <a:pt x="547" y="114"/>
                    <a:pt x="547" y="114"/>
                    <a:pt x="547" y="114"/>
                  </a:cubicBezTo>
                  <a:cubicBezTo>
                    <a:pt x="548" y="114"/>
                    <a:pt x="548" y="114"/>
                    <a:pt x="549" y="114"/>
                  </a:cubicBezTo>
                  <a:cubicBezTo>
                    <a:pt x="550" y="114"/>
                    <a:pt x="551" y="114"/>
                    <a:pt x="551" y="114"/>
                  </a:cubicBezTo>
                  <a:cubicBezTo>
                    <a:pt x="552" y="115"/>
                    <a:pt x="552" y="115"/>
                    <a:pt x="552" y="116"/>
                  </a:cubicBezTo>
                  <a:cubicBezTo>
                    <a:pt x="552" y="117"/>
                    <a:pt x="551" y="117"/>
                    <a:pt x="551" y="118"/>
                  </a:cubicBezTo>
                  <a:cubicBezTo>
                    <a:pt x="551" y="118"/>
                    <a:pt x="551" y="118"/>
                    <a:pt x="551" y="118"/>
                  </a:cubicBezTo>
                  <a:cubicBezTo>
                    <a:pt x="551" y="118"/>
                    <a:pt x="552" y="118"/>
                    <a:pt x="552" y="119"/>
                  </a:cubicBezTo>
                  <a:cubicBezTo>
                    <a:pt x="552" y="121"/>
                    <a:pt x="552" y="121"/>
                    <a:pt x="552" y="121"/>
                  </a:cubicBezTo>
                  <a:cubicBezTo>
                    <a:pt x="551" y="121"/>
                    <a:pt x="551" y="121"/>
                    <a:pt x="551" y="121"/>
                  </a:cubicBezTo>
                  <a:cubicBezTo>
                    <a:pt x="551" y="121"/>
                    <a:pt x="551" y="120"/>
                    <a:pt x="551" y="119"/>
                  </a:cubicBezTo>
                  <a:cubicBezTo>
                    <a:pt x="550" y="119"/>
                    <a:pt x="550" y="118"/>
                    <a:pt x="549" y="118"/>
                  </a:cubicBezTo>
                  <a:cubicBezTo>
                    <a:pt x="548" y="118"/>
                    <a:pt x="548" y="118"/>
                    <a:pt x="548" y="118"/>
                  </a:cubicBezTo>
                  <a:lnTo>
                    <a:pt x="548" y="121"/>
                  </a:lnTo>
                  <a:close/>
                  <a:moveTo>
                    <a:pt x="548" y="117"/>
                  </a:moveTo>
                  <a:cubicBezTo>
                    <a:pt x="549" y="117"/>
                    <a:pt x="549" y="117"/>
                    <a:pt x="549" y="117"/>
                  </a:cubicBezTo>
                  <a:cubicBezTo>
                    <a:pt x="550" y="117"/>
                    <a:pt x="551" y="117"/>
                    <a:pt x="551" y="116"/>
                  </a:cubicBezTo>
                  <a:cubicBezTo>
                    <a:pt x="551" y="115"/>
                    <a:pt x="550" y="115"/>
                    <a:pt x="549" y="115"/>
                  </a:cubicBezTo>
                  <a:cubicBezTo>
                    <a:pt x="549" y="115"/>
                    <a:pt x="548" y="115"/>
                    <a:pt x="548" y="115"/>
                  </a:cubicBezTo>
                  <a:lnTo>
                    <a:pt x="548" y="117"/>
                  </a:lnTo>
                  <a:close/>
                  <a:moveTo>
                    <a:pt x="371" y="411"/>
                  </a:moveTo>
                  <a:cubicBezTo>
                    <a:pt x="112" y="411"/>
                    <a:pt x="112" y="411"/>
                    <a:pt x="112" y="411"/>
                  </a:cubicBezTo>
                  <a:cubicBezTo>
                    <a:pt x="103" y="411"/>
                    <a:pt x="96" y="418"/>
                    <a:pt x="96" y="427"/>
                  </a:cubicBezTo>
                  <a:cubicBezTo>
                    <a:pt x="96" y="436"/>
                    <a:pt x="103" y="443"/>
                    <a:pt x="112" y="443"/>
                  </a:cubicBezTo>
                  <a:cubicBezTo>
                    <a:pt x="371" y="443"/>
                    <a:pt x="371" y="443"/>
                    <a:pt x="371" y="443"/>
                  </a:cubicBezTo>
                  <a:cubicBezTo>
                    <a:pt x="380" y="443"/>
                    <a:pt x="387" y="436"/>
                    <a:pt x="387" y="427"/>
                  </a:cubicBezTo>
                  <a:cubicBezTo>
                    <a:pt x="387" y="418"/>
                    <a:pt x="380" y="411"/>
                    <a:pt x="371" y="411"/>
                  </a:cubicBezTo>
                  <a:close/>
                  <a:moveTo>
                    <a:pt x="724" y="63"/>
                  </a:moveTo>
                  <a:cubicBezTo>
                    <a:pt x="724" y="497"/>
                    <a:pt x="724" y="497"/>
                    <a:pt x="724" y="497"/>
                  </a:cubicBezTo>
                  <a:cubicBezTo>
                    <a:pt x="724" y="532"/>
                    <a:pt x="695" y="561"/>
                    <a:pt x="660" y="561"/>
                  </a:cubicBezTo>
                  <a:cubicBezTo>
                    <a:pt x="64" y="561"/>
                    <a:pt x="64" y="561"/>
                    <a:pt x="64" y="561"/>
                  </a:cubicBezTo>
                  <a:cubicBezTo>
                    <a:pt x="29" y="561"/>
                    <a:pt x="0" y="532"/>
                    <a:pt x="0" y="497"/>
                  </a:cubicBezTo>
                  <a:cubicBezTo>
                    <a:pt x="0" y="63"/>
                    <a:pt x="0" y="63"/>
                    <a:pt x="0" y="63"/>
                  </a:cubicBezTo>
                  <a:cubicBezTo>
                    <a:pt x="0" y="28"/>
                    <a:pt x="29" y="0"/>
                    <a:pt x="64" y="0"/>
                  </a:cubicBezTo>
                  <a:cubicBezTo>
                    <a:pt x="660" y="0"/>
                    <a:pt x="660" y="0"/>
                    <a:pt x="660" y="0"/>
                  </a:cubicBezTo>
                  <a:cubicBezTo>
                    <a:pt x="695" y="0"/>
                    <a:pt x="724" y="28"/>
                    <a:pt x="724" y="63"/>
                  </a:cubicBezTo>
                  <a:close/>
                  <a:moveTo>
                    <a:pt x="32" y="63"/>
                  </a:moveTo>
                  <a:cubicBezTo>
                    <a:pt x="32" y="284"/>
                    <a:pt x="32" y="284"/>
                    <a:pt x="32" y="284"/>
                  </a:cubicBezTo>
                  <a:cubicBezTo>
                    <a:pt x="692" y="284"/>
                    <a:pt x="692" y="284"/>
                    <a:pt x="692" y="284"/>
                  </a:cubicBezTo>
                  <a:cubicBezTo>
                    <a:pt x="692" y="63"/>
                    <a:pt x="692" y="63"/>
                    <a:pt x="692" y="63"/>
                  </a:cubicBezTo>
                  <a:cubicBezTo>
                    <a:pt x="692" y="46"/>
                    <a:pt x="678" y="32"/>
                    <a:pt x="660" y="32"/>
                  </a:cubicBezTo>
                  <a:cubicBezTo>
                    <a:pt x="64" y="32"/>
                    <a:pt x="64" y="32"/>
                    <a:pt x="64" y="32"/>
                  </a:cubicBezTo>
                  <a:cubicBezTo>
                    <a:pt x="46" y="32"/>
                    <a:pt x="32" y="46"/>
                    <a:pt x="32" y="63"/>
                  </a:cubicBezTo>
                  <a:close/>
                  <a:moveTo>
                    <a:pt x="692" y="497"/>
                  </a:moveTo>
                  <a:cubicBezTo>
                    <a:pt x="692" y="316"/>
                    <a:pt x="692" y="316"/>
                    <a:pt x="692" y="316"/>
                  </a:cubicBezTo>
                  <a:cubicBezTo>
                    <a:pt x="32" y="316"/>
                    <a:pt x="32" y="316"/>
                    <a:pt x="32" y="316"/>
                  </a:cubicBezTo>
                  <a:cubicBezTo>
                    <a:pt x="32" y="497"/>
                    <a:pt x="32" y="497"/>
                    <a:pt x="32" y="497"/>
                  </a:cubicBezTo>
                  <a:cubicBezTo>
                    <a:pt x="32" y="515"/>
                    <a:pt x="46" y="529"/>
                    <a:pt x="64" y="529"/>
                  </a:cubicBezTo>
                  <a:cubicBezTo>
                    <a:pt x="660" y="529"/>
                    <a:pt x="660" y="529"/>
                    <a:pt x="660" y="529"/>
                  </a:cubicBezTo>
                  <a:cubicBezTo>
                    <a:pt x="678" y="529"/>
                    <a:pt x="692" y="515"/>
                    <a:pt x="692" y="497"/>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100">
                <a:solidFill>
                  <a:srgbClr val="000000"/>
                </a:solidFill>
              </a:endParaRPr>
            </a:p>
          </p:txBody>
        </p:sp>
        <p:sp>
          <p:nvSpPr>
            <p:cNvPr id="20" name="Freeform 220">
              <a:extLst>
                <a:ext uri="{FF2B5EF4-FFF2-40B4-BE49-F238E27FC236}">
                  <a16:creationId xmlns:a16="http://schemas.microsoft.com/office/drawing/2014/main" id="{94CDE286-7D23-5C4A-BF56-9A53A81E8CF0}"/>
                </a:ext>
              </a:extLst>
            </p:cNvPr>
            <p:cNvSpPr>
              <a:spLocks noEditPoints="1"/>
            </p:cNvSpPr>
            <p:nvPr/>
          </p:nvSpPr>
          <p:spPr bwMode="auto">
            <a:xfrm>
              <a:off x="4248568" y="4103145"/>
              <a:ext cx="366829" cy="284239"/>
            </a:xfrm>
            <a:custGeom>
              <a:avLst/>
              <a:gdLst>
                <a:gd name="T0" fmla="*/ 347 w 724"/>
                <a:gd name="T1" fmla="*/ 201 h 561"/>
                <a:gd name="T2" fmla="*/ 308 w 724"/>
                <a:gd name="T3" fmla="*/ 200 h 561"/>
                <a:gd name="T4" fmla="*/ 298 w 724"/>
                <a:gd name="T5" fmla="*/ 177 h 561"/>
                <a:gd name="T6" fmla="*/ 317 w 724"/>
                <a:gd name="T7" fmla="*/ 170 h 561"/>
                <a:gd name="T8" fmla="*/ 345 w 724"/>
                <a:gd name="T9" fmla="*/ 181 h 561"/>
                <a:gd name="T10" fmla="*/ 266 w 724"/>
                <a:gd name="T11" fmla="*/ 201 h 561"/>
                <a:gd name="T12" fmla="*/ 266 w 724"/>
                <a:gd name="T13" fmla="*/ 201 h 561"/>
                <a:gd name="T14" fmla="*/ 481 w 724"/>
                <a:gd name="T15" fmla="*/ 157 h 561"/>
                <a:gd name="T16" fmla="*/ 481 w 724"/>
                <a:gd name="T17" fmla="*/ 201 h 561"/>
                <a:gd name="T18" fmla="*/ 498 w 724"/>
                <a:gd name="T19" fmla="*/ 160 h 561"/>
                <a:gd name="T20" fmla="*/ 446 w 724"/>
                <a:gd name="T21" fmla="*/ 141 h 561"/>
                <a:gd name="T22" fmla="*/ 399 w 724"/>
                <a:gd name="T23" fmla="*/ 139 h 561"/>
                <a:gd name="T24" fmla="*/ 399 w 724"/>
                <a:gd name="T25" fmla="*/ 201 h 561"/>
                <a:gd name="T26" fmla="*/ 406 w 724"/>
                <a:gd name="T27" fmla="*/ 143 h 561"/>
                <a:gd name="T28" fmla="*/ 429 w 724"/>
                <a:gd name="T29" fmla="*/ 160 h 561"/>
                <a:gd name="T30" fmla="*/ 448 w 724"/>
                <a:gd name="T31" fmla="*/ 153 h 561"/>
                <a:gd name="T32" fmla="*/ 255 w 724"/>
                <a:gd name="T33" fmla="*/ 179 h 561"/>
                <a:gd name="T34" fmla="*/ 217 w 724"/>
                <a:gd name="T35" fmla="*/ 202 h 561"/>
                <a:gd name="T36" fmla="*/ 201 w 724"/>
                <a:gd name="T37" fmla="*/ 237 h 561"/>
                <a:gd name="T38" fmla="*/ 201 w 724"/>
                <a:gd name="T39" fmla="*/ 140 h 561"/>
                <a:gd name="T40" fmla="*/ 249 w 724"/>
                <a:gd name="T41" fmla="*/ 137 h 561"/>
                <a:gd name="T42" fmla="*/ 220 w 724"/>
                <a:gd name="T43" fmla="*/ 139 h 561"/>
                <a:gd name="T44" fmla="*/ 220 w 724"/>
                <a:gd name="T45" fmla="*/ 192 h 561"/>
                <a:gd name="T46" fmla="*/ 238 w 724"/>
                <a:gd name="T47" fmla="*/ 164 h 561"/>
                <a:gd name="T48" fmla="*/ 147 w 724"/>
                <a:gd name="T49" fmla="*/ 150 h 561"/>
                <a:gd name="T50" fmla="*/ 166 w 724"/>
                <a:gd name="T51" fmla="*/ 142 h 561"/>
                <a:gd name="T52" fmla="*/ 141 w 724"/>
                <a:gd name="T53" fmla="*/ 129 h 561"/>
                <a:gd name="T54" fmla="*/ 128 w 724"/>
                <a:gd name="T55" fmla="*/ 154 h 561"/>
                <a:gd name="T56" fmla="*/ 148 w 724"/>
                <a:gd name="T57" fmla="*/ 173 h 561"/>
                <a:gd name="T58" fmla="*/ 152 w 724"/>
                <a:gd name="T59" fmla="*/ 189 h 561"/>
                <a:gd name="T60" fmla="*/ 123 w 724"/>
                <a:gd name="T61" fmla="*/ 195 h 561"/>
                <a:gd name="T62" fmla="*/ 166 w 724"/>
                <a:gd name="T63" fmla="*/ 197 h 561"/>
                <a:gd name="T64" fmla="*/ 170 w 724"/>
                <a:gd name="T65" fmla="*/ 170 h 561"/>
                <a:gd name="T66" fmla="*/ 556 w 724"/>
                <a:gd name="T67" fmla="*/ 118 h 561"/>
                <a:gd name="T68" fmla="*/ 549 w 724"/>
                <a:gd name="T69" fmla="*/ 123 h 561"/>
                <a:gd name="T70" fmla="*/ 544 w 724"/>
                <a:gd name="T71" fmla="*/ 118 h 561"/>
                <a:gd name="T72" fmla="*/ 544 w 724"/>
                <a:gd name="T73" fmla="*/ 199 h 561"/>
                <a:gd name="T74" fmla="*/ 544 w 724"/>
                <a:gd name="T75" fmla="*/ 143 h 561"/>
                <a:gd name="T76" fmla="*/ 549 w 724"/>
                <a:gd name="T77" fmla="*/ 114 h 561"/>
                <a:gd name="T78" fmla="*/ 551 w 724"/>
                <a:gd name="T79" fmla="*/ 118 h 561"/>
                <a:gd name="T80" fmla="*/ 551 w 724"/>
                <a:gd name="T81" fmla="*/ 119 h 561"/>
                <a:gd name="T82" fmla="*/ 548 w 724"/>
                <a:gd name="T83" fmla="*/ 117 h 561"/>
                <a:gd name="T84" fmla="*/ 548 w 724"/>
                <a:gd name="T85" fmla="*/ 115 h 561"/>
                <a:gd name="T86" fmla="*/ 96 w 724"/>
                <a:gd name="T87" fmla="*/ 427 h 561"/>
                <a:gd name="T88" fmla="*/ 371 w 724"/>
                <a:gd name="T89" fmla="*/ 411 h 561"/>
                <a:gd name="T90" fmla="*/ 64 w 724"/>
                <a:gd name="T91" fmla="*/ 561 h 561"/>
                <a:gd name="T92" fmla="*/ 660 w 724"/>
                <a:gd name="T93" fmla="*/ 0 h 561"/>
                <a:gd name="T94" fmla="*/ 692 w 724"/>
                <a:gd name="T95" fmla="*/ 284 h 561"/>
                <a:gd name="T96" fmla="*/ 32 w 724"/>
                <a:gd name="T97" fmla="*/ 63 h 561"/>
                <a:gd name="T98" fmla="*/ 32 w 724"/>
                <a:gd name="T99" fmla="*/ 497 h 5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24" h="561">
                  <a:moveTo>
                    <a:pt x="347" y="129"/>
                  </a:moveTo>
                  <a:cubicBezTo>
                    <a:pt x="366" y="129"/>
                    <a:pt x="366" y="129"/>
                    <a:pt x="366" y="129"/>
                  </a:cubicBezTo>
                  <a:cubicBezTo>
                    <a:pt x="366" y="201"/>
                    <a:pt x="366" y="201"/>
                    <a:pt x="366" y="201"/>
                  </a:cubicBezTo>
                  <a:cubicBezTo>
                    <a:pt x="347" y="201"/>
                    <a:pt x="347" y="201"/>
                    <a:pt x="347" y="201"/>
                  </a:cubicBezTo>
                  <a:cubicBezTo>
                    <a:pt x="347" y="192"/>
                    <a:pt x="347" y="192"/>
                    <a:pt x="347" y="192"/>
                  </a:cubicBezTo>
                  <a:cubicBezTo>
                    <a:pt x="344" y="196"/>
                    <a:pt x="340" y="199"/>
                    <a:pt x="336" y="200"/>
                  </a:cubicBezTo>
                  <a:cubicBezTo>
                    <a:pt x="332" y="202"/>
                    <a:pt x="328" y="203"/>
                    <a:pt x="323" y="203"/>
                  </a:cubicBezTo>
                  <a:cubicBezTo>
                    <a:pt x="317" y="203"/>
                    <a:pt x="312" y="202"/>
                    <a:pt x="308" y="200"/>
                  </a:cubicBezTo>
                  <a:cubicBezTo>
                    <a:pt x="304" y="197"/>
                    <a:pt x="301" y="194"/>
                    <a:pt x="300" y="190"/>
                  </a:cubicBezTo>
                  <a:cubicBezTo>
                    <a:pt x="299" y="188"/>
                    <a:pt x="299" y="187"/>
                    <a:pt x="299" y="186"/>
                  </a:cubicBezTo>
                  <a:cubicBezTo>
                    <a:pt x="298" y="185"/>
                    <a:pt x="298" y="184"/>
                    <a:pt x="298" y="182"/>
                  </a:cubicBezTo>
                  <a:cubicBezTo>
                    <a:pt x="298" y="181"/>
                    <a:pt x="298" y="179"/>
                    <a:pt x="298" y="177"/>
                  </a:cubicBezTo>
                  <a:cubicBezTo>
                    <a:pt x="298" y="175"/>
                    <a:pt x="297" y="173"/>
                    <a:pt x="297" y="170"/>
                  </a:cubicBezTo>
                  <a:cubicBezTo>
                    <a:pt x="297" y="129"/>
                    <a:pt x="297" y="129"/>
                    <a:pt x="297" y="129"/>
                  </a:cubicBezTo>
                  <a:cubicBezTo>
                    <a:pt x="317" y="129"/>
                    <a:pt x="317" y="129"/>
                    <a:pt x="317" y="129"/>
                  </a:cubicBezTo>
                  <a:cubicBezTo>
                    <a:pt x="317" y="170"/>
                    <a:pt x="317" y="170"/>
                    <a:pt x="317" y="170"/>
                  </a:cubicBezTo>
                  <a:cubicBezTo>
                    <a:pt x="317" y="174"/>
                    <a:pt x="317" y="177"/>
                    <a:pt x="317" y="179"/>
                  </a:cubicBezTo>
                  <a:cubicBezTo>
                    <a:pt x="317" y="181"/>
                    <a:pt x="318" y="182"/>
                    <a:pt x="319" y="184"/>
                  </a:cubicBezTo>
                  <a:cubicBezTo>
                    <a:pt x="321" y="188"/>
                    <a:pt x="325" y="190"/>
                    <a:pt x="331" y="190"/>
                  </a:cubicBezTo>
                  <a:cubicBezTo>
                    <a:pt x="338" y="190"/>
                    <a:pt x="343" y="187"/>
                    <a:pt x="345" y="181"/>
                  </a:cubicBezTo>
                  <a:cubicBezTo>
                    <a:pt x="346" y="179"/>
                    <a:pt x="347" y="178"/>
                    <a:pt x="347" y="176"/>
                  </a:cubicBezTo>
                  <a:cubicBezTo>
                    <a:pt x="347" y="174"/>
                    <a:pt x="347" y="171"/>
                    <a:pt x="347" y="168"/>
                  </a:cubicBezTo>
                  <a:lnTo>
                    <a:pt x="347" y="129"/>
                  </a:lnTo>
                  <a:close/>
                  <a:moveTo>
                    <a:pt x="266" y="201"/>
                  </a:moveTo>
                  <a:cubicBezTo>
                    <a:pt x="285" y="201"/>
                    <a:pt x="285" y="201"/>
                    <a:pt x="285" y="201"/>
                  </a:cubicBezTo>
                  <a:cubicBezTo>
                    <a:pt x="285" y="95"/>
                    <a:pt x="285" y="95"/>
                    <a:pt x="285" y="95"/>
                  </a:cubicBezTo>
                  <a:cubicBezTo>
                    <a:pt x="266" y="95"/>
                    <a:pt x="266" y="95"/>
                    <a:pt x="266" y="95"/>
                  </a:cubicBezTo>
                  <a:lnTo>
                    <a:pt x="266" y="201"/>
                  </a:lnTo>
                  <a:close/>
                  <a:moveTo>
                    <a:pt x="523" y="134"/>
                  </a:moveTo>
                  <a:cubicBezTo>
                    <a:pt x="508" y="128"/>
                    <a:pt x="508" y="128"/>
                    <a:pt x="508" y="128"/>
                  </a:cubicBezTo>
                  <a:cubicBezTo>
                    <a:pt x="483" y="157"/>
                    <a:pt x="483" y="157"/>
                    <a:pt x="483" y="157"/>
                  </a:cubicBezTo>
                  <a:cubicBezTo>
                    <a:pt x="481" y="157"/>
                    <a:pt x="481" y="157"/>
                    <a:pt x="481" y="157"/>
                  </a:cubicBezTo>
                  <a:cubicBezTo>
                    <a:pt x="481" y="95"/>
                    <a:pt x="481" y="95"/>
                    <a:pt x="481" y="95"/>
                  </a:cubicBezTo>
                  <a:cubicBezTo>
                    <a:pt x="462" y="95"/>
                    <a:pt x="462" y="95"/>
                    <a:pt x="462" y="95"/>
                  </a:cubicBezTo>
                  <a:cubicBezTo>
                    <a:pt x="462" y="201"/>
                    <a:pt x="462" y="201"/>
                    <a:pt x="462" y="201"/>
                  </a:cubicBezTo>
                  <a:cubicBezTo>
                    <a:pt x="481" y="201"/>
                    <a:pt x="481" y="201"/>
                    <a:pt x="481" y="201"/>
                  </a:cubicBezTo>
                  <a:cubicBezTo>
                    <a:pt x="481" y="163"/>
                    <a:pt x="481" y="163"/>
                    <a:pt x="481" y="163"/>
                  </a:cubicBezTo>
                  <a:cubicBezTo>
                    <a:pt x="510" y="203"/>
                    <a:pt x="510" y="203"/>
                    <a:pt x="510" y="203"/>
                  </a:cubicBezTo>
                  <a:cubicBezTo>
                    <a:pt x="527" y="196"/>
                    <a:pt x="527" y="196"/>
                    <a:pt x="527" y="196"/>
                  </a:cubicBezTo>
                  <a:cubicBezTo>
                    <a:pt x="498" y="160"/>
                    <a:pt x="498" y="160"/>
                    <a:pt x="498" y="160"/>
                  </a:cubicBezTo>
                  <a:lnTo>
                    <a:pt x="523" y="134"/>
                  </a:lnTo>
                  <a:close/>
                  <a:moveTo>
                    <a:pt x="448" y="148"/>
                  </a:moveTo>
                  <a:cubicBezTo>
                    <a:pt x="448" y="146"/>
                    <a:pt x="448" y="145"/>
                    <a:pt x="447" y="144"/>
                  </a:cubicBezTo>
                  <a:cubicBezTo>
                    <a:pt x="447" y="143"/>
                    <a:pt x="447" y="142"/>
                    <a:pt x="446" y="141"/>
                  </a:cubicBezTo>
                  <a:cubicBezTo>
                    <a:pt x="445" y="137"/>
                    <a:pt x="442" y="133"/>
                    <a:pt x="438" y="131"/>
                  </a:cubicBezTo>
                  <a:cubicBezTo>
                    <a:pt x="434" y="128"/>
                    <a:pt x="429" y="127"/>
                    <a:pt x="423" y="127"/>
                  </a:cubicBezTo>
                  <a:cubicBezTo>
                    <a:pt x="418" y="127"/>
                    <a:pt x="414" y="128"/>
                    <a:pt x="410" y="130"/>
                  </a:cubicBezTo>
                  <a:cubicBezTo>
                    <a:pt x="406" y="132"/>
                    <a:pt x="402" y="135"/>
                    <a:pt x="399" y="139"/>
                  </a:cubicBezTo>
                  <a:cubicBezTo>
                    <a:pt x="399" y="129"/>
                    <a:pt x="399" y="129"/>
                    <a:pt x="399" y="129"/>
                  </a:cubicBezTo>
                  <a:cubicBezTo>
                    <a:pt x="379" y="129"/>
                    <a:pt x="379" y="129"/>
                    <a:pt x="379" y="129"/>
                  </a:cubicBezTo>
                  <a:cubicBezTo>
                    <a:pt x="379" y="201"/>
                    <a:pt x="379" y="201"/>
                    <a:pt x="379" y="201"/>
                  </a:cubicBezTo>
                  <a:cubicBezTo>
                    <a:pt x="399" y="201"/>
                    <a:pt x="399" y="201"/>
                    <a:pt x="399" y="201"/>
                  </a:cubicBezTo>
                  <a:cubicBezTo>
                    <a:pt x="399" y="162"/>
                    <a:pt x="399" y="162"/>
                    <a:pt x="399" y="162"/>
                  </a:cubicBezTo>
                  <a:cubicBezTo>
                    <a:pt x="399" y="159"/>
                    <a:pt x="399" y="156"/>
                    <a:pt x="399" y="154"/>
                  </a:cubicBezTo>
                  <a:cubicBezTo>
                    <a:pt x="399" y="153"/>
                    <a:pt x="400" y="151"/>
                    <a:pt x="400" y="149"/>
                  </a:cubicBezTo>
                  <a:cubicBezTo>
                    <a:pt x="402" y="146"/>
                    <a:pt x="404" y="144"/>
                    <a:pt x="406" y="143"/>
                  </a:cubicBezTo>
                  <a:cubicBezTo>
                    <a:pt x="409" y="141"/>
                    <a:pt x="412" y="140"/>
                    <a:pt x="415" y="140"/>
                  </a:cubicBezTo>
                  <a:cubicBezTo>
                    <a:pt x="421" y="140"/>
                    <a:pt x="425" y="142"/>
                    <a:pt x="427" y="146"/>
                  </a:cubicBezTo>
                  <a:cubicBezTo>
                    <a:pt x="428" y="148"/>
                    <a:pt x="429" y="150"/>
                    <a:pt x="429" y="152"/>
                  </a:cubicBezTo>
                  <a:cubicBezTo>
                    <a:pt x="429" y="153"/>
                    <a:pt x="429" y="156"/>
                    <a:pt x="429" y="160"/>
                  </a:cubicBezTo>
                  <a:cubicBezTo>
                    <a:pt x="429" y="201"/>
                    <a:pt x="429" y="201"/>
                    <a:pt x="429" y="201"/>
                  </a:cubicBezTo>
                  <a:cubicBezTo>
                    <a:pt x="448" y="201"/>
                    <a:pt x="448" y="201"/>
                    <a:pt x="448" y="201"/>
                  </a:cubicBezTo>
                  <a:cubicBezTo>
                    <a:pt x="448" y="160"/>
                    <a:pt x="448" y="160"/>
                    <a:pt x="448" y="160"/>
                  </a:cubicBezTo>
                  <a:cubicBezTo>
                    <a:pt x="448" y="157"/>
                    <a:pt x="448" y="155"/>
                    <a:pt x="448" y="153"/>
                  </a:cubicBezTo>
                  <a:cubicBezTo>
                    <a:pt x="448" y="151"/>
                    <a:pt x="448" y="149"/>
                    <a:pt x="448" y="148"/>
                  </a:cubicBezTo>
                  <a:close/>
                  <a:moveTo>
                    <a:pt x="255" y="149"/>
                  </a:moveTo>
                  <a:cubicBezTo>
                    <a:pt x="257" y="153"/>
                    <a:pt x="258" y="158"/>
                    <a:pt x="258" y="164"/>
                  </a:cubicBezTo>
                  <a:cubicBezTo>
                    <a:pt x="258" y="169"/>
                    <a:pt x="257" y="174"/>
                    <a:pt x="255" y="179"/>
                  </a:cubicBezTo>
                  <a:cubicBezTo>
                    <a:pt x="253" y="184"/>
                    <a:pt x="251" y="188"/>
                    <a:pt x="248" y="192"/>
                  </a:cubicBezTo>
                  <a:cubicBezTo>
                    <a:pt x="245" y="195"/>
                    <a:pt x="241" y="198"/>
                    <a:pt x="237" y="200"/>
                  </a:cubicBezTo>
                  <a:cubicBezTo>
                    <a:pt x="233" y="202"/>
                    <a:pt x="228" y="203"/>
                    <a:pt x="223" y="203"/>
                  </a:cubicBezTo>
                  <a:cubicBezTo>
                    <a:pt x="221" y="203"/>
                    <a:pt x="219" y="203"/>
                    <a:pt x="217" y="202"/>
                  </a:cubicBezTo>
                  <a:cubicBezTo>
                    <a:pt x="215" y="202"/>
                    <a:pt x="213" y="201"/>
                    <a:pt x="211" y="200"/>
                  </a:cubicBezTo>
                  <a:cubicBezTo>
                    <a:pt x="210" y="200"/>
                    <a:pt x="208" y="198"/>
                    <a:pt x="206" y="197"/>
                  </a:cubicBezTo>
                  <a:cubicBezTo>
                    <a:pt x="205" y="195"/>
                    <a:pt x="203" y="194"/>
                    <a:pt x="201" y="192"/>
                  </a:cubicBezTo>
                  <a:cubicBezTo>
                    <a:pt x="201" y="237"/>
                    <a:pt x="201" y="237"/>
                    <a:pt x="201" y="237"/>
                  </a:cubicBezTo>
                  <a:cubicBezTo>
                    <a:pt x="182" y="237"/>
                    <a:pt x="182" y="237"/>
                    <a:pt x="182" y="237"/>
                  </a:cubicBezTo>
                  <a:cubicBezTo>
                    <a:pt x="182" y="129"/>
                    <a:pt x="182" y="129"/>
                    <a:pt x="182" y="129"/>
                  </a:cubicBezTo>
                  <a:cubicBezTo>
                    <a:pt x="201" y="129"/>
                    <a:pt x="201" y="129"/>
                    <a:pt x="201" y="129"/>
                  </a:cubicBezTo>
                  <a:cubicBezTo>
                    <a:pt x="201" y="140"/>
                    <a:pt x="201" y="140"/>
                    <a:pt x="201" y="140"/>
                  </a:cubicBezTo>
                  <a:cubicBezTo>
                    <a:pt x="204" y="135"/>
                    <a:pt x="208" y="132"/>
                    <a:pt x="212" y="130"/>
                  </a:cubicBezTo>
                  <a:cubicBezTo>
                    <a:pt x="216" y="128"/>
                    <a:pt x="221" y="127"/>
                    <a:pt x="226" y="127"/>
                  </a:cubicBezTo>
                  <a:cubicBezTo>
                    <a:pt x="230" y="127"/>
                    <a:pt x="235" y="128"/>
                    <a:pt x="239" y="130"/>
                  </a:cubicBezTo>
                  <a:cubicBezTo>
                    <a:pt x="243" y="132"/>
                    <a:pt x="246" y="134"/>
                    <a:pt x="249" y="137"/>
                  </a:cubicBezTo>
                  <a:cubicBezTo>
                    <a:pt x="252" y="141"/>
                    <a:pt x="254" y="144"/>
                    <a:pt x="255" y="149"/>
                  </a:cubicBezTo>
                  <a:close/>
                  <a:moveTo>
                    <a:pt x="238" y="164"/>
                  </a:moveTo>
                  <a:cubicBezTo>
                    <a:pt x="238" y="156"/>
                    <a:pt x="236" y="150"/>
                    <a:pt x="233" y="146"/>
                  </a:cubicBezTo>
                  <a:cubicBezTo>
                    <a:pt x="230" y="141"/>
                    <a:pt x="225" y="139"/>
                    <a:pt x="220" y="139"/>
                  </a:cubicBezTo>
                  <a:cubicBezTo>
                    <a:pt x="214" y="139"/>
                    <a:pt x="209" y="141"/>
                    <a:pt x="206" y="146"/>
                  </a:cubicBezTo>
                  <a:cubicBezTo>
                    <a:pt x="202" y="151"/>
                    <a:pt x="201" y="157"/>
                    <a:pt x="201" y="166"/>
                  </a:cubicBezTo>
                  <a:cubicBezTo>
                    <a:pt x="201" y="174"/>
                    <a:pt x="202" y="180"/>
                    <a:pt x="206" y="185"/>
                  </a:cubicBezTo>
                  <a:cubicBezTo>
                    <a:pt x="209" y="189"/>
                    <a:pt x="214" y="192"/>
                    <a:pt x="220" y="192"/>
                  </a:cubicBezTo>
                  <a:cubicBezTo>
                    <a:pt x="223" y="192"/>
                    <a:pt x="226" y="191"/>
                    <a:pt x="228" y="189"/>
                  </a:cubicBezTo>
                  <a:cubicBezTo>
                    <a:pt x="230" y="187"/>
                    <a:pt x="232" y="185"/>
                    <a:pt x="234" y="182"/>
                  </a:cubicBezTo>
                  <a:cubicBezTo>
                    <a:pt x="235" y="180"/>
                    <a:pt x="236" y="177"/>
                    <a:pt x="237" y="173"/>
                  </a:cubicBezTo>
                  <a:cubicBezTo>
                    <a:pt x="237" y="170"/>
                    <a:pt x="238" y="167"/>
                    <a:pt x="238" y="164"/>
                  </a:cubicBezTo>
                  <a:close/>
                  <a:moveTo>
                    <a:pt x="170" y="170"/>
                  </a:moveTo>
                  <a:cubicBezTo>
                    <a:pt x="169" y="168"/>
                    <a:pt x="167" y="166"/>
                    <a:pt x="164" y="164"/>
                  </a:cubicBezTo>
                  <a:cubicBezTo>
                    <a:pt x="162" y="162"/>
                    <a:pt x="159" y="160"/>
                    <a:pt x="155" y="157"/>
                  </a:cubicBezTo>
                  <a:cubicBezTo>
                    <a:pt x="151" y="154"/>
                    <a:pt x="149" y="152"/>
                    <a:pt x="147" y="150"/>
                  </a:cubicBezTo>
                  <a:cubicBezTo>
                    <a:pt x="146" y="149"/>
                    <a:pt x="145" y="147"/>
                    <a:pt x="145" y="145"/>
                  </a:cubicBezTo>
                  <a:cubicBezTo>
                    <a:pt x="145" y="143"/>
                    <a:pt x="146" y="142"/>
                    <a:pt x="148" y="140"/>
                  </a:cubicBezTo>
                  <a:cubicBezTo>
                    <a:pt x="149" y="139"/>
                    <a:pt x="152" y="138"/>
                    <a:pt x="154" y="138"/>
                  </a:cubicBezTo>
                  <a:cubicBezTo>
                    <a:pt x="158" y="138"/>
                    <a:pt x="162" y="140"/>
                    <a:pt x="166" y="142"/>
                  </a:cubicBezTo>
                  <a:cubicBezTo>
                    <a:pt x="172" y="133"/>
                    <a:pt x="172" y="133"/>
                    <a:pt x="172" y="133"/>
                  </a:cubicBezTo>
                  <a:cubicBezTo>
                    <a:pt x="169" y="131"/>
                    <a:pt x="166" y="130"/>
                    <a:pt x="162" y="129"/>
                  </a:cubicBezTo>
                  <a:cubicBezTo>
                    <a:pt x="159" y="128"/>
                    <a:pt x="155" y="127"/>
                    <a:pt x="151" y="127"/>
                  </a:cubicBezTo>
                  <a:cubicBezTo>
                    <a:pt x="148" y="127"/>
                    <a:pt x="144" y="128"/>
                    <a:pt x="141" y="129"/>
                  </a:cubicBezTo>
                  <a:cubicBezTo>
                    <a:pt x="138" y="130"/>
                    <a:pt x="136" y="131"/>
                    <a:pt x="134" y="133"/>
                  </a:cubicBezTo>
                  <a:cubicBezTo>
                    <a:pt x="131" y="135"/>
                    <a:pt x="130" y="137"/>
                    <a:pt x="129" y="139"/>
                  </a:cubicBezTo>
                  <a:cubicBezTo>
                    <a:pt x="127" y="142"/>
                    <a:pt x="127" y="144"/>
                    <a:pt x="127" y="147"/>
                  </a:cubicBezTo>
                  <a:cubicBezTo>
                    <a:pt x="127" y="150"/>
                    <a:pt x="127" y="152"/>
                    <a:pt x="128" y="154"/>
                  </a:cubicBezTo>
                  <a:cubicBezTo>
                    <a:pt x="129" y="156"/>
                    <a:pt x="130" y="158"/>
                    <a:pt x="132" y="160"/>
                  </a:cubicBezTo>
                  <a:cubicBezTo>
                    <a:pt x="133" y="161"/>
                    <a:pt x="135" y="163"/>
                    <a:pt x="137" y="164"/>
                  </a:cubicBezTo>
                  <a:cubicBezTo>
                    <a:pt x="138" y="166"/>
                    <a:pt x="140" y="167"/>
                    <a:pt x="142" y="168"/>
                  </a:cubicBezTo>
                  <a:cubicBezTo>
                    <a:pt x="145" y="170"/>
                    <a:pt x="147" y="172"/>
                    <a:pt x="148" y="173"/>
                  </a:cubicBezTo>
                  <a:cubicBezTo>
                    <a:pt x="150" y="174"/>
                    <a:pt x="151" y="176"/>
                    <a:pt x="152" y="177"/>
                  </a:cubicBezTo>
                  <a:cubicBezTo>
                    <a:pt x="153" y="178"/>
                    <a:pt x="154" y="179"/>
                    <a:pt x="154" y="180"/>
                  </a:cubicBezTo>
                  <a:cubicBezTo>
                    <a:pt x="154" y="181"/>
                    <a:pt x="154" y="182"/>
                    <a:pt x="154" y="183"/>
                  </a:cubicBezTo>
                  <a:cubicBezTo>
                    <a:pt x="154" y="186"/>
                    <a:pt x="154" y="188"/>
                    <a:pt x="152" y="189"/>
                  </a:cubicBezTo>
                  <a:cubicBezTo>
                    <a:pt x="150" y="191"/>
                    <a:pt x="147" y="192"/>
                    <a:pt x="144" y="192"/>
                  </a:cubicBezTo>
                  <a:cubicBezTo>
                    <a:pt x="142" y="192"/>
                    <a:pt x="139" y="191"/>
                    <a:pt x="137" y="190"/>
                  </a:cubicBezTo>
                  <a:cubicBezTo>
                    <a:pt x="134" y="189"/>
                    <a:pt x="132" y="187"/>
                    <a:pt x="129" y="185"/>
                  </a:cubicBezTo>
                  <a:cubicBezTo>
                    <a:pt x="123" y="195"/>
                    <a:pt x="123" y="195"/>
                    <a:pt x="123" y="195"/>
                  </a:cubicBezTo>
                  <a:cubicBezTo>
                    <a:pt x="126" y="198"/>
                    <a:pt x="130" y="200"/>
                    <a:pt x="134" y="201"/>
                  </a:cubicBezTo>
                  <a:cubicBezTo>
                    <a:pt x="138" y="202"/>
                    <a:pt x="142" y="203"/>
                    <a:pt x="147" y="203"/>
                  </a:cubicBezTo>
                  <a:cubicBezTo>
                    <a:pt x="150" y="203"/>
                    <a:pt x="154" y="202"/>
                    <a:pt x="157" y="201"/>
                  </a:cubicBezTo>
                  <a:cubicBezTo>
                    <a:pt x="161" y="200"/>
                    <a:pt x="164" y="199"/>
                    <a:pt x="166" y="197"/>
                  </a:cubicBezTo>
                  <a:cubicBezTo>
                    <a:pt x="168" y="195"/>
                    <a:pt x="170" y="193"/>
                    <a:pt x="172" y="190"/>
                  </a:cubicBezTo>
                  <a:cubicBezTo>
                    <a:pt x="173" y="187"/>
                    <a:pt x="174" y="184"/>
                    <a:pt x="174" y="181"/>
                  </a:cubicBezTo>
                  <a:cubicBezTo>
                    <a:pt x="174" y="179"/>
                    <a:pt x="173" y="177"/>
                    <a:pt x="173" y="175"/>
                  </a:cubicBezTo>
                  <a:cubicBezTo>
                    <a:pt x="172" y="173"/>
                    <a:pt x="171" y="172"/>
                    <a:pt x="170" y="170"/>
                  </a:cubicBezTo>
                  <a:close/>
                  <a:moveTo>
                    <a:pt x="543" y="118"/>
                  </a:moveTo>
                  <a:cubicBezTo>
                    <a:pt x="543" y="114"/>
                    <a:pt x="546" y="111"/>
                    <a:pt x="549" y="111"/>
                  </a:cubicBezTo>
                  <a:cubicBezTo>
                    <a:pt x="549" y="111"/>
                    <a:pt x="549" y="111"/>
                    <a:pt x="549" y="111"/>
                  </a:cubicBezTo>
                  <a:cubicBezTo>
                    <a:pt x="553" y="111"/>
                    <a:pt x="556" y="114"/>
                    <a:pt x="556" y="118"/>
                  </a:cubicBezTo>
                  <a:cubicBezTo>
                    <a:pt x="556" y="121"/>
                    <a:pt x="553" y="124"/>
                    <a:pt x="549" y="124"/>
                  </a:cubicBezTo>
                  <a:cubicBezTo>
                    <a:pt x="546" y="124"/>
                    <a:pt x="543" y="121"/>
                    <a:pt x="543" y="118"/>
                  </a:cubicBezTo>
                  <a:close/>
                  <a:moveTo>
                    <a:pt x="544" y="118"/>
                  </a:moveTo>
                  <a:cubicBezTo>
                    <a:pt x="544" y="121"/>
                    <a:pt x="547" y="123"/>
                    <a:pt x="549" y="123"/>
                  </a:cubicBezTo>
                  <a:cubicBezTo>
                    <a:pt x="552" y="123"/>
                    <a:pt x="555" y="121"/>
                    <a:pt x="555" y="118"/>
                  </a:cubicBezTo>
                  <a:cubicBezTo>
                    <a:pt x="555" y="114"/>
                    <a:pt x="552" y="112"/>
                    <a:pt x="549" y="112"/>
                  </a:cubicBezTo>
                  <a:cubicBezTo>
                    <a:pt x="549" y="112"/>
                    <a:pt x="549" y="112"/>
                    <a:pt x="549" y="112"/>
                  </a:cubicBezTo>
                  <a:cubicBezTo>
                    <a:pt x="547" y="112"/>
                    <a:pt x="544" y="114"/>
                    <a:pt x="544" y="118"/>
                  </a:cubicBezTo>
                  <a:close/>
                  <a:moveTo>
                    <a:pt x="544" y="143"/>
                  </a:moveTo>
                  <a:cubicBezTo>
                    <a:pt x="589" y="164"/>
                    <a:pt x="589" y="164"/>
                    <a:pt x="589" y="164"/>
                  </a:cubicBezTo>
                  <a:cubicBezTo>
                    <a:pt x="544" y="187"/>
                    <a:pt x="544" y="187"/>
                    <a:pt x="544" y="187"/>
                  </a:cubicBezTo>
                  <a:cubicBezTo>
                    <a:pt x="544" y="199"/>
                    <a:pt x="544" y="199"/>
                    <a:pt x="544" y="199"/>
                  </a:cubicBezTo>
                  <a:cubicBezTo>
                    <a:pt x="602" y="171"/>
                    <a:pt x="602" y="171"/>
                    <a:pt x="602" y="171"/>
                  </a:cubicBezTo>
                  <a:cubicBezTo>
                    <a:pt x="602" y="159"/>
                    <a:pt x="602" y="159"/>
                    <a:pt x="602" y="159"/>
                  </a:cubicBezTo>
                  <a:cubicBezTo>
                    <a:pt x="544" y="130"/>
                    <a:pt x="544" y="130"/>
                    <a:pt x="544" y="130"/>
                  </a:cubicBezTo>
                  <a:lnTo>
                    <a:pt x="544" y="143"/>
                  </a:lnTo>
                  <a:close/>
                  <a:moveTo>
                    <a:pt x="548" y="121"/>
                  </a:moveTo>
                  <a:cubicBezTo>
                    <a:pt x="547" y="121"/>
                    <a:pt x="547" y="121"/>
                    <a:pt x="547" y="121"/>
                  </a:cubicBezTo>
                  <a:cubicBezTo>
                    <a:pt x="547" y="114"/>
                    <a:pt x="547" y="114"/>
                    <a:pt x="547" y="114"/>
                  </a:cubicBezTo>
                  <a:cubicBezTo>
                    <a:pt x="548" y="114"/>
                    <a:pt x="548" y="114"/>
                    <a:pt x="549" y="114"/>
                  </a:cubicBezTo>
                  <a:cubicBezTo>
                    <a:pt x="550" y="114"/>
                    <a:pt x="551" y="114"/>
                    <a:pt x="551" y="114"/>
                  </a:cubicBezTo>
                  <a:cubicBezTo>
                    <a:pt x="552" y="115"/>
                    <a:pt x="552" y="115"/>
                    <a:pt x="552" y="116"/>
                  </a:cubicBezTo>
                  <a:cubicBezTo>
                    <a:pt x="552" y="117"/>
                    <a:pt x="551" y="117"/>
                    <a:pt x="551" y="118"/>
                  </a:cubicBezTo>
                  <a:cubicBezTo>
                    <a:pt x="551" y="118"/>
                    <a:pt x="551" y="118"/>
                    <a:pt x="551" y="118"/>
                  </a:cubicBezTo>
                  <a:cubicBezTo>
                    <a:pt x="551" y="118"/>
                    <a:pt x="552" y="118"/>
                    <a:pt x="552" y="119"/>
                  </a:cubicBezTo>
                  <a:cubicBezTo>
                    <a:pt x="552" y="121"/>
                    <a:pt x="552" y="121"/>
                    <a:pt x="552" y="121"/>
                  </a:cubicBezTo>
                  <a:cubicBezTo>
                    <a:pt x="551" y="121"/>
                    <a:pt x="551" y="121"/>
                    <a:pt x="551" y="121"/>
                  </a:cubicBezTo>
                  <a:cubicBezTo>
                    <a:pt x="551" y="121"/>
                    <a:pt x="551" y="120"/>
                    <a:pt x="551" y="119"/>
                  </a:cubicBezTo>
                  <a:cubicBezTo>
                    <a:pt x="550" y="119"/>
                    <a:pt x="550" y="118"/>
                    <a:pt x="549" y="118"/>
                  </a:cubicBezTo>
                  <a:cubicBezTo>
                    <a:pt x="548" y="118"/>
                    <a:pt x="548" y="118"/>
                    <a:pt x="548" y="118"/>
                  </a:cubicBezTo>
                  <a:lnTo>
                    <a:pt x="548" y="121"/>
                  </a:lnTo>
                  <a:close/>
                  <a:moveTo>
                    <a:pt x="548" y="117"/>
                  </a:moveTo>
                  <a:cubicBezTo>
                    <a:pt x="549" y="117"/>
                    <a:pt x="549" y="117"/>
                    <a:pt x="549" y="117"/>
                  </a:cubicBezTo>
                  <a:cubicBezTo>
                    <a:pt x="550" y="117"/>
                    <a:pt x="551" y="117"/>
                    <a:pt x="551" y="116"/>
                  </a:cubicBezTo>
                  <a:cubicBezTo>
                    <a:pt x="551" y="115"/>
                    <a:pt x="550" y="115"/>
                    <a:pt x="549" y="115"/>
                  </a:cubicBezTo>
                  <a:cubicBezTo>
                    <a:pt x="549" y="115"/>
                    <a:pt x="548" y="115"/>
                    <a:pt x="548" y="115"/>
                  </a:cubicBezTo>
                  <a:lnTo>
                    <a:pt x="548" y="117"/>
                  </a:lnTo>
                  <a:close/>
                  <a:moveTo>
                    <a:pt x="371" y="411"/>
                  </a:moveTo>
                  <a:cubicBezTo>
                    <a:pt x="112" y="411"/>
                    <a:pt x="112" y="411"/>
                    <a:pt x="112" y="411"/>
                  </a:cubicBezTo>
                  <a:cubicBezTo>
                    <a:pt x="103" y="411"/>
                    <a:pt x="96" y="418"/>
                    <a:pt x="96" y="427"/>
                  </a:cubicBezTo>
                  <a:cubicBezTo>
                    <a:pt x="96" y="436"/>
                    <a:pt x="103" y="443"/>
                    <a:pt x="112" y="443"/>
                  </a:cubicBezTo>
                  <a:cubicBezTo>
                    <a:pt x="371" y="443"/>
                    <a:pt x="371" y="443"/>
                    <a:pt x="371" y="443"/>
                  </a:cubicBezTo>
                  <a:cubicBezTo>
                    <a:pt x="380" y="443"/>
                    <a:pt x="387" y="436"/>
                    <a:pt x="387" y="427"/>
                  </a:cubicBezTo>
                  <a:cubicBezTo>
                    <a:pt x="387" y="418"/>
                    <a:pt x="380" y="411"/>
                    <a:pt x="371" y="411"/>
                  </a:cubicBezTo>
                  <a:close/>
                  <a:moveTo>
                    <a:pt x="724" y="63"/>
                  </a:moveTo>
                  <a:cubicBezTo>
                    <a:pt x="724" y="497"/>
                    <a:pt x="724" y="497"/>
                    <a:pt x="724" y="497"/>
                  </a:cubicBezTo>
                  <a:cubicBezTo>
                    <a:pt x="724" y="532"/>
                    <a:pt x="695" y="561"/>
                    <a:pt x="660" y="561"/>
                  </a:cubicBezTo>
                  <a:cubicBezTo>
                    <a:pt x="64" y="561"/>
                    <a:pt x="64" y="561"/>
                    <a:pt x="64" y="561"/>
                  </a:cubicBezTo>
                  <a:cubicBezTo>
                    <a:pt x="29" y="561"/>
                    <a:pt x="0" y="532"/>
                    <a:pt x="0" y="497"/>
                  </a:cubicBezTo>
                  <a:cubicBezTo>
                    <a:pt x="0" y="63"/>
                    <a:pt x="0" y="63"/>
                    <a:pt x="0" y="63"/>
                  </a:cubicBezTo>
                  <a:cubicBezTo>
                    <a:pt x="0" y="28"/>
                    <a:pt x="29" y="0"/>
                    <a:pt x="64" y="0"/>
                  </a:cubicBezTo>
                  <a:cubicBezTo>
                    <a:pt x="660" y="0"/>
                    <a:pt x="660" y="0"/>
                    <a:pt x="660" y="0"/>
                  </a:cubicBezTo>
                  <a:cubicBezTo>
                    <a:pt x="695" y="0"/>
                    <a:pt x="724" y="28"/>
                    <a:pt x="724" y="63"/>
                  </a:cubicBezTo>
                  <a:close/>
                  <a:moveTo>
                    <a:pt x="32" y="63"/>
                  </a:moveTo>
                  <a:cubicBezTo>
                    <a:pt x="32" y="284"/>
                    <a:pt x="32" y="284"/>
                    <a:pt x="32" y="284"/>
                  </a:cubicBezTo>
                  <a:cubicBezTo>
                    <a:pt x="692" y="284"/>
                    <a:pt x="692" y="284"/>
                    <a:pt x="692" y="284"/>
                  </a:cubicBezTo>
                  <a:cubicBezTo>
                    <a:pt x="692" y="63"/>
                    <a:pt x="692" y="63"/>
                    <a:pt x="692" y="63"/>
                  </a:cubicBezTo>
                  <a:cubicBezTo>
                    <a:pt x="692" y="46"/>
                    <a:pt x="678" y="32"/>
                    <a:pt x="660" y="32"/>
                  </a:cubicBezTo>
                  <a:cubicBezTo>
                    <a:pt x="64" y="32"/>
                    <a:pt x="64" y="32"/>
                    <a:pt x="64" y="32"/>
                  </a:cubicBezTo>
                  <a:cubicBezTo>
                    <a:pt x="46" y="32"/>
                    <a:pt x="32" y="46"/>
                    <a:pt x="32" y="63"/>
                  </a:cubicBezTo>
                  <a:close/>
                  <a:moveTo>
                    <a:pt x="692" y="497"/>
                  </a:moveTo>
                  <a:cubicBezTo>
                    <a:pt x="692" y="316"/>
                    <a:pt x="692" y="316"/>
                    <a:pt x="692" y="316"/>
                  </a:cubicBezTo>
                  <a:cubicBezTo>
                    <a:pt x="32" y="316"/>
                    <a:pt x="32" y="316"/>
                    <a:pt x="32" y="316"/>
                  </a:cubicBezTo>
                  <a:cubicBezTo>
                    <a:pt x="32" y="497"/>
                    <a:pt x="32" y="497"/>
                    <a:pt x="32" y="497"/>
                  </a:cubicBezTo>
                  <a:cubicBezTo>
                    <a:pt x="32" y="515"/>
                    <a:pt x="46" y="529"/>
                    <a:pt x="64" y="529"/>
                  </a:cubicBezTo>
                  <a:cubicBezTo>
                    <a:pt x="660" y="529"/>
                    <a:pt x="660" y="529"/>
                    <a:pt x="660" y="529"/>
                  </a:cubicBezTo>
                  <a:cubicBezTo>
                    <a:pt x="678" y="529"/>
                    <a:pt x="692" y="515"/>
                    <a:pt x="692" y="497"/>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100">
                <a:solidFill>
                  <a:srgbClr val="000000"/>
                </a:solidFill>
              </a:endParaRPr>
            </a:p>
          </p:txBody>
        </p:sp>
      </p:grpSp>
      <p:grpSp>
        <p:nvGrpSpPr>
          <p:cNvPr id="26" name="Group 25">
            <a:extLst>
              <a:ext uri="{FF2B5EF4-FFF2-40B4-BE49-F238E27FC236}">
                <a16:creationId xmlns:a16="http://schemas.microsoft.com/office/drawing/2014/main" id="{B95A45F1-565E-FC4C-9413-DA1F8BB45C44}"/>
              </a:ext>
            </a:extLst>
          </p:cNvPr>
          <p:cNvGrpSpPr/>
          <p:nvPr/>
        </p:nvGrpSpPr>
        <p:grpSpPr>
          <a:xfrm>
            <a:off x="456063" y="1663700"/>
            <a:ext cx="1765300" cy="1100282"/>
            <a:chOff x="456063" y="1663700"/>
            <a:chExt cx="1765300" cy="1100282"/>
          </a:xfrm>
        </p:grpSpPr>
        <p:sp>
          <p:nvSpPr>
            <p:cNvPr id="5" name="Rectangle 4">
              <a:extLst>
                <a:ext uri="{FF2B5EF4-FFF2-40B4-BE49-F238E27FC236}">
                  <a16:creationId xmlns:a16="http://schemas.microsoft.com/office/drawing/2014/main" id="{8D4C1B49-003C-F04D-90EB-D7C1C3E30C6A}"/>
                </a:ext>
              </a:extLst>
            </p:cNvPr>
            <p:cNvSpPr/>
            <p:nvPr/>
          </p:nvSpPr>
          <p:spPr>
            <a:xfrm>
              <a:off x="456063" y="1663700"/>
              <a:ext cx="1765300" cy="1100282"/>
            </a:xfrm>
            <a:prstGeom prst="rect">
              <a:avLst/>
            </a:prstGeom>
            <a:noFill/>
            <a:ln w="12700">
              <a:solidFill>
                <a:srgbClr val="AAB7B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200" dirty="0">
                  <a:solidFill>
                    <a:srgbClr val="AAB7B8"/>
                  </a:solidFill>
                </a:rPr>
                <a:t>AWS Master</a:t>
              </a:r>
            </a:p>
          </p:txBody>
        </p:sp>
        <p:pic>
          <p:nvPicPr>
            <p:cNvPr id="6" name="Graphic 5">
              <a:extLst>
                <a:ext uri="{FF2B5EF4-FFF2-40B4-BE49-F238E27FC236}">
                  <a16:creationId xmlns:a16="http://schemas.microsoft.com/office/drawing/2014/main" id="{3B378335-B0B0-A14A-8F94-F5FEE186E4E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6063" y="1663700"/>
              <a:ext cx="342900" cy="342900"/>
            </a:xfrm>
            <a:prstGeom prst="rect">
              <a:avLst/>
            </a:prstGeom>
          </p:spPr>
        </p:pic>
        <p:sp>
          <p:nvSpPr>
            <p:cNvPr id="21" name="Freeform 220">
              <a:extLst>
                <a:ext uri="{FF2B5EF4-FFF2-40B4-BE49-F238E27FC236}">
                  <a16:creationId xmlns:a16="http://schemas.microsoft.com/office/drawing/2014/main" id="{D9E11F2C-F35C-EE45-B58D-A87B19ADF1B6}"/>
                </a:ext>
              </a:extLst>
            </p:cNvPr>
            <p:cNvSpPr>
              <a:spLocks noEditPoints="1"/>
            </p:cNvSpPr>
            <p:nvPr/>
          </p:nvSpPr>
          <p:spPr bwMode="auto">
            <a:xfrm>
              <a:off x="602095" y="2125904"/>
              <a:ext cx="366829" cy="284239"/>
            </a:xfrm>
            <a:custGeom>
              <a:avLst/>
              <a:gdLst>
                <a:gd name="T0" fmla="*/ 347 w 724"/>
                <a:gd name="T1" fmla="*/ 201 h 561"/>
                <a:gd name="T2" fmla="*/ 308 w 724"/>
                <a:gd name="T3" fmla="*/ 200 h 561"/>
                <a:gd name="T4" fmla="*/ 298 w 724"/>
                <a:gd name="T5" fmla="*/ 177 h 561"/>
                <a:gd name="T6" fmla="*/ 317 w 724"/>
                <a:gd name="T7" fmla="*/ 170 h 561"/>
                <a:gd name="T8" fmla="*/ 345 w 724"/>
                <a:gd name="T9" fmla="*/ 181 h 561"/>
                <a:gd name="T10" fmla="*/ 266 w 724"/>
                <a:gd name="T11" fmla="*/ 201 h 561"/>
                <a:gd name="T12" fmla="*/ 266 w 724"/>
                <a:gd name="T13" fmla="*/ 201 h 561"/>
                <a:gd name="T14" fmla="*/ 481 w 724"/>
                <a:gd name="T15" fmla="*/ 157 h 561"/>
                <a:gd name="T16" fmla="*/ 481 w 724"/>
                <a:gd name="T17" fmla="*/ 201 h 561"/>
                <a:gd name="T18" fmla="*/ 498 w 724"/>
                <a:gd name="T19" fmla="*/ 160 h 561"/>
                <a:gd name="T20" fmla="*/ 446 w 724"/>
                <a:gd name="T21" fmla="*/ 141 h 561"/>
                <a:gd name="T22" fmla="*/ 399 w 724"/>
                <a:gd name="T23" fmla="*/ 139 h 561"/>
                <a:gd name="T24" fmla="*/ 399 w 724"/>
                <a:gd name="T25" fmla="*/ 201 h 561"/>
                <a:gd name="T26" fmla="*/ 406 w 724"/>
                <a:gd name="T27" fmla="*/ 143 h 561"/>
                <a:gd name="T28" fmla="*/ 429 w 724"/>
                <a:gd name="T29" fmla="*/ 160 h 561"/>
                <a:gd name="T30" fmla="*/ 448 w 724"/>
                <a:gd name="T31" fmla="*/ 153 h 561"/>
                <a:gd name="T32" fmla="*/ 255 w 724"/>
                <a:gd name="T33" fmla="*/ 179 h 561"/>
                <a:gd name="T34" fmla="*/ 217 w 724"/>
                <a:gd name="T35" fmla="*/ 202 h 561"/>
                <a:gd name="T36" fmla="*/ 201 w 724"/>
                <a:gd name="T37" fmla="*/ 237 h 561"/>
                <a:gd name="T38" fmla="*/ 201 w 724"/>
                <a:gd name="T39" fmla="*/ 140 h 561"/>
                <a:gd name="T40" fmla="*/ 249 w 724"/>
                <a:gd name="T41" fmla="*/ 137 h 561"/>
                <a:gd name="T42" fmla="*/ 220 w 724"/>
                <a:gd name="T43" fmla="*/ 139 h 561"/>
                <a:gd name="T44" fmla="*/ 220 w 724"/>
                <a:gd name="T45" fmla="*/ 192 h 561"/>
                <a:gd name="T46" fmla="*/ 238 w 724"/>
                <a:gd name="T47" fmla="*/ 164 h 561"/>
                <a:gd name="T48" fmla="*/ 147 w 724"/>
                <a:gd name="T49" fmla="*/ 150 h 561"/>
                <a:gd name="T50" fmla="*/ 166 w 724"/>
                <a:gd name="T51" fmla="*/ 142 h 561"/>
                <a:gd name="T52" fmla="*/ 141 w 724"/>
                <a:gd name="T53" fmla="*/ 129 h 561"/>
                <a:gd name="T54" fmla="*/ 128 w 724"/>
                <a:gd name="T55" fmla="*/ 154 h 561"/>
                <a:gd name="T56" fmla="*/ 148 w 724"/>
                <a:gd name="T57" fmla="*/ 173 h 561"/>
                <a:gd name="T58" fmla="*/ 152 w 724"/>
                <a:gd name="T59" fmla="*/ 189 h 561"/>
                <a:gd name="T60" fmla="*/ 123 w 724"/>
                <a:gd name="T61" fmla="*/ 195 h 561"/>
                <a:gd name="T62" fmla="*/ 166 w 724"/>
                <a:gd name="T63" fmla="*/ 197 h 561"/>
                <a:gd name="T64" fmla="*/ 170 w 724"/>
                <a:gd name="T65" fmla="*/ 170 h 561"/>
                <a:gd name="T66" fmla="*/ 556 w 724"/>
                <a:gd name="T67" fmla="*/ 118 h 561"/>
                <a:gd name="T68" fmla="*/ 549 w 724"/>
                <a:gd name="T69" fmla="*/ 123 h 561"/>
                <a:gd name="T70" fmla="*/ 544 w 724"/>
                <a:gd name="T71" fmla="*/ 118 h 561"/>
                <a:gd name="T72" fmla="*/ 544 w 724"/>
                <a:gd name="T73" fmla="*/ 199 h 561"/>
                <a:gd name="T74" fmla="*/ 544 w 724"/>
                <a:gd name="T75" fmla="*/ 143 h 561"/>
                <a:gd name="T76" fmla="*/ 549 w 724"/>
                <a:gd name="T77" fmla="*/ 114 h 561"/>
                <a:gd name="T78" fmla="*/ 551 w 724"/>
                <a:gd name="T79" fmla="*/ 118 h 561"/>
                <a:gd name="T80" fmla="*/ 551 w 724"/>
                <a:gd name="T81" fmla="*/ 119 h 561"/>
                <a:gd name="T82" fmla="*/ 548 w 724"/>
                <a:gd name="T83" fmla="*/ 117 h 561"/>
                <a:gd name="T84" fmla="*/ 548 w 724"/>
                <a:gd name="T85" fmla="*/ 115 h 561"/>
                <a:gd name="T86" fmla="*/ 96 w 724"/>
                <a:gd name="T87" fmla="*/ 427 h 561"/>
                <a:gd name="T88" fmla="*/ 371 w 724"/>
                <a:gd name="T89" fmla="*/ 411 h 561"/>
                <a:gd name="T90" fmla="*/ 64 w 724"/>
                <a:gd name="T91" fmla="*/ 561 h 561"/>
                <a:gd name="T92" fmla="*/ 660 w 724"/>
                <a:gd name="T93" fmla="*/ 0 h 561"/>
                <a:gd name="T94" fmla="*/ 692 w 724"/>
                <a:gd name="T95" fmla="*/ 284 h 561"/>
                <a:gd name="T96" fmla="*/ 32 w 724"/>
                <a:gd name="T97" fmla="*/ 63 h 561"/>
                <a:gd name="T98" fmla="*/ 32 w 724"/>
                <a:gd name="T99" fmla="*/ 497 h 5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24" h="561">
                  <a:moveTo>
                    <a:pt x="347" y="129"/>
                  </a:moveTo>
                  <a:cubicBezTo>
                    <a:pt x="366" y="129"/>
                    <a:pt x="366" y="129"/>
                    <a:pt x="366" y="129"/>
                  </a:cubicBezTo>
                  <a:cubicBezTo>
                    <a:pt x="366" y="201"/>
                    <a:pt x="366" y="201"/>
                    <a:pt x="366" y="201"/>
                  </a:cubicBezTo>
                  <a:cubicBezTo>
                    <a:pt x="347" y="201"/>
                    <a:pt x="347" y="201"/>
                    <a:pt x="347" y="201"/>
                  </a:cubicBezTo>
                  <a:cubicBezTo>
                    <a:pt x="347" y="192"/>
                    <a:pt x="347" y="192"/>
                    <a:pt x="347" y="192"/>
                  </a:cubicBezTo>
                  <a:cubicBezTo>
                    <a:pt x="344" y="196"/>
                    <a:pt x="340" y="199"/>
                    <a:pt x="336" y="200"/>
                  </a:cubicBezTo>
                  <a:cubicBezTo>
                    <a:pt x="332" y="202"/>
                    <a:pt x="328" y="203"/>
                    <a:pt x="323" y="203"/>
                  </a:cubicBezTo>
                  <a:cubicBezTo>
                    <a:pt x="317" y="203"/>
                    <a:pt x="312" y="202"/>
                    <a:pt x="308" y="200"/>
                  </a:cubicBezTo>
                  <a:cubicBezTo>
                    <a:pt x="304" y="197"/>
                    <a:pt x="301" y="194"/>
                    <a:pt x="300" y="190"/>
                  </a:cubicBezTo>
                  <a:cubicBezTo>
                    <a:pt x="299" y="188"/>
                    <a:pt x="299" y="187"/>
                    <a:pt x="299" y="186"/>
                  </a:cubicBezTo>
                  <a:cubicBezTo>
                    <a:pt x="298" y="185"/>
                    <a:pt x="298" y="184"/>
                    <a:pt x="298" y="182"/>
                  </a:cubicBezTo>
                  <a:cubicBezTo>
                    <a:pt x="298" y="181"/>
                    <a:pt x="298" y="179"/>
                    <a:pt x="298" y="177"/>
                  </a:cubicBezTo>
                  <a:cubicBezTo>
                    <a:pt x="298" y="175"/>
                    <a:pt x="297" y="173"/>
                    <a:pt x="297" y="170"/>
                  </a:cubicBezTo>
                  <a:cubicBezTo>
                    <a:pt x="297" y="129"/>
                    <a:pt x="297" y="129"/>
                    <a:pt x="297" y="129"/>
                  </a:cubicBezTo>
                  <a:cubicBezTo>
                    <a:pt x="317" y="129"/>
                    <a:pt x="317" y="129"/>
                    <a:pt x="317" y="129"/>
                  </a:cubicBezTo>
                  <a:cubicBezTo>
                    <a:pt x="317" y="170"/>
                    <a:pt x="317" y="170"/>
                    <a:pt x="317" y="170"/>
                  </a:cubicBezTo>
                  <a:cubicBezTo>
                    <a:pt x="317" y="174"/>
                    <a:pt x="317" y="177"/>
                    <a:pt x="317" y="179"/>
                  </a:cubicBezTo>
                  <a:cubicBezTo>
                    <a:pt x="317" y="181"/>
                    <a:pt x="318" y="182"/>
                    <a:pt x="319" y="184"/>
                  </a:cubicBezTo>
                  <a:cubicBezTo>
                    <a:pt x="321" y="188"/>
                    <a:pt x="325" y="190"/>
                    <a:pt x="331" y="190"/>
                  </a:cubicBezTo>
                  <a:cubicBezTo>
                    <a:pt x="338" y="190"/>
                    <a:pt x="343" y="187"/>
                    <a:pt x="345" y="181"/>
                  </a:cubicBezTo>
                  <a:cubicBezTo>
                    <a:pt x="346" y="179"/>
                    <a:pt x="347" y="178"/>
                    <a:pt x="347" y="176"/>
                  </a:cubicBezTo>
                  <a:cubicBezTo>
                    <a:pt x="347" y="174"/>
                    <a:pt x="347" y="171"/>
                    <a:pt x="347" y="168"/>
                  </a:cubicBezTo>
                  <a:lnTo>
                    <a:pt x="347" y="129"/>
                  </a:lnTo>
                  <a:close/>
                  <a:moveTo>
                    <a:pt x="266" y="201"/>
                  </a:moveTo>
                  <a:cubicBezTo>
                    <a:pt x="285" y="201"/>
                    <a:pt x="285" y="201"/>
                    <a:pt x="285" y="201"/>
                  </a:cubicBezTo>
                  <a:cubicBezTo>
                    <a:pt x="285" y="95"/>
                    <a:pt x="285" y="95"/>
                    <a:pt x="285" y="95"/>
                  </a:cubicBezTo>
                  <a:cubicBezTo>
                    <a:pt x="266" y="95"/>
                    <a:pt x="266" y="95"/>
                    <a:pt x="266" y="95"/>
                  </a:cubicBezTo>
                  <a:lnTo>
                    <a:pt x="266" y="201"/>
                  </a:lnTo>
                  <a:close/>
                  <a:moveTo>
                    <a:pt x="523" y="134"/>
                  </a:moveTo>
                  <a:cubicBezTo>
                    <a:pt x="508" y="128"/>
                    <a:pt x="508" y="128"/>
                    <a:pt x="508" y="128"/>
                  </a:cubicBezTo>
                  <a:cubicBezTo>
                    <a:pt x="483" y="157"/>
                    <a:pt x="483" y="157"/>
                    <a:pt x="483" y="157"/>
                  </a:cubicBezTo>
                  <a:cubicBezTo>
                    <a:pt x="481" y="157"/>
                    <a:pt x="481" y="157"/>
                    <a:pt x="481" y="157"/>
                  </a:cubicBezTo>
                  <a:cubicBezTo>
                    <a:pt x="481" y="95"/>
                    <a:pt x="481" y="95"/>
                    <a:pt x="481" y="95"/>
                  </a:cubicBezTo>
                  <a:cubicBezTo>
                    <a:pt x="462" y="95"/>
                    <a:pt x="462" y="95"/>
                    <a:pt x="462" y="95"/>
                  </a:cubicBezTo>
                  <a:cubicBezTo>
                    <a:pt x="462" y="201"/>
                    <a:pt x="462" y="201"/>
                    <a:pt x="462" y="201"/>
                  </a:cubicBezTo>
                  <a:cubicBezTo>
                    <a:pt x="481" y="201"/>
                    <a:pt x="481" y="201"/>
                    <a:pt x="481" y="201"/>
                  </a:cubicBezTo>
                  <a:cubicBezTo>
                    <a:pt x="481" y="163"/>
                    <a:pt x="481" y="163"/>
                    <a:pt x="481" y="163"/>
                  </a:cubicBezTo>
                  <a:cubicBezTo>
                    <a:pt x="510" y="203"/>
                    <a:pt x="510" y="203"/>
                    <a:pt x="510" y="203"/>
                  </a:cubicBezTo>
                  <a:cubicBezTo>
                    <a:pt x="527" y="196"/>
                    <a:pt x="527" y="196"/>
                    <a:pt x="527" y="196"/>
                  </a:cubicBezTo>
                  <a:cubicBezTo>
                    <a:pt x="498" y="160"/>
                    <a:pt x="498" y="160"/>
                    <a:pt x="498" y="160"/>
                  </a:cubicBezTo>
                  <a:lnTo>
                    <a:pt x="523" y="134"/>
                  </a:lnTo>
                  <a:close/>
                  <a:moveTo>
                    <a:pt x="448" y="148"/>
                  </a:moveTo>
                  <a:cubicBezTo>
                    <a:pt x="448" y="146"/>
                    <a:pt x="448" y="145"/>
                    <a:pt x="447" y="144"/>
                  </a:cubicBezTo>
                  <a:cubicBezTo>
                    <a:pt x="447" y="143"/>
                    <a:pt x="447" y="142"/>
                    <a:pt x="446" y="141"/>
                  </a:cubicBezTo>
                  <a:cubicBezTo>
                    <a:pt x="445" y="137"/>
                    <a:pt x="442" y="133"/>
                    <a:pt x="438" y="131"/>
                  </a:cubicBezTo>
                  <a:cubicBezTo>
                    <a:pt x="434" y="128"/>
                    <a:pt x="429" y="127"/>
                    <a:pt x="423" y="127"/>
                  </a:cubicBezTo>
                  <a:cubicBezTo>
                    <a:pt x="418" y="127"/>
                    <a:pt x="414" y="128"/>
                    <a:pt x="410" y="130"/>
                  </a:cubicBezTo>
                  <a:cubicBezTo>
                    <a:pt x="406" y="132"/>
                    <a:pt x="402" y="135"/>
                    <a:pt x="399" y="139"/>
                  </a:cubicBezTo>
                  <a:cubicBezTo>
                    <a:pt x="399" y="129"/>
                    <a:pt x="399" y="129"/>
                    <a:pt x="399" y="129"/>
                  </a:cubicBezTo>
                  <a:cubicBezTo>
                    <a:pt x="379" y="129"/>
                    <a:pt x="379" y="129"/>
                    <a:pt x="379" y="129"/>
                  </a:cubicBezTo>
                  <a:cubicBezTo>
                    <a:pt x="379" y="201"/>
                    <a:pt x="379" y="201"/>
                    <a:pt x="379" y="201"/>
                  </a:cubicBezTo>
                  <a:cubicBezTo>
                    <a:pt x="399" y="201"/>
                    <a:pt x="399" y="201"/>
                    <a:pt x="399" y="201"/>
                  </a:cubicBezTo>
                  <a:cubicBezTo>
                    <a:pt x="399" y="162"/>
                    <a:pt x="399" y="162"/>
                    <a:pt x="399" y="162"/>
                  </a:cubicBezTo>
                  <a:cubicBezTo>
                    <a:pt x="399" y="159"/>
                    <a:pt x="399" y="156"/>
                    <a:pt x="399" y="154"/>
                  </a:cubicBezTo>
                  <a:cubicBezTo>
                    <a:pt x="399" y="153"/>
                    <a:pt x="400" y="151"/>
                    <a:pt x="400" y="149"/>
                  </a:cubicBezTo>
                  <a:cubicBezTo>
                    <a:pt x="402" y="146"/>
                    <a:pt x="404" y="144"/>
                    <a:pt x="406" y="143"/>
                  </a:cubicBezTo>
                  <a:cubicBezTo>
                    <a:pt x="409" y="141"/>
                    <a:pt x="412" y="140"/>
                    <a:pt x="415" y="140"/>
                  </a:cubicBezTo>
                  <a:cubicBezTo>
                    <a:pt x="421" y="140"/>
                    <a:pt x="425" y="142"/>
                    <a:pt x="427" y="146"/>
                  </a:cubicBezTo>
                  <a:cubicBezTo>
                    <a:pt x="428" y="148"/>
                    <a:pt x="429" y="150"/>
                    <a:pt x="429" y="152"/>
                  </a:cubicBezTo>
                  <a:cubicBezTo>
                    <a:pt x="429" y="153"/>
                    <a:pt x="429" y="156"/>
                    <a:pt x="429" y="160"/>
                  </a:cubicBezTo>
                  <a:cubicBezTo>
                    <a:pt x="429" y="201"/>
                    <a:pt x="429" y="201"/>
                    <a:pt x="429" y="201"/>
                  </a:cubicBezTo>
                  <a:cubicBezTo>
                    <a:pt x="448" y="201"/>
                    <a:pt x="448" y="201"/>
                    <a:pt x="448" y="201"/>
                  </a:cubicBezTo>
                  <a:cubicBezTo>
                    <a:pt x="448" y="160"/>
                    <a:pt x="448" y="160"/>
                    <a:pt x="448" y="160"/>
                  </a:cubicBezTo>
                  <a:cubicBezTo>
                    <a:pt x="448" y="157"/>
                    <a:pt x="448" y="155"/>
                    <a:pt x="448" y="153"/>
                  </a:cubicBezTo>
                  <a:cubicBezTo>
                    <a:pt x="448" y="151"/>
                    <a:pt x="448" y="149"/>
                    <a:pt x="448" y="148"/>
                  </a:cubicBezTo>
                  <a:close/>
                  <a:moveTo>
                    <a:pt x="255" y="149"/>
                  </a:moveTo>
                  <a:cubicBezTo>
                    <a:pt x="257" y="153"/>
                    <a:pt x="258" y="158"/>
                    <a:pt x="258" y="164"/>
                  </a:cubicBezTo>
                  <a:cubicBezTo>
                    <a:pt x="258" y="169"/>
                    <a:pt x="257" y="174"/>
                    <a:pt x="255" y="179"/>
                  </a:cubicBezTo>
                  <a:cubicBezTo>
                    <a:pt x="253" y="184"/>
                    <a:pt x="251" y="188"/>
                    <a:pt x="248" y="192"/>
                  </a:cubicBezTo>
                  <a:cubicBezTo>
                    <a:pt x="245" y="195"/>
                    <a:pt x="241" y="198"/>
                    <a:pt x="237" y="200"/>
                  </a:cubicBezTo>
                  <a:cubicBezTo>
                    <a:pt x="233" y="202"/>
                    <a:pt x="228" y="203"/>
                    <a:pt x="223" y="203"/>
                  </a:cubicBezTo>
                  <a:cubicBezTo>
                    <a:pt x="221" y="203"/>
                    <a:pt x="219" y="203"/>
                    <a:pt x="217" y="202"/>
                  </a:cubicBezTo>
                  <a:cubicBezTo>
                    <a:pt x="215" y="202"/>
                    <a:pt x="213" y="201"/>
                    <a:pt x="211" y="200"/>
                  </a:cubicBezTo>
                  <a:cubicBezTo>
                    <a:pt x="210" y="200"/>
                    <a:pt x="208" y="198"/>
                    <a:pt x="206" y="197"/>
                  </a:cubicBezTo>
                  <a:cubicBezTo>
                    <a:pt x="205" y="195"/>
                    <a:pt x="203" y="194"/>
                    <a:pt x="201" y="192"/>
                  </a:cubicBezTo>
                  <a:cubicBezTo>
                    <a:pt x="201" y="237"/>
                    <a:pt x="201" y="237"/>
                    <a:pt x="201" y="237"/>
                  </a:cubicBezTo>
                  <a:cubicBezTo>
                    <a:pt x="182" y="237"/>
                    <a:pt x="182" y="237"/>
                    <a:pt x="182" y="237"/>
                  </a:cubicBezTo>
                  <a:cubicBezTo>
                    <a:pt x="182" y="129"/>
                    <a:pt x="182" y="129"/>
                    <a:pt x="182" y="129"/>
                  </a:cubicBezTo>
                  <a:cubicBezTo>
                    <a:pt x="201" y="129"/>
                    <a:pt x="201" y="129"/>
                    <a:pt x="201" y="129"/>
                  </a:cubicBezTo>
                  <a:cubicBezTo>
                    <a:pt x="201" y="140"/>
                    <a:pt x="201" y="140"/>
                    <a:pt x="201" y="140"/>
                  </a:cubicBezTo>
                  <a:cubicBezTo>
                    <a:pt x="204" y="135"/>
                    <a:pt x="208" y="132"/>
                    <a:pt x="212" y="130"/>
                  </a:cubicBezTo>
                  <a:cubicBezTo>
                    <a:pt x="216" y="128"/>
                    <a:pt x="221" y="127"/>
                    <a:pt x="226" y="127"/>
                  </a:cubicBezTo>
                  <a:cubicBezTo>
                    <a:pt x="230" y="127"/>
                    <a:pt x="235" y="128"/>
                    <a:pt x="239" y="130"/>
                  </a:cubicBezTo>
                  <a:cubicBezTo>
                    <a:pt x="243" y="132"/>
                    <a:pt x="246" y="134"/>
                    <a:pt x="249" y="137"/>
                  </a:cubicBezTo>
                  <a:cubicBezTo>
                    <a:pt x="252" y="141"/>
                    <a:pt x="254" y="144"/>
                    <a:pt x="255" y="149"/>
                  </a:cubicBezTo>
                  <a:close/>
                  <a:moveTo>
                    <a:pt x="238" y="164"/>
                  </a:moveTo>
                  <a:cubicBezTo>
                    <a:pt x="238" y="156"/>
                    <a:pt x="236" y="150"/>
                    <a:pt x="233" y="146"/>
                  </a:cubicBezTo>
                  <a:cubicBezTo>
                    <a:pt x="230" y="141"/>
                    <a:pt x="225" y="139"/>
                    <a:pt x="220" y="139"/>
                  </a:cubicBezTo>
                  <a:cubicBezTo>
                    <a:pt x="214" y="139"/>
                    <a:pt x="209" y="141"/>
                    <a:pt x="206" y="146"/>
                  </a:cubicBezTo>
                  <a:cubicBezTo>
                    <a:pt x="202" y="151"/>
                    <a:pt x="201" y="157"/>
                    <a:pt x="201" y="166"/>
                  </a:cubicBezTo>
                  <a:cubicBezTo>
                    <a:pt x="201" y="174"/>
                    <a:pt x="202" y="180"/>
                    <a:pt x="206" y="185"/>
                  </a:cubicBezTo>
                  <a:cubicBezTo>
                    <a:pt x="209" y="189"/>
                    <a:pt x="214" y="192"/>
                    <a:pt x="220" y="192"/>
                  </a:cubicBezTo>
                  <a:cubicBezTo>
                    <a:pt x="223" y="192"/>
                    <a:pt x="226" y="191"/>
                    <a:pt x="228" y="189"/>
                  </a:cubicBezTo>
                  <a:cubicBezTo>
                    <a:pt x="230" y="187"/>
                    <a:pt x="232" y="185"/>
                    <a:pt x="234" y="182"/>
                  </a:cubicBezTo>
                  <a:cubicBezTo>
                    <a:pt x="235" y="180"/>
                    <a:pt x="236" y="177"/>
                    <a:pt x="237" y="173"/>
                  </a:cubicBezTo>
                  <a:cubicBezTo>
                    <a:pt x="237" y="170"/>
                    <a:pt x="238" y="167"/>
                    <a:pt x="238" y="164"/>
                  </a:cubicBezTo>
                  <a:close/>
                  <a:moveTo>
                    <a:pt x="170" y="170"/>
                  </a:moveTo>
                  <a:cubicBezTo>
                    <a:pt x="169" y="168"/>
                    <a:pt x="167" y="166"/>
                    <a:pt x="164" y="164"/>
                  </a:cubicBezTo>
                  <a:cubicBezTo>
                    <a:pt x="162" y="162"/>
                    <a:pt x="159" y="160"/>
                    <a:pt x="155" y="157"/>
                  </a:cubicBezTo>
                  <a:cubicBezTo>
                    <a:pt x="151" y="154"/>
                    <a:pt x="149" y="152"/>
                    <a:pt x="147" y="150"/>
                  </a:cubicBezTo>
                  <a:cubicBezTo>
                    <a:pt x="146" y="149"/>
                    <a:pt x="145" y="147"/>
                    <a:pt x="145" y="145"/>
                  </a:cubicBezTo>
                  <a:cubicBezTo>
                    <a:pt x="145" y="143"/>
                    <a:pt x="146" y="142"/>
                    <a:pt x="148" y="140"/>
                  </a:cubicBezTo>
                  <a:cubicBezTo>
                    <a:pt x="149" y="139"/>
                    <a:pt x="152" y="138"/>
                    <a:pt x="154" y="138"/>
                  </a:cubicBezTo>
                  <a:cubicBezTo>
                    <a:pt x="158" y="138"/>
                    <a:pt x="162" y="140"/>
                    <a:pt x="166" y="142"/>
                  </a:cubicBezTo>
                  <a:cubicBezTo>
                    <a:pt x="172" y="133"/>
                    <a:pt x="172" y="133"/>
                    <a:pt x="172" y="133"/>
                  </a:cubicBezTo>
                  <a:cubicBezTo>
                    <a:pt x="169" y="131"/>
                    <a:pt x="166" y="130"/>
                    <a:pt x="162" y="129"/>
                  </a:cubicBezTo>
                  <a:cubicBezTo>
                    <a:pt x="159" y="128"/>
                    <a:pt x="155" y="127"/>
                    <a:pt x="151" y="127"/>
                  </a:cubicBezTo>
                  <a:cubicBezTo>
                    <a:pt x="148" y="127"/>
                    <a:pt x="144" y="128"/>
                    <a:pt x="141" y="129"/>
                  </a:cubicBezTo>
                  <a:cubicBezTo>
                    <a:pt x="138" y="130"/>
                    <a:pt x="136" y="131"/>
                    <a:pt x="134" y="133"/>
                  </a:cubicBezTo>
                  <a:cubicBezTo>
                    <a:pt x="131" y="135"/>
                    <a:pt x="130" y="137"/>
                    <a:pt x="129" y="139"/>
                  </a:cubicBezTo>
                  <a:cubicBezTo>
                    <a:pt x="127" y="142"/>
                    <a:pt x="127" y="144"/>
                    <a:pt x="127" y="147"/>
                  </a:cubicBezTo>
                  <a:cubicBezTo>
                    <a:pt x="127" y="150"/>
                    <a:pt x="127" y="152"/>
                    <a:pt x="128" y="154"/>
                  </a:cubicBezTo>
                  <a:cubicBezTo>
                    <a:pt x="129" y="156"/>
                    <a:pt x="130" y="158"/>
                    <a:pt x="132" y="160"/>
                  </a:cubicBezTo>
                  <a:cubicBezTo>
                    <a:pt x="133" y="161"/>
                    <a:pt x="135" y="163"/>
                    <a:pt x="137" y="164"/>
                  </a:cubicBezTo>
                  <a:cubicBezTo>
                    <a:pt x="138" y="166"/>
                    <a:pt x="140" y="167"/>
                    <a:pt x="142" y="168"/>
                  </a:cubicBezTo>
                  <a:cubicBezTo>
                    <a:pt x="145" y="170"/>
                    <a:pt x="147" y="172"/>
                    <a:pt x="148" y="173"/>
                  </a:cubicBezTo>
                  <a:cubicBezTo>
                    <a:pt x="150" y="174"/>
                    <a:pt x="151" y="176"/>
                    <a:pt x="152" y="177"/>
                  </a:cubicBezTo>
                  <a:cubicBezTo>
                    <a:pt x="153" y="178"/>
                    <a:pt x="154" y="179"/>
                    <a:pt x="154" y="180"/>
                  </a:cubicBezTo>
                  <a:cubicBezTo>
                    <a:pt x="154" y="181"/>
                    <a:pt x="154" y="182"/>
                    <a:pt x="154" y="183"/>
                  </a:cubicBezTo>
                  <a:cubicBezTo>
                    <a:pt x="154" y="186"/>
                    <a:pt x="154" y="188"/>
                    <a:pt x="152" y="189"/>
                  </a:cubicBezTo>
                  <a:cubicBezTo>
                    <a:pt x="150" y="191"/>
                    <a:pt x="147" y="192"/>
                    <a:pt x="144" y="192"/>
                  </a:cubicBezTo>
                  <a:cubicBezTo>
                    <a:pt x="142" y="192"/>
                    <a:pt x="139" y="191"/>
                    <a:pt x="137" y="190"/>
                  </a:cubicBezTo>
                  <a:cubicBezTo>
                    <a:pt x="134" y="189"/>
                    <a:pt x="132" y="187"/>
                    <a:pt x="129" y="185"/>
                  </a:cubicBezTo>
                  <a:cubicBezTo>
                    <a:pt x="123" y="195"/>
                    <a:pt x="123" y="195"/>
                    <a:pt x="123" y="195"/>
                  </a:cubicBezTo>
                  <a:cubicBezTo>
                    <a:pt x="126" y="198"/>
                    <a:pt x="130" y="200"/>
                    <a:pt x="134" y="201"/>
                  </a:cubicBezTo>
                  <a:cubicBezTo>
                    <a:pt x="138" y="202"/>
                    <a:pt x="142" y="203"/>
                    <a:pt x="147" y="203"/>
                  </a:cubicBezTo>
                  <a:cubicBezTo>
                    <a:pt x="150" y="203"/>
                    <a:pt x="154" y="202"/>
                    <a:pt x="157" y="201"/>
                  </a:cubicBezTo>
                  <a:cubicBezTo>
                    <a:pt x="161" y="200"/>
                    <a:pt x="164" y="199"/>
                    <a:pt x="166" y="197"/>
                  </a:cubicBezTo>
                  <a:cubicBezTo>
                    <a:pt x="168" y="195"/>
                    <a:pt x="170" y="193"/>
                    <a:pt x="172" y="190"/>
                  </a:cubicBezTo>
                  <a:cubicBezTo>
                    <a:pt x="173" y="187"/>
                    <a:pt x="174" y="184"/>
                    <a:pt x="174" y="181"/>
                  </a:cubicBezTo>
                  <a:cubicBezTo>
                    <a:pt x="174" y="179"/>
                    <a:pt x="173" y="177"/>
                    <a:pt x="173" y="175"/>
                  </a:cubicBezTo>
                  <a:cubicBezTo>
                    <a:pt x="172" y="173"/>
                    <a:pt x="171" y="172"/>
                    <a:pt x="170" y="170"/>
                  </a:cubicBezTo>
                  <a:close/>
                  <a:moveTo>
                    <a:pt x="543" y="118"/>
                  </a:moveTo>
                  <a:cubicBezTo>
                    <a:pt x="543" y="114"/>
                    <a:pt x="546" y="111"/>
                    <a:pt x="549" y="111"/>
                  </a:cubicBezTo>
                  <a:cubicBezTo>
                    <a:pt x="549" y="111"/>
                    <a:pt x="549" y="111"/>
                    <a:pt x="549" y="111"/>
                  </a:cubicBezTo>
                  <a:cubicBezTo>
                    <a:pt x="553" y="111"/>
                    <a:pt x="556" y="114"/>
                    <a:pt x="556" y="118"/>
                  </a:cubicBezTo>
                  <a:cubicBezTo>
                    <a:pt x="556" y="121"/>
                    <a:pt x="553" y="124"/>
                    <a:pt x="549" y="124"/>
                  </a:cubicBezTo>
                  <a:cubicBezTo>
                    <a:pt x="546" y="124"/>
                    <a:pt x="543" y="121"/>
                    <a:pt x="543" y="118"/>
                  </a:cubicBezTo>
                  <a:close/>
                  <a:moveTo>
                    <a:pt x="544" y="118"/>
                  </a:moveTo>
                  <a:cubicBezTo>
                    <a:pt x="544" y="121"/>
                    <a:pt x="547" y="123"/>
                    <a:pt x="549" y="123"/>
                  </a:cubicBezTo>
                  <a:cubicBezTo>
                    <a:pt x="552" y="123"/>
                    <a:pt x="555" y="121"/>
                    <a:pt x="555" y="118"/>
                  </a:cubicBezTo>
                  <a:cubicBezTo>
                    <a:pt x="555" y="114"/>
                    <a:pt x="552" y="112"/>
                    <a:pt x="549" y="112"/>
                  </a:cubicBezTo>
                  <a:cubicBezTo>
                    <a:pt x="549" y="112"/>
                    <a:pt x="549" y="112"/>
                    <a:pt x="549" y="112"/>
                  </a:cubicBezTo>
                  <a:cubicBezTo>
                    <a:pt x="547" y="112"/>
                    <a:pt x="544" y="114"/>
                    <a:pt x="544" y="118"/>
                  </a:cubicBezTo>
                  <a:close/>
                  <a:moveTo>
                    <a:pt x="544" y="143"/>
                  </a:moveTo>
                  <a:cubicBezTo>
                    <a:pt x="589" y="164"/>
                    <a:pt x="589" y="164"/>
                    <a:pt x="589" y="164"/>
                  </a:cubicBezTo>
                  <a:cubicBezTo>
                    <a:pt x="544" y="187"/>
                    <a:pt x="544" y="187"/>
                    <a:pt x="544" y="187"/>
                  </a:cubicBezTo>
                  <a:cubicBezTo>
                    <a:pt x="544" y="199"/>
                    <a:pt x="544" y="199"/>
                    <a:pt x="544" y="199"/>
                  </a:cubicBezTo>
                  <a:cubicBezTo>
                    <a:pt x="602" y="171"/>
                    <a:pt x="602" y="171"/>
                    <a:pt x="602" y="171"/>
                  </a:cubicBezTo>
                  <a:cubicBezTo>
                    <a:pt x="602" y="159"/>
                    <a:pt x="602" y="159"/>
                    <a:pt x="602" y="159"/>
                  </a:cubicBezTo>
                  <a:cubicBezTo>
                    <a:pt x="544" y="130"/>
                    <a:pt x="544" y="130"/>
                    <a:pt x="544" y="130"/>
                  </a:cubicBezTo>
                  <a:lnTo>
                    <a:pt x="544" y="143"/>
                  </a:lnTo>
                  <a:close/>
                  <a:moveTo>
                    <a:pt x="548" y="121"/>
                  </a:moveTo>
                  <a:cubicBezTo>
                    <a:pt x="547" y="121"/>
                    <a:pt x="547" y="121"/>
                    <a:pt x="547" y="121"/>
                  </a:cubicBezTo>
                  <a:cubicBezTo>
                    <a:pt x="547" y="114"/>
                    <a:pt x="547" y="114"/>
                    <a:pt x="547" y="114"/>
                  </a:cubicBezTo>
                  <a:cubicBezTo>
                    <a:pt x="548" y="114"/>
                    <a:pt x="548" y="114"/>
                    <a:pt x="549" y="114"/>
                  </a:cubicBezTo>
                  <a:cubicBezTo>
                    <a:pt x="550" y="114"/>
                    <a:pt x="551" y="114"/>
                    <a:pt x="551" y="114"/>
                  </a:cubicBezTo>
                  <a:cubicBezTo>
                    <a:pt x="552" y="115"/>
                    <a:pt x="552" y="115"/>
                    <a:pt x="552" y="116"/>
                  </a:cubicBezTo>
                  <a:cubicBezTo>
                    <a:pt x="552" y="117"/>
                    <a:pt x="551" y="117"/>
                    <a:pt x="551" y="118"/>
                  </a:cubicBezTo>
                  <a:cubicBezTo>
                    <a:pt x="551" y="118"/>
                    <a:pt x="551" y="118"/>
                    <a:pt x="551" y="118"/>
                  </a:cubicBezTo>
                  <a:cubicBezTo>
                    <a:pt x="551" y="118"/>
                    <a:pt x="552" y="118"/>
                    <a:pt x="552" y="119"/>
                  </a:cubicBezTo>
                  <a:cubicBezTo>
                    <a:pt x="552" y="121"/>
                    <a:pt x="552" y="121"/>
                    <a:pt x="552" y="121"/>
                  </a:cubicBezTo>
                  <a:cubicBezTo>
                    <a:pt x="551" y="121"/>
                    <a:pt x="551" y="121"/>
                    <a:pt x="551" y="121"/>
                  </a:cubicBezTo>
                  <a:cubicBezTo>
                    <a:pt x="551" y="121"/>
                    <a:pt x="551" y="120"/>
                    <a:pt x="551" y="119"/>
                  </a:cubicBezTo>
                  <a:cubicBezTo>
                    <a:pt x="550" y="119"/>
                    <a:pt x="550" y="118"/>
                    <a:pt x="549" y="118"/>
                  </a:cubicBezTo>
                  <a:cubicBezTo>
                    <a:pt x="548" y="118"/>
                    <a:pt x="548" y="118"/>
                    <a:pt x="548" y="118"/>
                  </a:cubicBezTo>
                  <a:lnTo>
                    <a:pt x="548" y="121"/>
                  </a:lnTo>
                  <a:close/>
                  <a:moveTo>
                    <a:pt x="548" y="117"/>
                  </a:moveTo>
                  <a:cubicBezTo>
                    <a:pt x="549" y="117"/>
                    <a:pt x="549" y="117"/>
                    <a:pt x="549" y="117"/>
                  </a:cubicBezTo>
                  <a:cubicBezTo>
                    <a:pt x="550" y="117"/>
                    <a:pt x="551" y="117"/>
                    <a:pt x="551" y="116"/>
                  </a:cubicBezTo>
                  <a:cubicBezTo>
                    <a:pt x="551" y="115"/>
                    <a:pt x="550" y="115"/>
                    <a:pt x="549" y="115"/>
                  </a:cubicBezTo>
                  <a:cubicBezTo>
                    <a:pt x="549" y="115"/>
                    <a:pt x="548" y="115"/>
                    <a:pt x="548" y="115"/>
                  </a:cubicBezTo>
                  <a:lnTo>
                    <a:pt x="548" y="117"/>
                  </a:lnTo>
                  <a:close/>
                  <a:moveTo>
                    <a:pt x="371" y="411"/>
                  </a:moveTo>
                  <a:cubicBezTo>
                    <a:pt x="112" y="411"/>
                    <a:pt x="112" y="411"/>
                    <a:pt x="112" y="411"/>
                  </a:cubicBezTo>
                  <a:cubicBezTo>
                    <a:pt x="103" y="411"/>
                    <a:pt x="96" y="418"/>
                    <a:pt x="96" y="427"/>
                  </a:cubicBezTo>
                  <a:cubicBezTo>
                    <a:pt x="96" y="436"/>
                    <a:pt x="103" y="443"/>
                    <a:pt x="112" y="443"/>
                  </a:cubicBezTo>
                  <a:cubicBezTo>
                    <a:pt x="371" y="443"/>
                    <a:pt x="371" y="443"/>
                    <a:pt x="371" y="443"/>
                  </a:cubicBezTo>
                  <a:cubicBezTo>
                    <a:pt x="380" y="443"/>
                    <a:pt x="387" y="436"/>
                    <a:pt x="387" y="427"/>
                  </a:cubicBezTo>
                  <a:cubicBezTo>
                    <a:pt x="387" y="418"/>
                    <a:pt x="380" y="411"/>
                    <a:pt x="371" y="411"/>
                  </a:cubicBezTo>
                  <a:close/>
                  <a:moveTo>
                    <a:pt x="724" y="63"/>
                  </a:moveTo>
                  <a:cubicBezTo>
                    <a:pt x="724" y="497"/>
                    <a:pt x="724" y="497"/>
                    <a:pt x="724" y="497"/>
                  </a:cubicBezTo>
                  <a:cubicBezTo>
                    <a:pt x="724" y="532"/>
                    <a:pt x="695" y="561"/>
                    <a:pt x="660" y="561"/>
                  </a:cubicBezTo>
                  <a:cubicBezTo>
                    <a:pt x="64" y="561"/>
                    <a:pt x="64" y="561"/>
                    <a:pt x="64" y="561"/>
                  </a:cubicBezTo>
                  <a:cubicBezTo>
                    <a:pt x="29" y="561"/>
                    <a:pt x="0" y="532"/>
                    <a:pt x="0" y="497"/>
                  </a:cubicBezTo>
                  <a:cubicBezTo>
                    <a:pt x="0" y="63"/>
                    <a:pt x="0" y="63"/>
                    <a:pt x="0" y="63"/>
                  </a:cubicBezTo>
                  <a:cubicBezTo>
                    <a:pt x="0" y="28"/>
                    <a:pt x="29" y="0"/>
                    <a:pt x="64" y="0"/>
                  </a:cubicBezTo>
                  <a:cubicBezTo>
                    <a:pt x="660" y="0"/>
                    <a:pt x="660" y="0"/>
                    <a:pt x="660" y="0"/>
                  </a:cubicBezTo>
                  <a:cubicBezTo>
                    <a:pt x="695" y="0"/>
                    <a:pt x="724" y="28"/>
                    <a:pt x="724" y="63"/>
                  </a:cubicBezTo>
                  <a:close/>
                  <a:moveTo>
                    <a:pt x="32" y="63"/>
                  </a:moveTo>
                  <a:cubicBezTo>
                    <a:pt x="32" y="284"/>
                    <a:pt x="32" y="284"/>
                    <a:pt x="32" y="284"/>
                  </a:cubicBezTo>
                  <a:cubicBezTo>
                    <a:pt x="692" y="284"/>
                    <a:pt x="692" y="284"/>
                    <a:pt x="692" y="284"/>
                  </a:cubicBezTo>
                  <a:cubicBezTo>
                    <a:pt x="692" y="63"/>
                    <a:pt x="692" y="63"/>
                    <a:pt x="692" y="63"/>
                  </a:cubicBezTo>
                  <a:cubicBezTo>
                    <a:pt x="692" y="46"/>
                    <a:pt x="678" y="32"/>
                    <a:pt x="660" y="32"/>
                  </a:cubicBezTo>
                  <a:cubicBezTo>
                    <a:pt x="64" y="32"/>
                    <a:pt x="64" y="32"/>
                    <a:pt x="64" y="32"/>
                  </a:cubicBezTo>
                  <a:cubicBezTo>
                    <a:pt x="46" y="32"/>
                    <a:pt x="32" y="46"/>
                    <a:pt x="32" y="63"/>
                  </a:cubicBezTo>
                  <a:close/>
                  <a:moveTo>
                    <a:pt x="692" y="497"/>
                  </a:moveTo>
                  <a:cubicBezTo>
                    <a:pt x="692" y="316"/>
                    <a:pt x="692" y="316"/>
                    <a:pt x="692" y="316"/>
                  </a:cubicBezTo>
                  <a:cubicBezTo>
                    <a:pt x="32" y="316"/>
                    <a:pt x="32" y="316"/>
                    <a:pt x="32" y="316"/>
                  </a:cubicBezTo>
                  <a:cubicBezTo>
                    <a:pt x="32" y="497"/>
                    <a:pt x="32" y="497"/>
                    <a:pt x="32" y="497"/>
                  </a:cubicBezTo>
                  <a:cubicBezTo>
                    <a:pt x="32" y="515"/>
                    <a:pt x="46" y="529"/>
                    <a:pt x="64" y="529"/>
                  </a:cubicBezTo>
                  <a:cubicBezTo>
                    <a:pt x="660" y="529"/>
                    <a:pt x="660" y="529"/>
                    <a:pt x="660" y="529"/>
                  </a:cubicBezTo>
                  <a:cubicBezTo>
                    <a:pt x="678" y="529"/>
                    <a:pt x="692" y="515"/>
                    <a:pt x="692" y="497"/>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100">
                <a:solidFill>
                  <a:srgbClr val="000000"/>
                </a:solidFill>
              </a:endParaRPr>
            </a:p>
          </p:txBody>
        </p:sp>
        <p:sp>
          <p:nvSpPr>
            <p:cNvPr id="22" name="Freeform 220">
              <a:extLst>
                <a:ext uri="{FF2B5EF4-FFF2-40B4-BE49-F238E27FC236}">
                  <a16:creationId xmlns:a16="http://schemas.microsoft.com/office/drawing/2014/main" id="{056E54C6-BE21-4F4C-A8E7-7378676743B3}"/>
                </a:ext>
              </a:extLst>
            </p:cNvPr>
            <p:cNvSpPr>
              <a:spLocks noEditPoints="1"/>
            </p:cNvSpPr>
            <p:nvPr/>
          </p:nvSpPr>
          <p:spPr bwMode="auto">
            <a:xfrm>
              <a:off x="1129880" y="2125903"/>
              <a:ext cx="366829" cy="284239"/>
            </a:xfrm>
            <a:custGeom>
              <a:avLst/>
              <a:gdLst>
                <a:gd name="T0" fmla="*/ 347 w 724"/>
                <a:gd name="T1" fmla="*/ 201 h 561"/>
                <a:gd name="T2" fmla="*/ 308 w 724"/>
                <a:gd name="T3" fmla="*/ 200 h 561"/>
                <a:gd name="T4" fmla="*/ 298 w 724"/>
                <a:gd name="T5" fmla="*/ 177 h 561"/>
                <a:gd name="T6" fmla="*/ 317 w 724"/>
                <a:gd name="T7" fmla="*/ 170 h 561"/>
                <a:gd name="T8" fmla="*/ 345 w 724"/>
                <a:gd name="T9" fmla="*/ 181 h 561"/>
                <a:gd name="T10" fmla="*/ 266 w 724"/>
                <a:gd name="T11" fmla="*/ 201 h 561"/>
                <a:gd name="T12" fmla="*/ 266 w 724"/>
                <a:gd name="T13" fmla="*/ 201 h 561"/>
                <a:gd name="T14" fmla="*/ 481 w 724"/>
                <a:gd name="T15" fmla="*/ 157 h 561"/>
                <a:gd name="T16" fmla="*/ 481 w 724"/>
                <a:gd name="T17" fmla="*/ 201 h 561"/>
                <a:gd name="T18" fmla="*/ 498 w 724"/>
                <a:gd name="T19" fmla="*/ 160 h 561"/>
                <a:gd name="T20" fmla="*/ 446 w 724"/>
                <a:gd name="T21" fmla="*/ 141 h 561"/>
                <a:gd name="T22" fmla="*/ 399 w 724"/>
                <a:gd name="T23" fmla="*/ 139 h 561"/>
                <a:gd name="T24" fmla="*/ 399 w 724"/>
                <a:gd name="T25" fmla="*/ 201 h 561"/>
                <a:gd name="T26" fmla="*/ 406 w 724"/>
                <a:gd name="T27" fmla="*/ 143 h 561"/>
                <a:gd name="T28" fmla="*/ 429 w 724"/>
                <a:gd name="T29" fmla="*/ 160 h 561"/>
                <a:gd name="T30" fmla="*/ 448 w 724"/>
                <a:gd name="T31" fmla="*/ 153 h 561"/>
                <a:gd name="T32" fmla="*/ 255 w 724"/>
                <a:gd name="T33" fmla="*/ 179 h 561"/>
                <a:gd name="T34" fmla="*/ 217 w 724"/>
                <a:gd name="T35" fmla="*/ 202 h 561"/>
                <a:gd name="T36" fmla="*/ 201 w 724"/>
                <a:gd name="T37" fmla="*/ 237 h 561"/>
                <a:gd name="T38" fmla="*/ 201 w 724"/>
                <a:gd name="T39" fmla="*/ 140 h 561"/>
                <a:gd name="T40" fmla="*/ 249 w 724"/>
                <a:gd name="T41" fmla="*/ 137 h 561"/>
                <a:gd name="T42" fmla="*/ 220 w 724"/>
                <a:gd name="T43" fmla="*/ 139 h 561"/>
                <a:gd name="T44" fmla="*/ 220 w 724"/>
                <a:gd name="T45" fmla="*/ 192 h 561"/>
                <a:gd name="T46" fmla="*/ 238 w 724"/>
                <a:gd name="T47" fmla="*/ 164 h 561"/>
                <a:gd name="T48" fmla="*/ 147 w 724"/>
                <a:gd name="T49" fmla="*/ 150 h 561"/>
                <a:gd name="T50" fmla="*/ 166 w 724"/>
                <a:gd name="T51" fmla="*/ 142 h 561"/>
                <a:gd name="T52" fmla="*/ 141 w 724"/>
                <a:gd name="T53" fmla="*/ 129 h 561"/>
                <a:gd name="T54" fmla="*/ 128 w 724"/>
                <a:gd name="T55" fmla="*/ 154 h 561"/>
                <a:gd name="T56" fmla="*/ 148 w 724"/>
                <a:gd name="T57" fmla="*/ 173 h 561"/>
                <a:gd name="T58" fmla="*/ 152 w 724"/>
                <a:gd name="T59" fmla="*/ 189 h 561"/>
                <a:gd name="T60" fmla="*/ 123 w 724"/>
                <a:gd name="T61" fmla="*/ 195 h 561"/>
                <a:gd name="T62" fmla="*/ 166 w 724"/>
                <a:gd name="T63" fmla="*/ 197 h 561"/>
                <a:gd name="T64" fmla="*/ 170 w 724"/>
                <a:gd name="T65" fmla="*/ 170 h 561"/>
                <a:gd name="T66" fmla="*/ 556 w 724"/>
                <a:gd name="T67" fmla="*/ 118 h 561"/>
                <a:gd name="T68" fmla="*/ 549 w 724"/>
                <a:gd name="T69" fmla="*/ 123 h 561"/>
                <a:gd name="T70" fmla="*/ 544 w 724"/>
                <a:gd name="T71" fmla="*/ 118 h 561"/>
                <a:gd name="T72" fmla="*/ 544 w 724"/>
                <a:gd name="T73" fmla="*/ 199 h 561"/>
                <a:gd name="T74" fmla="*/ 544 w 724"/>
                <a:gd name="T75" fmla="*/ 143 h 561"/>
                <a:gd name="T76" fmla="*/ 549 w 724"/>
                <a:gd name="T77" fmla="*/ 114 h 561"/>
                <a:gd name="T78" fmla="*/ 551 w 724"/>
                <a:gd name="T79" fmla="*/ 118 h 561"/>
                <a:gd name="T80" fmla="*/ 551 w 724"/>
                <a:gd name="T81" fmla="*/ 119 h 561"/>
                <a:gd name="T82" fmla="*/ 548 w 724"/>
                <a:gd name="T83" fmla="*/ 117 h 561"/>
                <a:gd name="T84" fmla="*/ 548 w 724"/>
                <a:gd name="T85" fmla="*/ 115 h 561"/>
                <a:gd name="T86" fmla="*/ 96 w 724"/>
                <a:gd name="T87" fmla="*/ 427 h 561"/>
                <a:gd name="T88" fmla="*/ 371 w 724"/>
                <a:gd name="T89" fmla="*/ 411 h 561"/>
                <a:gd name="T90" fmla="*/ 64 w 724"/>
                <a:gd name="T91" fmla="*/ 561 h 561"/>
                <a:gd name="T92" fmla="*/ 660 w 724"/>
                <a:gd name="T93" fmla="*/ 0 h 561"/>
                <a:gd name="T94" fmla="*/ 692 w 724"/>
                <a:gd name="T95" fmla="*/ 284 h 561"/>
                <a:gd name="T96" fmla="*/ 32 w 724"/>
                <a:gd name="T97" fmla="*/ 63 h 561"/>
                <a:gd name="T98" fmla="*/ 32 w 724"/>
                <a:gd name="T99" fmla="*/ 497 h 5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24" h="561">
                  <a:moveTo>
                    <a:pt x="347" y="129"/>
                  </a:moveTo>
                  <a:cubicBezTo>
                    <a:pt x="366" y="129"/>
                    <a:pt x="366" y="129"/>
                    <a:pt x="366" y="129"/>
                  </a:cubicBezTo>
                  <a:cubicBezTo>
                    <a:pt x="366" y="201"/>
                    <a:pt x="366" y="201"/>
                    <a:pt x="366" y="201"/>
                  </a:cubicBezTo>
                  <a:cubicBezTo>
                    <a:pt x="347" y="201"/>
                    <a:pt x="347" y="201"/>
                    <a:pt x="347" y="201"/>
                  </a:cubicBezTo>
                  <a:cubicBezTo>
                    <a:pt x="347" y="192"/>
                    <a:pt x="347" y="192"/>
                    <a:pt x="347" y="192"/>
                  </a:cubicBezTo>
                  <a:cubicBezTo>
                    <a:pt x="344" y="196"/>
                    <a:pt x="340" y="199"/>
                    <a:pt x="336" y="200"/>
                  </a:cubicBezTo>
                  <a:cubicBezTo>
                    <a:pt x="332" y="202"/>
                    <a:pt x="328" y="203"/>
                    <a:pt x="323" y="203"/>
                  </a:cubicBezTo>
                  <a:cubicBezTo>
                    <a:pt x="317" y="203"/>
                    <a:pt x="312" y="202"/>
                    <a:pt x="308" y="200"/>
                  </a:cubicBezTo>
                  <a:cubicBezTo>
                    <a:pt x="304" y="197"/>
                    <a:pt x="301" y="194"/>
                    <a:pt x="300" y="190"/>
                  </a:cubicBezTo>
                  <a:cubicBezTo>
                    <a:pt x="299" y="188"/>
                    <a:pt x="299" y="187"/>
                    <a:pt x="299" y="186"/>
                  </a:cubicBezTo>
                  <a:cubicBezTo>
                    <a:pt x="298" y="185"/>
                    <a:pt x="298" y="184"/>
                    <a:pt x="298" y="182"/>
                  </a:cubicBezTo>
                  <a:cubicBezTo>
                    <a:pt x="298" y="181"/>
                    <a:pt x="298" y="179"/>
                    <a:pt x="298" y="177"/>
                  </a:cubicBezTo>
                  <a:cubicBezTo>
                    <a:pt x="298" y="175"/>
                    <a:pt x="297" y="173"/>
                    <a:pt x="297" y="170"/>
                  </a:cubicBezTo>
                  <a:cubicBezTo>
                    <a:pt x="297" y="129"/>
                    <a:pt x="297" y="129"/>
                    <a:pt x="297" y="129"/>
                  </a:cubicBezTo>
                  <a:cubicBezTo>
                    <a:pt x="317" y="129"/>
                    <a:pt x="317" y="129"/>
                    <a:pt x="317" y="129"/>
                  </a:cubicBezTo>
                  <a:cubicBezTo>
                    <a:pt x="317" y="170"/>
                    <a:pt x="317" y="170"/>
                    <a:pt x="317" y="170"/>
                  </a:cubicBezTo>
                  <a:cubicBezTo>
                    <a:pt x="317" y="174"/>
                    <a:pt x="317" y="177"/>
                    <a:pt x="317" y="179"/>
                  </a:cubicBezTo>
                  <a:cubicBezTo>
                    <a:pt x="317" y="181"/>
                    <a:pt x="318" y="182"/>
                    <a:pt x="319" y="184"/>
                  </a:cubicBezTo>
                  <a:cubicBezTo>
                    <a:pt x="321" y="188"/>
                    <a:pt x="325" y="190"/>
                    <a:pt x="331" y="190"/>
                  </a:cubicBezTo>
                  <a:cubicBezTo>
                    <a:pt x="338" y="190"/>
                    <a:pt x="343" y="187"/>
                    <a:pt x="345" y="181"/>
                  </a:cubicBezTo>
                  <a:cubicBezTo>
                    <a:pt x="346" y="179"/>
                    <a:pt x="347" y="178"/>
                    <a:pt x="347" y="176"/>
                  </a:cubicBezTo>
                  <a:cubicBezTo>
                    <a:pt x="347" y="174"/>
                    <a:pt x="347" y="171"/>
                    <a:pt x="347" y="168"/>
                  </a:cubicBezTo>
                  <a:lnTo>
                    <a:pt x="347" y="129"/>
                  </a:lnTo>
                  <a:close/>
                  <a:moveTo>
                    <a:pt x="266" y="201"/>
                  </a:moveTo>
                  <a:cubicBezTo>
                    <a:pt x="285" y="201"/>
                    <a:pt x="285" y="201"/>
                    <a:pt x="285" y="201"/>
                  </a:cubicBezTo>
                  <a:cubicBezTo>
                    <a:pt x="285" y="95"/>
                    <a:pt x="285" y="95"/>
                    <a:pt x="285" y="95"/>
                  </a:cubicBezTo>
                  <a:cubicBezTo>
                    <a:pt x="266" y="95"/>
                    <a:pt x="266" y="95"/>
                    <a:pt x="266" y="95"/>
                  </a:cubicBezTo>
                  <a:lnTo>
                    <a:pt x="266" y="201"/>
                  </a:lnTo>
                  <a:close/>
                  <a:moveTo>
                    <a:pt x="523" y="134"/>
                  </a:moveTo>
                  <a:cubicBezTo>
                    <a:pt x="508" y="128"/>
                    <a:pt x="508" y="128"/>
                    <a:pt x="508" y="128"/>
                  </a:cubicBezTo>
                  <a:cubicBezTo>
                    <a:pt x="483" y="157"/>
                    <a:pt x="483" y="157"/>
                    <a:pt x="483" y="157"/>
                  </a:cubicBezTo>
                  <a:cubicBezTo>
                    <a:pt x="481" y="157"/>
                    <a:pt x="481" y="157"/>
                    <a:pt x="481" y="157"/>
                  </a:cubicBezTo>
                  <a:cubicBezTo>
                    <a:pt x="481" y="95"/>
                    <a:pt x="481" y="95"/>
                    <a:pt x="481" y="95"/>
                  </a:cubicBezTo>
                  <a:cubicBezTo>
                    <a:pt x="462" y="95"/>
                    <a:pt x="462" y="95"/>
                    <a:pt x="462" y="95"/>
                  </a:cubicBezTo>
                  <a:cubicBezTo>
                    <a:pt x="462" y="201"/>
                    <a:pt x="462" y="201"/>
                    <a:pt x="462" y="201"/>
                  </a:cubicBezTo>
                  <a:cubicBezTo>
                    <a:pt x="481" y="201"/>
                    <a:pt x="481" y="201"/>
                    <a:pt x="481" y="201"/>
                  </a:cubicBezTo>
                  <a:cubicBezTo>
                    <a:pt x="481" y="163"/>
                    <a:pt x="481" y="163"/>
                    <a:pt x="481" y="163"/>
                  </a:cubicBezTo>
                  <a:cubicBezTo>
                    <a:pt x="510" y="203"/>
                    <a:pt x="510" y="203"/>
                    <a:pt x="510" y="203"/>
                  </a:cubicBezTo>
                  <a:cubicBezTo>
                    <a:pt x="527" y="196"/>
                    <a:pt x="527" y="196"/>
                    <a:pt x="527" y="196"/>
                  </a:cubicBezTo>
                  <a:cubicBezTo>
                    <a:pt x="498" y="160"/>
                    <a:pt x="498" y="160"/>
                    <a:pt x="498" y="160"/>
                  </a:cubicBezTo>
                  <a:lnTo>
                    <a:pt x="523" y="134"/>
                  </a:lnTo>
                  <a:close/>
                  <a:moveTo>
                    <a:pt x="448" y="148"/>
                  </a:moveTo>
                  <a:cubicBezTo>
                    <a:pt x="448" y="146"/>
                    <a:pt x="448" y="145"/>
                    <a:pt x="447" y="144"/>
                  </a:cubicBezTo>
                  <a:cubicBezTo>
                    <a:pt x="447" y="143"/>
                    <a:pt x="447" y="142"/>
                    <a:pt x="446" y="141"/>
                  </a:cubicBezTo>
                  <a:cubicBezTo>
                    <a:pt x="445" y="137"/>
                    <a:pt x="442" y="133"/>
                    <a:pt x="438" y="131"/>
                  </a:cubicBezTo>
                  <a:cubicBezTo>
                    <a:pt x="434" y="128"/>
                    <a:pt x="429" y="127"/>
                    <a:pt x="423" y="127"/>
                  </a:cubicBezTo>
                  <a:cubicBezTo>
                    <a:pt x="418" y="127"/>
                    <a:pt x="414" y="128"/>
                    <a:pt x="410" y="130"/>
                  </a:cubicBezTo>
                  <a:cubicBezTo>
                    <a:pt x="406" y="132"/>
                    <a:pt x="402" y="135"/>
                    <a:pt x="399" y="139"/>
                  </a:cubicBezTo>
                  <a:cubicBezTo>
                    <a:pt x="399" y="129"/>
                    <a:pt x="399" y="129"/>
                    <a:pt x="399" y="129"/>
                  </a:cubicBezTo>
                  <a:cubicBezTo>
                    <a:pt x="379" y="129"/>
                    <a:pt x="379" y="129"/>
                    <a:pt x="379" y="129"/>
                  </a:cubicBezTo>
                  <a:cubicBezTo>
                    <a:pt x="379" y="201"/>
                    <a:pt x="379" y="201"/>
                    <a:pt x="379" y="201"/>
                  </a:cubicBezTo>
                  <a:cubicBezTo>
                    <a:pt x="399" y="201"/>
                    <a:pt x="399" y="201"/>
                    <a:pt x="399" y="201"/>
                  </a:cubicBezTo>
                  <a:cubicBezTo>
                    <a:pt x="399" y="162"/>
                    <a:pt x="399" y="162"/>
                    <a:pt x="399" y="162"/>
                  </a:cubicBezTo>
                  <a:cubicBezTo>
                    <a:pt x="399" y="159"/>
                    <a:pt x="399" y="156"/>
                    <a:pt x="399" y="154"/>
                  </a:cubicBezTo>
                  <a:cubicBezTo>
                    <a:pt x="399" y="153"/>
                    <a:pt x="400" y="151"/>
                    <a:pt x="400" y="149"/>
                  </a:cubicBezTo>
                  <a:cubicBezTo>
                    <a:pt x="402" y="146"/>
                    <a:pt x="404" y="144"/>
                    <a:pt x="406" y="143"/>
                  </a:cubicBezTo>
                  <a:cubicBezTo>
                    <a:pt x="409" y="141"/>
                    <a:pt x="412" y="140"/>
                    <a:pt x="415" y="140"/>
                  </a:cubicBezTo>
                  <a:cubicBezTo>
                    <a:pt x="421" y="140"/>
                    <a:pt x="425" y="142"/>
                    <a:pt x="427" y="146"/>
                  </a:cubicBezTo>
                  <a:cubicBezTo>
                    <a:pt x="428" y="148"/>
                    <a:pt x="429" y="150"/>
                    <a:pt x="429" y="152"/>
                  </a:cubicBezTo>
                  <a:cubicBezTo>
                    <a:pt x="429" y="153"/>
                    <a:pt x="429" y="156"/>
                    <a:pt x="429" y="160"/>
                  </a:cubicBezTo>
                  <a:cubicBezTo>
                    <a:pt x="429" y="201"/>
                    <a:pt x="429" y="201"/>
                    <a:pt x="429" y="201"/>
                  </a:cubicBezTo>
                  <a:cubicBezTo>
                    <a:pt x="448" y="201"/>
                    <a:pt x="448" y="201"/>
                    <a:pt x="448" y="201"/>
                  </a:cubicBezTo>
                  <a:cubicBezTo>
                    <a:pt x="448" y="160"/>
                    <a:pt x="448" y="160"/>
                    <a:pt x="448" y="160"/>
                  </a:cubicBezTo>
                  <a:cubicBezTo>
                    <a:pt x="448" y="157"/>
                    <a:pt x="448" y="155"/>
                    <a:pt x="448" y="153"/>
                  </a:cubicBezTo>
                  <a:cubicBezTo>
                    <a:pt x="448" y="151"/>
                    <a:pt x="448" y="149"/>
                    <a:pt x="448" y="148"/>
                  </a:cubicBezTo>
                  <a:close/>
                  <a:moveTo>
                    <a:pt x="255" y="149"/>
                  </a:moveTo>
                  <a:cubicBezTo>
                    <a:pt x="257" y="153"/>
                    <a:pt x="258" y="158"/>
                    <a:pt x="258" y="164"/>
                  </a:cubicBezTo>
                  <a:cubicBezTo>
                    <a:pt x="258" y="169"/>
                    <a:pt x="257" y="174"/>
                    <a:pt x="255" y="179"/>
                  </a:cubicBezTo>
                  <a:cubicBezTo>
                    <a:pt x="253" y="184"/>
                    <a:pt x="251" y="188"/>
                    <a:pt x="248" y="192"/>
                  </a:cubicBezTo>
                  <a:cubicBezTo>
                    <a:pt x="245" y="195"/>
                    <a:pt x="241" y="198"/>
                    <a:pt x="237" y="200"/>
                  </a:cubicBezTo>
                  <a:cubicBezTo>
                    <a:pt x="233" y="202"/>
                    <a:pt x="228" y="203"/>
                    <a:pt x="223" y="203"/>
                  </a:cubicBezTo>
                  <a:cubicBezTo>
                    <a:pt x="221" y="203"/>
                    <a:pt x="219" y="203"/>
                    <a:pt x="217" y="202"/>
                  </a:cubicBezTo>
                  <a:cubicBezTo>
                    <a:pt x="215" y="202"/>
                    <a:pt x="213" y="201"/>
                    <a:pt x="211" y="200"/>
                  </a:cubicBezTo>
                  <a:cubicBezTo>
                    <a:pt x="210" y="200"/>
                    <a:pt x="208" y="198"/>
                    <a:pt x="206" y="197"/>
                  </a:cubicBezTo>
                  <a:cubicBezTo>
                    <a:pt x="205" y="195"/>
                    <a:pt x="203" y="194"/>
                    <a:pt x="201" y="192"/>
                  </a:cubicBezTo>
                  <a:cubicBezTo>
                    <a:pt x="201" y="237"/>
                    <a:pt x="201" y="237"/>
                    <a:pt x="201" y="237"/>
                  </a:cubicBezTo>
                  <a:cubicBezTo>
                    <a:pt x="182" y="237"/>
                    <a:pt x="182" y="237"/>
                    <a:pt x="182" y="237"/>
                  </a:cubicBezTo>
                  <a:cubicBezTo>
                    <a:pt x="182" y="129"/>
                    <a:pt x="182" y="129"/>
                    <a:pt x="182" y="129"/>
                  </a:cubicBezTo>
                  <a:cubicBezTo>
                    <a:pt x="201" y="129"/>
                    <a:pt x="201" y="129"/>
                    <a:pt x="201" y="129"/>
                  </a:cubicBezTo>
                  <a:cubicBezTo>
                    <a:pt x="201" y="140"/>
                    <a:pt x="201" y="140"/>
                    <a:pt x="201" y="140"/>
                  </a:cubicBezTo>
                  <a:cubicBezTo>
                    <a:pt x="204" y="135"/>
                    <a:pt x="208" y="132"/>
                    <a:pt x="212" y="130"/>
                  </a:cubicBezTo>
                  <a:cubicBezTo>
                    <a:pt x="216" y="128"/>
                    <a:pt x="221" y="127"/>
                    <a:pt x="226" y="127"/>
                  </a:cubicBezTo>
                  <a:cubicBezTo>
                    <a:pt x="230" y="127"/>
                    <a:pt x="235" y="128"/>
                    <a:pt x="239" y="130"/>
                  </a:cubicBezTo>
                  <a:cubicBezTo>
                    <a:pt x="243" y="132"/>
                    <a:pt x="246" y="134"/>
                    <a:pt x="249" y="137"/>
                  </a:cubicBezTo>
                  <a:cubicBezTo>
                    <a:pt x="252" y="141"/>
                    <a:pt x="254" y="144"/>
                    <a:pt x="255" y="149"/>
                  </a:cubicBezTo>
                  <a:close/>
                  <a:moveTo>
                    <a:pt x="238" y="164"/>
                  </a:moveTo>
                  <a:cubicBezTo>
                    <a:pt x="238" y="156"/>
                    <a:pt x="236" y="150"/>
                    <a:pt x="233" y="146"/>
                  </a:cubicBezTo>
                  <a:cubicBezTo>
                    <a:pt x="230" y="141"/>
                    <a:pt x="225" y="139"/>
                    <a:pt x="220" y="139"/>
                  </a:cubicBezTo>
                  <a:cubicBezTo>
                    <a:pt x="214" y="139"/>
                    <a:pt x="209" y="141"/>
                    <a:pt x="206" y="146"/>
                  </a:cubicBezTo>
                  <a:cubicBezTo>
                    <a:pt x="202" y="151"/>
                    <a:pt x="201" y="157"/>
                    <a:pt x="201" y="166"/>
                  </a:cubicBezTo>
                  <a:cubicBezTo>
                    <a:pt x="201" y="174"/>
                    <a:pt x="202" y="180"/>
                    <a:pt x="206" y="185"/>
                  </a:cubicBezTo>
                  <a:cubicBezTo>
                    <a:pt x="209" y="189"/>
                    <a:pt x="214" y="192"/>
                    <a:pt x="220" y="192"/>
                  </a:cubicBezTo>
                  <a:cubicBezTo>
                    <a:pt x="223" y="192"/>
                    <a:pt x="226" y="191"/>
                    <a:pt x="228" y="189"/>
                  </a:cubicBezTo>
                  <a:cubicBezTo>
                    <a:pt x="230" y="187"/>
                    <a:pt x="232" y="185"/>
                    <a:pt x="234" y="182"/>
                  </a:cubicBezTo>
                  <a:cubicBezTo>
                    <a:pt x="235" y="180"/>
                    <a:pt x="236" y="177"/>
                    <a:pt x="237" y="173"/>
                  </a:cubicBezTo>
                  <a:cubicBezTo>
                    <a:pt x="237" y="170"/>
                    <a:pt x="238" y="167"/>
                    <a:pt x="238" y="164"/>
                  </a:cubicBezTo>
                  <a:close/>
                  <a:moveTo>
                    <a:pt x="170" y="170"/>
                  </a:moveTo>
                  <a:cubicBezTo>
                    <a:pt x="169" y="168"/>
                    <a:pt x="167" y="166"/>
                    <a:pt x="164" y="164"/>
                  </a:cubicBezTo>
                  <a:cubicBezTo>
                    <a:pt x="162" y="162"/>
                    <a:pt x="159" y="160"/>
                    <a:pt x="155" y="157"/>
                  </a:cubicBezTo>
                  <a:cubicBezTo>
                    <a:pt x="151" y="154"/>
                    <a:pt x="149" y="152"/>
                    <a:pt x="147" y="150"/>
                  </a:cubicBezTo>
                  <a:cubicBezTo>
                    <a:pt x="146" y="149"/>
                    <a:pt x="145" y="147"/>
                    <a:pt x="145" y="145"/>
                  </a:cubicBezTo>
                  <a:cubicBezTo>
                    <a:pt x="145" y="143"/>
                    <a:pt x="146" y="142"/>
                    <a:pt x="148" y="140"/>
                  </a:cubicBezTo>
                  <a:cubicBezTo>
                    <a:pt x="149" y="139"/>
                    <a:pt x="152" y="138"/>
                    <a:pt x="154" y="138"/>
                  </a:cubicBezTo>
                  <a:cubicBezTo>
                    <a:pt x="158" y="138"/>
                    <a:pt x="162" y="140"/>
                    <a:pt x="166" y="142"/>
                  </a:cubicBezTo>
                  <a:cubicBezTo>
                    <a:pt x="172" y="133"/>
                    <a:pt x="172" y="133"/>
                    <a:pt x="172" y="133"/>
                  </a:cubicBezTo>
                  <a:cubicBezTo>
                    <a:pt x="169" y="131"/>
                    <a:pt x="166" y="130"/>
                    <a:pt x="162" y="129"/>
                  </a:cubicBezTo>
                  <a:cubicBezTo>
                    <a:pt x="159" y="128"/>
                    <a:pt x="155" y="127"/>
                    <a:pt x="151" y="127"/>
                  </a:cubicBezTo>
                  <a:cubicBezTo>
                    <a:pt x="148" y="127"/>
                    <a:pt x="144" y="128"/>
                    <a:pt x="141" y="129"/>
                  </a:cubicBezTo>
                  <a:cubicBezTo>
                    <a:pt x="138" y="130"/>
                    <a:pt x="136" y="131"/>
                    <a:pt x="134" y="133"/>
                  </a:cubicBezTo>
                  <a:cubicBezTo>
                    <a:pt x="131" y="135"/>
                    <a:pt x="130" y="137"/>
                    <a:pt x="129" y="139"/>
                  </a:cubicBezTo>
                  <a:cubicBezTo>
                    <a:pt x="127" y="142"/>
                    <a:pt x="127" y="144"/>
                    <a:pt x="127" y="147"/>
                  </a:cubicBezTo>
                  <a:cubicBezTo>
                    <a:pt x="127" y="150"/>
                    <a:pt x="127" y="152"/>
                    <a:pt x="128" y="154"/>
                  </a:cubicBezTo>
                  <a:cubicBezTo>
                    <a:pt x="129" y="156"/>
                    <a:pt x="130" y="158"/>
                    <a:pt x="132" y="160"/>
                  </a:cubicBezTo>
                  <a:cubicBezTo>
                    <a:pt x="133" y="161"/>
                    <a:pt x="135" y="163"/>
                    <a:pt x="137" y="164"/>
                  </a:cubicBezTo>
                  <a:cubicBezTo>
                    <a:pt x="138" y="166"/>
                    <a:pt x="140" y="167"/>
                    <a:pt x="142" y="168"/>
                  </a:cubicBezTo>
                  <a:cubicBezTo>
                    <a:pt x="145" y="170"/>
                    <a:pt x="147" y="172"/>
                    <a:pt x="148" y="173"/>
                  </a:cubicBezTo>
                  <a:cubicBezTo>
                    <a:pt x="150" y="174"/>
                    <a:pt x="151" y="176"/>
                    <a:pt x="152" y="177"/>
                  </a:cubicBezTo>
                  <a:cubicBezTo>
                    <a:pt x="153" y="178"/>
                    <a:pt x="154" y="179"/>
                    <a:pt x="154" y="180"/>
                  </a:cubicBezTo>
                  <a:cubicBezTo>
                    <a:pt x="154" y="181"/>
                    <a:pt x="154" y="182"/>
                    <a:pt x="154" y="183"/>
                  </a:cubicBezTo>
                  <a:cubicBezTo>
                    <a:pt x="154" y="186"/>
                    <a:pt x="154" y="188"/>
                    <a:pt x="152" y="189"/>
                  </a:cubicBezTo>
                  <a:cubicBezTo>
                    <a:pt x="150" y="191"/>
                    <a:pt x="147" y="192"/>
                    <a:pt x="144" y="192"/>
                  </a:cubicBezTo>
                  <a:cubicBezTo>
                    <a:pt x="142" y="192"/>
                    <a:pt x="139" y="191"/>
                    <a:pt x="137" y="190"/>
                  </a:cubicBezTo>
                  <a:cubicBezTo>
                    <a:pt x="134" y="189"/>
                    <a:pt x="132" y="187"/>
                    <a:pt x="129" y="185"/>
                  </a:cubicBezTo>
                  <a:cubicBezTo>
                    <a:pt x="123" y="195"/>
                    <a:pt x="123" y="195"/>
                    <a:pt x="123" y="195"/>
                  </a:cubicBezTo>
                  <a:cubicBezTo>
                    <a:pt x="126" y="198"/>
                    <a:pt x="130" y="200"/>
                    <a:pt x="134" y="201"/>
                  </a:cubicBezTo>
                  <a:cubicBezTo>
                    <a:pt x="138" y="202"/>
                    <a:pt x="142" y="203"/>
                    <a:pt x="147" y="203"/>
                  </a:cubicBezTo>
                  <a:cubicBezTo>
                    <a:pt x="150" y="203"/>
                    <a:pt x="154" y="202"/>
                    <a:pt x="157" y="201"/>
                  </a:cubicBezTo>
                  <a:cubicBezTo>
                    <a:pt x="161" y="200"/>
                    <a:pt x="164" y="199"/>
                    <a:pt x="166" y="197"/>
                  </a:cubicBezTo>
                  <a:cubicBezTo>
                    <a:pt x="168" y="195"/>
                    <a:pt x="170" y="193"/>
                    <a:pt x="172" y="190"/>
                  </a:cubicBezTo>
                  <a:cubicBezTo>
                    <a:pt x="173" y="187"/>
                    <a:pt x="174" y="184"/>
                    <a:pt x="174" y="181"/>
                  </a:cubicBezTo>
                  <a:cubicBezTo>
                    <a:pt x="174" y="179"/>
                    <a:pt x="173" y="177"/>
                    <a:pt x="173" y="175"/>
                  </a:cubicBezTo>
                  <a:cubicBezTo>
                    <a:pt x="172" y="173"/>
                    <a:pt x="171" y="172"/>
                    <a:pt x="170" y="170"/>
                  </a:cubicBezTo>
                  <a:close/>
                  <a:moveTo>
                    <a:pt x="543" y="118"/>
                  </a:moveTo>
                  <a:cubicBezTo>
                    <a:pt x="543" y="114"/>
                    <a:pt x="546" y="111"/>
                    <a:pt x="549" y="111"/>
                  </a:cubicBezTo>
                  <a:cubicBezTo>
                    <a:pt x="549" y="111"/>
                    <a:pt x="549" y="111"/>
                    <a:pt x="549" y="111"/>
                  </a:cubicBezTo>
                  <a:cubicBezTo>
                    <a:pt x="553" y="111"/>
                    <a:pt x="556" y="114"/>
                    <a:pt x="556" y="118"/>
                  </a:cubicBezTo>
                  <a:cubicBezTo>
                    <a:pt x="556" y="121"/>
                    <a:pt x="553" y="124"/>
                    <a:pt x="549" y="124"/>
                  </a:cubicBezTo>
                  <a:cubicBezTo>
                    <a:pt x="546" y="124"/>
                    <a:pt x="543" y="121"/>
                    <a:pt x="543" y="118"/>
                  </a:cubicBezTo>
                  <a:close/>
                  <a:moveTo>
                    <a:pt x="544" y="118"/>
                  </a:moveTo>
                  <a:cubicBezTo>
                    <a:pt x="544" y="121"/>
                    <a:pt x="547" y="123"/>
                    <a:pt x="549" y="123"/>
                  </a:cubicBezTo>
                  <a:cubicBezTo>
                    <a:pt x="552" y="123"/>
                    <a:pt x="555" y="121"/>
                    <a:pt x="555" y="118"/>
                  </a:cubicBezTo>
                  <a:cubicBezTo>
                    <a:pt x="555" y="114"/>
                    <a:pt x="552" y="112"/>
                    <a:pt x="549" y="112"/>
                  </a:cubicBezTo>
                  <a:cubicBezTo>
                    <a:pt x="549" y="112"/>
                    <a:pt x="549" y="112"/>
                    <a:pt x="549" y="112"/>
                  </a:cubicBezTo>
                  <a:cubicBezTo>
                    <a:pt x="547" y="112"/>
                    <a:pt x="544" y="114"/>
                    <a:pt x="544" y="118"/>
                  </a:cubicBezTo>
                  <a:close/>
                  <a:moveTo>
                    <a:pt x="544" y="143"/>
                  </a:moveTo>
                  <a:cubicBezTo>
                    <a:pt x="589" y="164"/>
                    <a:pt x="589" y="164"/>
                    <a:pt x="589" y="164"/>
                  </a:cubicBezTo>
                  <a:cubicBezTo>
                    <a:pt x="544" y="187"/>
                    <a:pt x="544" y="187"/>
                    <a:pt x="544" y="187"/>
                  </a:cubicBezTo>
                  <a:cubicBezTo>
                    <a:pt x="544" y="199"/>
                    <a:pt x="544" y="199"/>
                    <a:pt x="544" y="199"/>
                  </a:cubicBezTo>
                  <a:cubicBezTo>
                    <a:pt x="602" y="171"/>
                    <a:pt x="602" y="171"/>
                    <a:pt x="602" y="171"/>
                  </a:cubicBezTo>
                  <a:cubicBezTo>
                    <a:pt x="602" y="159"/>
                    <a:pt x="602" y="159"/>
                    <a:pt x="602" y="159"/>
                  </a:cubicBezTo>
                  <a:cubicBezTo>
                    <a:pt x="544" y="130"/>
                    <a:pt x="544" y="130"/>
                    <a:pt x="544" y="130"/>
                  </a:cubicBezTo>
                  <a:lnTo>
                    <a:pt x="544" y="143"/>
                  </a:lnTo>
                  <a:close/>
                  <a:moveTo>
                    <a:pt x="548" y="121"/>
                  </a:moveTo>
                  <a:cubicBezTo>
                    <a:pt x="547" y="121"/>
                    <a:pt x="547" y="121"/>
                    <a:pt x="547" y="121"/>
                  </a:cubicBezTo>
                  <a:cubicBezTo>
                    <a:pt x="547" y="114"/>
                    <a:pt x="547" y="114"/>
                    <a:pt x="547" y="114"/>
                  </a:cubicBezTo>
                  <a:cubicBezTo>
                    <a:pt x="548" y="114"/>
                    <a:pt x="548" y="114"/>
                    <a:pt x="549" y="114"/>
                  </a:cubicBezTo>
                  <a:cubicBezTo>
                    <a:pt x="550" y="114"/>
                    <a:pt x="551" y="114"/>
                    <a:pt x="551" y="114"/>
                  </a:cubicBezTo>
                  <a:cubicBezTo>
                    <a:pt x="552" y="115"/>
                    <a:pt x="552" y="115"/>
                    <a:pt x="552" y="116"/>
                  </a:cubicBezTo>
                  <a:cubicBezTo>
                    <a:pt x="552" y="117"/>
                    <a:pt x="551" y="117"/>
                    <a:pt x="551" y="118"/>
                  </a:cubicBezTo>
                  <a:cubicBezTo>
                    <a:pt x="551" y="118"/>
                    <a:pt x="551" y="118"/>
                    <a:pt x="551" y="118"/>
                  </a:cubicBezTo>
                  <a:cubicBezTo>
                    <a:pt x="551" y="118"/>
                    <a:pt x="552" y="118"/>
                    <a:pt x="552" y="119"/>
                  </a:cubicBezTo>
                  <a:cubicBezTo>
                    <a:pt x="552" y="121"/>
                    <a:pt x="552" y="121"/>
                    <a:pt x="552" y="121"/>
                  </a:cubicBezTo>
                  <a:cubicBezTo>
                    <a:pt x="551" y="121"/>
                    <a:pt x="551" y="121"/>
                    <a:pt x="551" y="121"/>
                  </a:cubicBezTo>
                  <a:cubicBezTo>
                    <a:pt x="551" y="121"/>
                    <a:pt x="551" y="120"/>
                    <a:pt x="551" y="119"/>
                  </a:cubicBezTo>
                  <a:cubicBezTo>
                    <a:pt x="550" y="119"/>
                    <a:pt x="550" y="118"/>
                    <a:pt x="549" y="118"/>
                  </a:cubicBezTo>
                  <a:cubicBezTo>
                    <a:pt x="548" y="118"/>
                    <a:pt x="548" y="118"/>
                    <a:pt x="548" y="118"/>
                  </a:cubicBezTo>
                  <a:lnTo>
                    <a:pt x="548" y="121"/>
                  </a:lnTo>
                  <a:close/>
                  <a:moveTo>
                    <a:pt x="548" y="117"/>
                  </a:moveTo>
                  <a:cubicBezTo>
                    <a:pt x="549" y="117"/>
                    <a:pt x="549" y="117"/>
                    <a:pt x="549" y="117"/>
                  </a:cubicBezTo>
                  <a:cubicBezTo>
                    <a:pt x="550" y="117"/>
                    <a:pt x="551" y="117"/>
                    <a:pt x="551" y="116"/>
                  </a:cubicBezTo>
                  <a:cubicBezTo>
                    <a:pt x="551" y="115"/>
                    <a:pt x="550" y="115"/>
                    <a:pt x="549" y="115"/>
                  </a:cubicBezTo>
                  <a:cubicBezTo>
                    <a:pt x="549" y="115"/>
                    <a:pt x="548" y="115"/>
                    <a:pt x="548" y="115"/>
                  </a:cubicBezTo>
                  <a:lnTo>
                    <a:pt x="548" y="117"/>
                  </a:lnTo>
                  <a:close/>
                  <a:moveTo>
                    <a:pt x="371" y="411"/>
                  </a:moveTo>
                  <a:cubicBezTo>
                    <a:pt x="112" y="411"/>
                    <a:pt x="112" y="411"/>
                    <a:pt x="112" y="411"/>
                  </a:cubicBezTo>
                  <a:cubicBezTo>
                    <a:pt x="103" y="411"/>
                    <a:pt x="96" y="418"/>
                    <a:pt x="96" y="427"/>
                  </a:cubicBezTo>
                  <a:cubicBezTo>
                    <a:pt x="96" y="436"/>
                    <a:pt x="103" y="443"/>
                    <a:pt x="112" y="443"/>
                  </a:cubicBezTo>
                  <a:cubicBezTo>
                    <a:pt x="371" y="443"/>
                    <a:pt x="371" y="443"/>
                    <a:pt x="371" y="443"/>
                  </a:cubicBezTo>
                  <a:cubicBezTo>
                    <a:pt x="380" y="443"/>
                    <a:pt x="387" y="436"/>
                    <a:pt x="387" y="427"/>
                  </a:cubicBezTo>
                  <a:cubicBezTo>
                    <a:pt x="387" y="418"/>
                    <a:pt x="380" y="411"/>
                    <a:pt x="371" y="411"/>
                  </a:cubicBezTo>
                  <a:close/>
                  <a:moveTo>
                    <a:pt x="724" y="63"/>
                  </a:moveTo>
                  <a:cubicBezTo>
                    <a:pt x="724" y="497"/>
                    <a:pt x="724" y="497"/>
                    <a:pt x="724" y="497"/>
                  </a:cubicBezTo>
                  <a:cubicBezTo>
                    <a:pt x="724" y="532"/>
                    <a:pt x="695" y="561"/>
                    <a:pt x="660" y="561"/>
                  </a:cubicBezTo>
                  <a:cubicBezTo>
                    <a:pt x="64" y="561"/>
                    <a:pt x="64" y="561"/>
                    <a:pt x="64" y="561"/>
                  </a:cubicBezTo>
                  <a:cubicBezTo>
                    <a:pt x="29" y="561"/>
                    <a:pt x="0" y="532"/>
                    <a:pt x="0" y="497"/>
                  </a:cubicBezTo>
                  <a:cubicBezTo>
                    <a:pt x="0" y="63"/>
                    <a:pt x="0" y="63"/>
                    <a:pt x="0" y="63"/>
                  </a:cubicBezTo>
                  <a:cubicBezTo>
                    <a:pt x="0" y="28"/>
                    <a:pt x="29" y="0"/>
                    <a:pt x="64" y="0"/>
                  </a:cubicBezTo>
                  <a:cubicBezTo>
                    <a:pt x="660" y="0"/>
                    <a:pt x="660" y="0"/>
                    <a:pt x="660" y="0"/>
                  </a:cubicBezTo>
                  <a:cubicBezTo>
                    <a:pt x="695" y="0"/>
                    <a:pt x="724" y="28"/>
                    <a:pt x="724" y="63"/>
                  </a:cubicBezTo>
                  <a:close/>
                  <a:moveTo>
                    <a:pt x="32" y="63"/>
                  </a:moveTo>
                  <a:cubicBezTo>
                    <a:pt x="32" y="284"/>
                    <a:pt x="32" y="284"/>
                    <a:pt x="32" y="284"/>
                  </a:cubicBezTo>
                  <a:cubicBezTo>
                    <a:pt x="692" y="284"/>
                    <a:pt x="692" y="284"/>
                    <a:pt x="692" y="284"/>
                  </a:cubicBezTo>
                  <a:cubicBezTo>
                    <a:pt x="692" y="63"/>
                    <a:pt x="692" y="63"/>
                    <a:pt x="692" y="63"/>
                  </a:cubicBezTo>
                  <a:cubicBezTo>
                    <a:pt x="692" y="46"/>
                    <a:pt x="678" y="32"/>
                    <a:pt x="660" y="32"/>
                  </a:cubicBezTo>
                  <a:cubicBezTo>
                    <a:pt x="64" y="32"/>
                    <a:pt x="64" y="32"/>
                    <a:pt x="64" y="32"/>
                  </a:cubicBezTo>
                  <a:cubicBezTo>
                    <a:pt x="46" y="32"/>
                    <a:pt x="32" y="46"/>
                    <a:pt x="32" y="63"/>
                  </a:cubicBezTo>
                  <a:close/>
                  <a:moveTo>
                    <a:pt x="692" y="497"/>
                  </a:moveTo>
                  <a:cubicBezTo>
                    <a:pt x="692" y="316"/>
                    <a:pt x="692" y="316"/>
                    <a:pt x="692" y="316"/>
                  </a:cubicBezTo>
                  <a:cubicBezTo>
                    <a:pt x="32" y="316"/>
                    <a:pt x="32" y="316"/>
                    <a:pt x="32" y="316"/>
                  </a:cubicBezTo>
                  <a:cubicBezTo>
                    <a:pt x="32" y="497"/>
                    <a:pt x="32" y="497"/>
                    <a:pt x="32" y="497"/>
                  </a:cubicBezTo>
                  <a:cubicBezTo>
                    <a:pt x="32" y="515"/>
                    <a:pt x="46" y="529"/>
                    <a:pt x="64" y="529"/>
                  </a:cubicBezTo>
                  <a:cubicBezTo>
                    <a:pt x="660" y="529"/>
                    <a:pt x="660" y="529"/>
                    <a:pt x="660" y="529"/>
                  </a:cubicBezTo>
                  <a:cubicBezTo>
                    <a:pt x="678" y="529"/>
                    <a:pt x="692" y="515"/>
                    <a:pt x="692" y="497"/>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100">
                <a:solidFill>
                  <a:srgbClr val="000000"/>
                </a:solidFill>
              </a:endParaRPr>
            </a:p>
          </p:txBody>
        </p:sp>
        <p:sp>
          <p:nvSpPr>
            <p:cNvPr id="23" name="Freeform 220">
              <a:extLst>
                <a:ext uri="{FF2B5EF4-FFF2-40B4-BE49-F238E27FC236}">
                  <a16:creationId xmlns:a16="http://schemas.microsoft.com/office/drawing/2014/main" id="{967F60E6-C254-384A-B51D-E5725955D07E}"/>
                </a:ext>
              </a:extLst>
            </p:cNvPr>
            <p:cNvSpPr>
              <a:spLocks noEditPoints="1"/>
            </p:cNvSpPr>
            <p:nvPr/>
          </p:nvSpPr>
          <p:spPr bwMode="auto">
            <a:xfrm>
              <a:off x="1668159" y="2125902"/>
              <a:ext cx="366829" cy="284239"/>
            </a:xfrm>
            <a:custGeom>
              <a:avLst/>
              <a:gdLst>
                <a:gd name="T0" fmla="*/ 347 w 724"/>
                <a:gd name="T1" fmla="*/ 201 h 561"/>
                <a:gd name="T2" fmla="*/ 308 w 724"/>
                <a:gd name="T3" fmla="*/ 200 h 561"/>
                <a:gd name="T4" fmla="*/ 298 w 724"/>
                <a:gd name="T5" fmla="*/ 177 h 561"/>
                <a:gd name="T6" fmla="*/ 317 w 724"/>
                <a:gd name="T7" fmla="*/ 170 h 561"/>
                <a:gd name="T8" fmla="*/ 345 w 724"/>
                <a:gd name="T9" fmla="*/ 181 h 561"/>
                <a:gd name="T10" fmla="*/ 266 w 724"/>
                <a:gd name="T11" fmla="*/ 201 h 561"/>
                <a:gd name="T12" fmla="*/ 266 w 724"/>
                <a:gd name="T13" fmla="*/ 201 h 561"/>
                <a:gd name="T14" fmla="*/ 481 w 724"/>
                <a:gd name="T15" fmla="*/ 157 h 561"/>
                <a:gd name="T16" fmla="*/ 481 w 724"/>
                <a:gd name="T17" fmla="*/ 201 h 561"/>
                <a:gd name="T18" fmla="*/ 498 w 724"/>
                <a:gd name="T19" fmla="*/ 160 h 561"/>
                <a:gd name="T20" fmla="*/ 446 w 724"/>
                <a:gd name="T21" fmla="*/ 141 h 561"/>
                <a:gd name="T22" fmla="*/ 399 w 724"/>
                <a:gd name="T23" fmla="*/ 139 h 561"/>
                <a:gd name="T24" fmla="*/ 399 w 724"/>
                <a:gd name="T25" fmla="*/ 201 h 561"/>
                <a:gd name="T26" fmla="*/ 406 w 724"/>
                <a:gd name="T27" fmla="*/ 143 h 561"/>
                <a:gd name="T28" fmla="*/ 429 w 724"/>
                <a:gd name="T29" fmla="*/ 160 h 561"/>
                <a:gd name="T30" fmla="*/ 448 w 724"/>
                <a:gd name="T31" fmla="*/ 153 h 561"/>
                <a:gd name="T32" fmla="*/ 255 w 724"/>
                <a:gd name="T33" fmla="*/ 179 h 561"/>
                <a:gd name="T34" fmla="*/ 217 w 724"/>
                <a:gd name="T35" fmla="*/ 202 h 561"/>
                <a:gd name="T36" fmla="*/ 201 w 724"/>
                <a:gd name="T37" fmla="*/ 237 h 561"/>
                <a:gd name="T38" fmla="*/ 201 w 724"/>
                <a:gd name="T39" fmla="*/ 140 h 561"/>
                <a:gd name="T40" fmla="*/ 249 w 724"/>
                <a:gd name="T41" fmla="*/ 137 h 561"/>
                <a:gd name="T42" fmla="*/ 220 w 724"/>
                <a:gd name="T43" fmla="*/ 139 h 561"/>
                <a:gd name="T44" fmla="*/ 220 w 724"/>
                <a:gd name="T45" fmla="*/ 192 h 561"/>
                <a:gd name="T46" fmla="*/ 238 w 724"/>
                <a:gd name="T47" fmla="*/ 164 h 561"/>
                <a:gd name="T48" fmla="*/ 147 w 724"/>
                <a:gd name="T49" fmla="*/ 150 h 561"/>
                <a:gd name="T50" fmla="*/ 166 w 724"/>
                <a:gd name="T51" fmla="*/ 142 h 561"/>
                <a:gd name="T52" fmla="*/ 141 w 724"/>
                <a:gd name="T53" fmla="*/ 129 h 561"/>
                <a:gd name="T54" fmla="*/ 128 w 724"/>
                <a:gd name="T55" fmla="*/ 154 h 561"/>
                <a:gd name="T56" fmla="*/ 148 w 724"/>
                <a:gd name="T57" fmla="*/ 173 h 561"/>
                <a:gd name="T58" fmla="*/ 152 w 724"/>
                <a:gd name="T59" fmla="*/ 189 h 561"/>
                <a:gd name="T60" fmla="*/ 123 w 724"/>
                <a:gd name="T61" fmla="*/ 195 h 561"/>
                <a:gd name="T62" fmla="*/ 166 w 724"/>
                <a:gd name="T63" fmla="*/ 197 h 561"/>
                <a:gd name="T64" fmla="*/ 170 w 724"/>
                <a:gd name="T65" fmla="*/ 170 h 561"/>
                <a:gd name="T66" fmla="*/ 556 w 724"/>
                <a:gd name="T67" fmla="*/ 118 h 561"/>
                <a:gd name="T68" fmla="*/ 549 w 724"/>
                <a:gd name="T69" fmla="*/ 123 h 561"/>
                <a:gd name="T70" fmla="*/ 544 w 724"/>
                <a:gd name="T71" fmla="*/ 118 h 561"/>
                <a:gd name="T72" fmla="*/ 544 w 724"/>
                <a:gd name="T73" fmla="*/ 199 h 561"/>
                <a:gd name="T74" fmla="*/ 544 w 724"/>
                <a:gd name="T75" fmla="*/ 143 h 561"/>
                <a:gd name="T76" fmla="*/ 549 w 724"/>
                <a:gd name="T77" fmla="*/ 114 h 561"/>
                <a:gd name="T78" fmla="*/ 551 w 724"/>
                <a:gd name="T79" fmla="*/ 118 h 561"/>
                <a:gd name="T80" fmla="*/ 551 w 724"/>
                <a:gd name="T81" fmla="*/ 119 h 561"/>
                <a:gd name="T82" fmla="*/ 548 w 724"/>
                <a:gd name="T83" fmla="*/ 117 h 561"/>
                <a:gd name="T84" fmla="*/ 548 w 724"/>
                <a:gd name="T85" fmla="*/ 115 h 561"/>
                <a:gd name="T86" fmla="*/ 96 w 724"/>
                <a:gd name="T87" fmla="*/ 427 h 561"/>
                <a:gd name="T88" fmla="*/ 371 w 724"/>
                <a:gd name="T89" fmla="*/ 411 h 561"/>
                <a:gd name="T90" fmla="*/ 64 w 724"/>
                <a:gd name="T91" fmla="*/ 561 h 561"/>
                <a:gd name="T92" fmla="*/ 660 w 724"/>
                <a:gd name="T93" fmla="*/ 0 h 561"/>
                <a:gd name="T94" fmla="*/ 692 w 724"/>
                <a:gd name="T95" fmla="*/ 284 h 561"/>
                <a:gd name="T96" fmla="*/ 32 w 724"/>
                <a:gd name="T97" fmla="*/ 63 h 561"/>
                <a:gd name="T98" fmla="*/ 32 w 724"/>
                <a:gd name="T99" fmla="*/ 497 h 5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24" h="561">
                  <a:moveTo>
                    <a:pt x="347" y="129"/>
                  </a:moveTo>
                  <a:cubicBezTo>
                    <a:pt x="366" y="129"/>
                    <a:pt x="366" y="129"/>
                    <a:pt x="366" y="129"/>
                  </a:cubicBezTo>
                  <a:cubicBezTo>
                    <a:pt x="366" y="201"/>
                    <a:pt x="366" y="201"/>
                    <a:pt x="366" y="201"/>
                  </a:cubicBezTo>
                  <a:cubicBezTo>
                    <a:pt x="347" y="201"/>
                    <a:pt x="347" y="201"/>
                    <a:pt x="347" y="201"/>
                  </a:cubicBezTo>
                  <a:cubicBezTo>
                    <a:pt x="347" y="192"/>
                    <a:pt x="347" y="192"/>
                    <a:pt x="347" y="192"/>
                  </a:cubicBezTo>
                  <a:cubicBezTo>
                    <a:pt x="344" y="196"/>
                    <a:pt x="340" y="199"/>
                    <a:pt x="336" y="200"/>
                  </a:cubicBezTo>
                  <a:cubicBezTo>
                    <a:pt x="332" y="202"/>
                    <a:pt x="328" y="203"/>
                    <a:pt x="323" y="203"/>
                  </a:cubicBezTo>
                  <a:cubicBezTo>
                    <a:pt x="317" y="203"/>
                    <a:pt x="312" y="202"/>
                    <a:pt x="308" y="200"/>
                  </a:cubicBezTo>
                  <a:cubicBezTo>
                    <a:pt x="304" y="197"/>
                    <a:pt x="301" y="194"/>
                    <a:pt x="300" y="190"/>
                  </a:cubicBezTo>
                  <a:cubicBezTo>
                    <a:pt x="299" y="188"/>
                    <a:pt x="299" y="187"/>
                    <a:pt x="299" y="186"/>
                  </a:cubicBezTo>
                  <a:cubicBezTo>
                    <a:pt x="298" y="185"/>
                    <a:pt x="298" y="184"/>
                    <a:pt x="298" y="182"/>
                  </a:cubicBezTo>
                  <a:cubicBezTo>
                    <a:pt x="298" y="181"/>
                    <a:pt x="298" y="179"/>
                    <a:pt x="298" y="177"/>
                  </a:cubicBezTo>
                  <a:cubicBezTo>
                    <a:pt x="298" y="175"/>
                    <a:pt x="297" y="173"/>
                    <a:pt x="297" y="170"/>
                  </a:cubicBezTo>
                  <a:cubicBezTo>
                    <a:pt x="297" y="129"/>
                    <a:pt x="297" y="129"/>
                    <a:pt x="297" y="129"/>
                  </a:cubicBezTo>
                  <a:cubicBezTo>
                    <a:pt x="317" y="129"/>
                    <a:pt x="317" y="129"/>
                    <a:pt x="317" y="129"/>
                  </a:cubicBezTo>
                  <a:cubicBezTo>
                    <a:pt x="317" y="170"/>
                    <a:pt x="317" y="170"/>
                    <a:pt x="317" y="170"/>
                  </a:cubicBezTo>
                  <a:cubicBezTo>
                    <a:pt x="317" y="174"/>
                    <a:pt x="317" y="177"/>
                    <a:pt x="317" y="179"/>
                  </a:cubicBezTo>
                  <a:cubicBezTo>
                    <a:pt x="317" y="181"/>
                    <a:pt x="318" y="182"/>
                    <a:pt x="319" y="184"/>
                  </a:cubicBezTo>
                  <a:cubicBezTo>
                    <a:pt x="321" y="188"/>
                    <a:pt x="325" y="190"/>
                    <a:pt x="331" y="190"/>
                  </a:cubicBezTo>
                  <a:cubicBezTo>
                    <a:pt x="338" y="190"/>
                    <a:pt x="343" y="187"/>
                    <a:pt x="345" y="181"/>
                  </a:cubicBezTo>
                  <a:cubicBezTo>
                    <a:pt x="346" y="179"/>
                    <a:pt x="347" y="178"/>
                    <a:pt x="347" y="176"/>
                  </a:cubicBezTo>
                  <a:cubicBezTo>
                    <a:pt x="347" y="174"/>
                    <a:pt x="347" y="171"/>
                    <a:pt x="347" y="168"/>
                  </a:cubicBezTo>
                  <a:lnTo>
                    <a:pt x="347" y="129"/>
                  </a:lnTo>
                  <a:close/>
                  <a:moveTo>
                    <a:pt x="266" y="201"/>
                  </a:moveTo>
                  <a:cubicBezTo>
                    <a:pt x="285" y="201"/>
                    <a:pt x="285" y="201"/>
                    <a:pt x="285" y="201"/>
                  </a:cubicBezTo>
                  <a:cubicBezTo>
                    <a:pt x="285" y="95"/>
                    <a:pt x="285" y="95"/>
                    <a:pt x="285" y="95"/>
                  </a:cubicBezTo>
                  <a:cubicBezTo>
                    <a:pt x="266" y="95"/>
                    <a:pt x="266" y="95"/>
                    <a:pt x="266" y="95"/>
                  </a:cubicBezTo>
                  <a:lnTo>
                    <a:pt x="266" y="201"/>
                  </a:lnTo>
                  <a:close/>
                  <a:moveTo>
                    <a:pt x="523" y="134"/>
                  </a:moveTo>
                  <a:cubicBezTo>
                    <a:pt x="508" y="128"/>
                    <a:pt x="508" y="128"/>
                    <a:pt x="508" y="128"/>
                  </a:cubicBezTo>
                  <a:cubicBezTo>
                    <a:pt x="483" y="157"/>
                    <a:pt x="483" y="157"/>
                    <a:pt x="483" y="157"/>
                  </a:cubicBezTo>
                  <a:cubicBezTo>
                    <a:pt x="481" y="157"/>
                    <a:pt x="481" y="157"/>
                    <a:pt x="481" y="157"/>
                  </a:cubicBezTo>
                  <a:cubicBezTo>
                    <a:pt x="481" y="95"/>
                    <a:pt x="481" y="95"/>
                    <a:pt x="481" y="95"/>
                  </a:cubicBezTo>
                  <a:cubicBezTo>
                    <a:pt x="462" y="95"/>
                    <a:pt x="462" y="95"/>
                    <a:pt x="462" y="95"/>
                  </a:cubicBezTo>
                  <a:cubicBezTo>
                    <a:pt x="462" y="201"/>
                    <a:pt x="462" y="201"/>
                    <a:pt x="462" y="201"/>
                  </a:cubicBezTo>
                  <a:cubicBezTo>
                    <a:pt x="481" y="201"/>
                    <a:pt x="481" y="201"/>
                    <a:pt x="481" y="201"/>
                  </a:cubicBezTo>
                  <a:cubicBezTo>
                    <a:pt x="481" y="163"/>
                    <a:pt x="481" y="163"/>
                    <a:pt x="481" y="163"/>
                  </a:cubicBezTo>
                  <a:cubicBezTo>
                    <a:pt x="510" y="203"/>
                    <a:pt x="510" y="203"/>
                    <a:pt x="510" y="203"/>
                  </a:cubicBezTo>
                  <a:cubicBezTo>
                    <a:pt x="527" y="196"/>
                    <a:pt x="527" y="196"/>
                    <a:pt x="527" y="196"/>
                  </a:cubicBezTo>
                  <a:cubicBezTo>
                    <a:pt x="498" y="160"/>
                    <a:pt x="498" y="160"/>
                    <a:pt x="498" y="160"/>
                  </a:cubicBezTo>
                  <a:lnTo>
                    <a:pt x="523" y="134"/>
                  </a:lnTo>
                  <a:close/>
                  <a:moveTo>
                    <a:pt x="448" y="148"/>
                  </a:moveTo>
                  <a:cubicBezTo>
                    <a:pt x="448" y="146"/>
                    <a:pt x="448" y="145"/>
                    <a:pt x="447" y="144"/>
                  </a:cubicBezTo>
                  <a:cubicBezTo>
                    <a:pt x="447" y="143"/>
                    <a:pt x="447" y="142"/>
                    <a:pt x="446" y="141"/>
                  </a:cubicBezTo>
                  <a:cubicBezTo>
                    <a:pt x="445" y="137"/>
                    <a:pt x="442" y="133"/>
                    <a:pt x="438" y="131"/>
                  </a:cubicBezTo>
                  <a:cubicBezTo>
                    <a:pt x="434" y="128"/>
                    <a:pt x="429" y="127"/>
                    <a:pt x="423" y="127"/>
                  </a:cubicBezTo>
                  <a:cubicBezTo>
                    <a:pt x="418" y="127"/>
                    <a:pt x="414" y="128"/>
                    <a:pt x="410" y="130"/>
                  </a:cubicBezTo>
                  <a:cubicBezTo>
                    <a:pt x="406" y="132"/>
                    <a:pt x="402" y="135"/>
                    <a:pt x="399" y="139"/>
                  </a:cubicBezTo>
                  <a:cubicBezTo>
                    <a:pt x="399" y="129"/>
                    <a:pt x="399" y="129"/>
                    <a:pt x="399" y="129"/>
                  </a:cubicBezTo>
                  <a:cubicBezTo>
                    <a:pt x="379" y="129"/>
                    <a:pt x="379" y="129"/>
                    <a:pt x="379" y="129"/>
                  </a:cubicBezTo>
                  <a:cubicBezTo>
                    <a:pt x="379" y="201"/>
                    <a:pt x="379" y="201"/>
                    <a:pt x="379" y="201"/>
                  </a:cubicBezTo>
                  <a:cubicBezTo>
                    <a:pt x="399" y="201"/>
                    <a:pt x="399" y="201"/>
                    <a:pt x="399" y="201"/>
                  </a:cubicBezTo>
                  <a:cubicBezTo>
                    <a:pt x="399" y="162"/>
                    <a:pt x="399" y="162"/>
                    <a:pt x="399" y="162"/>
                  </a:cubicBezTo>
                  <a:cubicBezTo>
                    <a:pt x="399" y="159"/>
                    <a:pt x="399" y="156"/>
                    <a:pt x="399" y="154"/>
                  </a:cubicBezTo>
                  <a:cubicBezTo>
                    <a:pt x="399" y="153"/>
                    <a:pt x="400" y="151"/>
                    <a:pt x="400" y="149"/>
                  </a:cubicBezTo>
                  <a:cubicBezTo>
                    <a:pt x="402" y="146"/>
                    <a:pt x="404" y="144"/>
                    <a:pt x="406" y="143"/>
                  </a:cubicBezTo>
                  <a:cubicBezTo>
                    <a:pt x="409" y="141"/>
                    <a:pt x="412" y="140"/>
                    <a:pt x="415" y="140"/>
                  </a:cubicBezTo>
                  <a:cubicBezTo>
                    <a:pt x="421" y="140"/>
                    <a:pt x="425" y="142"/>
                    <a:pt x="427" y="146"/>
                  </a:cubicBezTo>
                  <a:cubicBezTo>
                    <a:pt x="428" y="148"/>
                    <a:pt x="429" y="150"/>
                    <a:pt x="429" y="152"/>
                  </a:cubicBezTo>
                  <a:cubicBezTo>
                    <a:pt x="429" y="153"/>
                    <a:pt x="429" y="156"/>
                    <a:pt x="429" y="160"/>
                  </a:cubicBezTo>
                  <a:cubicBezTo>
                    <a:pt x="429" y="201"/>
                    <a:pt x="429" y="201"/>
                    <a:pt x="429" y="201"/>
                  </a:cubicBezTo>
                  <a:cubicBezTo>
                    <a:pt x="448" y="201"/>
                    <a:pt x="448" y="201"/>
                    <a:pt x="448" y="201"/>
                  </a:cubicBezTo>
                  <a:cubicBezTo>
                    <a:pt x="448" y="160"/>
                    <a:pt x="448" y="160"/>
                    <a:pt x="448" y="160"/>
                  </a:cubicBezTo>
                  <a:cubicBezTo>
                    <a:pt x="448" y="157"/>
                    <a:pt x="448" y="155"/>
                    <a:pt x="448" y="153"/>
                  </a:cubicBezTo>
                  <a:cubicBezTo>
                    <a:pt x="448" y="151"/>
                    <a:pt x="448" y="149"/>
                    <a:pt x="448" y="148"/>
                  </a:cubicBezTo>
                  <a:close/>
                  <a:moveTo>
                    <a:pt x="255" y="149"/>
                  </a:moveTo>
                  <a:cubicBezTo>
                    <a:pt x="257" y="153"/>
                    <a:pt x="258" y="158"/>
                    <a:pt x="258" y="164"/>
                  </a:cubicBezTo>
                  <a:cubicBezTo>
                    <a:pt x="258" y="169"/>
                    <a:pt x="257" y="174"/>
                    <a:pt x="255" y="179"/>
                  </a:cubicBezTo>
                  <a:cubicBezTo>
                    <a:pt x="253" y="184"/>
                    <a:pt x="251" y="188"/>
                    <a:pt x="248" y="192"/>
                  </a:cubicBezTo>
                  <a:cubicBezTo>
                    <a:pt x="245" y="195"/>
                    <a:pt x="241" y="198"/>
                    <a:pt x="237" y="200"/>
                  </a:cubicBezTo>
                  <a:cubicBezTo>
                    <a:pt x="233" y="202"/>
                    <a:pt x="228" y="203"/>
                    <a:pt x="223" y="203"/>
                  </a:cubicBezTo>
                  <a:cubicBezTo>
                    <a:pt x="221" y="203"/>
                    <a:pt x="219" y="203"/>
                    <a:pt x="217" y="202"/>
                  </a:cubicBezTo>
                  <a:cubicBezTo>
                    <a:pt x="215" y="202"/>
                    <a:pt x="213" y="201"/>
                    <a:pt x="211" y="200"/>
                  </a:cubicBezTo>
                  <a:cubicBezTo>
                    <a:pt x="210" y="200"/>
                    <a:pt x="208" y="198"/>
                    <a:pt x="206" y="197"/>
                  </a:cubicBezTo>
                  <a:cubicBezTo>
                    <a:pt x="205" y="195"/>
                    <a:pt x="203" y="194"/>
                    <a:pt x="201" y="192"/>
                  </a:cubicBezTo>
                  <a:cubicBezTo>
                    <a:pt x="201" y="237"/>
                    <a:pt x="201" y="237"/>
                    <a:pt x="201" y="237"/>
                  </a:cubicBezTo>
                  <a:cubicBezTo>
                    <a:pt x="182" y="237"/>
                    <a:pt x="182" y="237"/>
                    <a:pt x="182" y="237"/>
                  </a:cubicBezTo>
                  <a:cubicBezTo>
                    <a:pt x="182" y="129"/>
                    <a:pt x="182" y="129"/>
                    <a:pt x="182" y="129"/>
                  </a:cubicBezTo>
                  <a:cubicBezTo>
                    <a:pt x="201" y="129"/>
                    <a:pt x="201" y="129"/>
                    <a:pt x="201" y="129"/>
                  </a:cubicBezTo>
                  <a:cubicBezTo>
                    <a:pt x="201" y="140"/>
                    <a:pt x="201" y="140"/>
                    <a:pt x="201" y="140"/>
                  </a:cubicBezTo>
                  <a:cubicBezTo>
                    <a:pt x="204" y="135"/>
                    <a:pt x="208" y="132"/>
                    <a:pt x="212" y="130"/>
                  </a:cubicBezTo>
                  <a:cubicBezTo>
                    <a:pt x="216" y="128"/>
                    <a:pt x="221" y="127"/>
                    <a:pt x="226" y="127"/>
                  </a:cubicBezTo>
                  <a:cubicBezTo>
                    <a:pt x="230" y="127"/>
                    <a:pt x="235" y="128"/>
                    <a:pt x="239" y="130"/>
                  </a:cubicBezTo>
                  <a:cubicBezTo>
                    <a:pt x="243" y="132"/>
                    <a:pt x="246" y="134"/>
                    <a:pt x="249" y="137"/>
                  </a:cubicBezTo>
                  <a:cubicBezTo>
                    <a:pt x="252" y="141"/>
                    <a:pt x="254" y="144"/>
                    <a:pt x="255" y="149"/>
                  </a:cubicBezTo>
                  <a:close/>
                  <a:moveTo>
                    <a:pt x="238" y="164"/>
                  </a:moveTo>
                  <a:cubicBezTo>
                    <a:pt x="238" y="156"/>
                    <a:pt x="236" y="150"/>
                    <a:pt x="233" y="146"/>
                  </a:cubicBezTo>
                  <a:cubicBezTo>
                    <a:pt x="230" y="141"/>
                    <a:pt x="225" y="139"/>
                    <a:pt x="220" y="139"/>
                  </a:cubicBezTo>
                  <a:cubicBezTo>
                    <a:pt x="214" y="139"/>
                    <a:pt x="209" y="141"/>
                    <a:pt x="206" y="146"/>
                  </a:cubicBezTo>
                  <a:cubicBezTo>
                    <a:pt x="202" y="151"/>
                    <a:pt x="201" y="157"/>
                    <a:pt x="201" y="166"/>
                  </a:cubicBezTo>
                  <a:cubicBezTo>
                    <a:pt x="201" y="174"/>
                    <a:pt x="202" y="180"/>
                    <a:pt x="206" y="185"/>
                  </a:cubicBezTo>
                  <a:cubicBezTo>
                    <a:pt x="209" y="189"/>
                    <a:pt x="214" y="192"/>
                    <a:pt x="220" y="192"/>
                  </a:cubicBezTo>
                  <a:cubicBezTo>
                    <a:pt x="223" y="192"/>
                    <a:pt x="226" y="191"/>
                    <a:pt x="228" y="189"/>
                  </a:cubicBezTo>
                  <a:cubicBezTo>
                    <a:pt x="230" y="187"/>
                    <a:pt x="232" y="185"/>
                    <a:pt x="234" y="182"/>
                  </a:cubicBezTo>
                  <a:cubicBezTo>
                    <a:pt x="235" y="180"/>
                    <a:pt x="236" y="177"/>
                    <a:pt x="237" y="173"/>
                  </a:cubicBezTo>
                  <a:cubicBezTo>
                    <a:pt x="237" y="170"/>
                    <a:pt x="238" y="167"/>
                    <a:pt x="238" y="164"/>
                  </a:cubicBezTo>
                  <a:close/>
                  <a:moveTo>
                    <a:pt x="170" y="170"/>
                  </a:moveTo>
                  <a:cubicBezTo>
                    <a:pt x="169" y="168"/>
                    <a:pt x="167" y="166"/>
                    <a:pt x="164" y="164"/>
                  </a:cubicBezTo>
                  <a:cubicBezTo>
                    <a:pt x="162" y="162"/>
                    <a:pt x="159" y="160"/>
                    <a:pt x="155" y="157"/>
                  </a:cubicBezTo>
                  <a:cubicBezTo>
                    <a:pt x="151" y="154"/>
                    <a:pt x="149" y="152"/>
                    <a:pt x="147" y="150"/>
                  </a:cubicBezTo>
                  <a:cubicBezTo>
                    <a:pt x="146" y="149"/>
                    <a:pt x="145" y="147"/>
                    <a:pt x="145" y="145"/>
                  </a:cubicBezTo>
                  <a:cubicBezTo>
                    <a:pt x="145" y="143"/>
                    <a:pt x="146" y="142"/>
                    <a:pt x="148" y="140"/>
                  </a:cubicBezTo>
                  <a:cubicBezTo>
                    <a:pt x="149" y="139"/>
                    <a:pt x="152" y="138"/>
                    <a:pt x="154" y="138"/>
                  </a:cubicBezTo>
                  <a:cubicBezTo>
                    <a:pt x="158" y="138"/>
                    <a:pt x="162" y="140"/>
                    <a:pt x="166" y="142"/>
                  </a:cubicBezTo>
                  <a:cubicBezTo>
                    <a:pt x="172" y="133"/>
                    <a:pt x="172" y="133"/>
                    <a:pt x="172" y="133"/>
                  </a:cubicBezTo>
                  <a:cubicBezTo>
                    <a:pt x="169" y="131"/>
                    <a:pt x="166" y="130"/>
                    <a:pt x="162" y="129"/>
                  </a:cubicBezTo>
                  <a:cubicBezTo>
                    <a:pt x="159" y="128"/>
                    <a:pt x="155" y="127"/>
                    <a:pt x="151" y="127"/>
                  </a:cubicBezTo>
                  <a:cubicBezTo>
                    <a:pt x="148" y="127"/>
                    <a:pt x="144" y="128"/>
                    <a:pt x="141" y="129"/>
                  </a:cubicBezTo>
                  <a:cubicBezTo>
                    <a:pt x="138" y="130"/>
                    <a:pt x="136" y="131"/>
                    <a:pt x="134" y="133"/>
                  </a:cubicBezTo>
                  <a:cubicBezTo>
                    <a:pt x="131" y="135"/>
                    <a:pt x="130" y="137"/>
                    <a:pt x="129" y="139"/>
                  </a:cubicBezTo>
                  <a:cubicBezTo>
                    <a:pt x="127" y="142"/>
                    <a:pt x="127" y="144"/>
                    <a:pt x="127" y="147"/>
                  </a:cubicBezTo>
                  <a:cubicBezTo>
                    <a:pt x="127" y="150"/>
                    <a:pt x="127" y="152"/>
                    <a:pt x="128" y="154"/>
                  </a:cubicBezTo>
                  <a:cubicBezTo>
                    <a:pt x="129" y="156"/>
                    <a:pt x="130" y="158"/>
                    <a:pt x="132" y="160"/>
                  </a:cubicBezTo>
                  <a:cubicBezTo>
                    <a:pt x="133" y="161"/>
                    <a:pt x="135" y="163"/>
                    <a:pt x="137" y="164"/>
                  </a:cubicBezTo>
                  <a:cubicBezTo>
                    <a:pt x="138" y="166"/>
                    <a:pt x="140" y="167"/>
                    <a:pt x="142" y="168"/>
                  </a:cubicBezTo>
                  <a:cubicBezTo>
                    <a:pt x="145" y="170"/>
                    <a:pt x="147" y="172"/>
                    <a:pt x="148" y="173"/>
                  </a:cubicBezTo>
                  <a:cubicBezTo>
                    <a:pt x="150" y="174"/>
                    <a:pt x="151" y="176"/>
                    <a:pt x="152" y="177"/>
                  </a:cubicBezTo>
                  <a:cubicBezTo>
                    <a:pt x="153" y="178"/>
                    <a:pt x="154" y="179"/>
                    <a:pt x="154" y="180"/>
                  </a:cubicBezTo>
                  <a:cubicBezTo>
                    <a:pt x="154" y="181"/>
                    <a:pt x="154" y="182"/>
                    <a:pt x="154" y="183"/>
                  </a:cubicBezTo>
                  <a:cubicBezTo>
                    <a:pt x="154" y="186"/>
                    <a:pt x="154" y="188"/>
                    <a:pt x="152" y="189"/>
                  </a:cubicBezTo>
                  <a:cubicBezTo>
                    <a:pt x="150" y="191"/>
                    <a:pt x="147" y="192"/>
                    <a:pt x="144" y="192"/>
                  </a:cubicBezTo>
                  <a:cubicBezTo>
                    <a:pt x="142" y="192"/>
                    <a:pt x="139" y="191"/>
                    <a:pt x="137" y="190"/>
                  </a:cubicBezTo>
                  <a:cubicBezTo>
                    <a:pt x="134" y="189"/>
                    <a:pt x="132" y="187"/>
                    <a:pt x="129" y="185"/>
                  </a:cubicBezTo>
                  <a:cubicBezTo>
                    <a:pt x="123" y="195"/>
                    <a:pt x="123" y="195"/>
                    <a:pt x="123" y="195"/>
                  </a:cubicBezTo>
                  <a:cubicBezTo>
                    <a:pt x="126" y="198"/>
                    <a:pt x="130" y="200"/>
                    <a:pt x="134" y="201"/>
                  </a:cubicBezTo>
                  <a:cubicBezTo>
                    <a:pt x="138" y="202"/>
                    <a:pt x="142" y="203"/>
                    <a:pt x="147" y="203"/>
                  </a:cubicBezTo>
                  <a:cubicBezTo>
                    <a:pt x="150" y="203"/>
                    <a:pt x="154" y="202"/>
                    <a:pt x="157" y="201"/>
                  </a:cubicBezTo>
                  <a:cubicBezTo>
                    <a:pt x="161" y="200"/>
                    <a:pt x="164" y="199"/>
                    <a:pt x="166" y="197"/>
                  </a:cubicBezTo>
                  <a:cubicBezTo>
                    <a:pt x="168" y="195"/>
                    <a:pt x="170" y="193"/>
                    <a:pt x="172" y="190"/>
                  </a:cubicBezTo>
                  <a:cubicBezTo>
                    <a:pt x="173" y="187"/>
                    <a:pt x="174" y="184"/>
                    <a:pt x="174" y="181"/>
                  </a:cubicBezTo>
                  <a:cubicBezTo>
                    <a:pt x="174" y="179"/>
                    <a:pt x="173" y="177"/>
                    <a:pt x="173" y="175"/>
                  </a:cubicBezTo>
                  <a:cubicBezTo>
                    <a:pt x="172" y="173"/>
                    <a:pt x="171" y="172"/>
                    <a:pt x="170" y="170"/>
                  </a:cubicBezTo>
                  <a:close/>
                  <a:moveTo>
                    <a:pt x="543" y="118"/>
                  </a:moveTo>
                  <a:cubicBezTo>
                    <a:pt x="543" y="114"/>
                    <a:pt x="546" y="111"/>
                    <a:pt x="549" y="111"/>
                  </a:cubicBezTo>
                  <a:cubicBezTo>
                    <a:pt x="549" y="111"/>
                    <a:pt x="549" y="111"/>
                    <a:pt x="549" y="111"/>
                  </a:cubicBezTo>
                  <a:cubicBezTo>
                    <a:pt x="553" y="111"/>
                    <a:pt x="556" y="114"/>
                    <a:pt x="556" y="118"/>
                  </a:cubicBezTo>
                  <a:cubicBezTo>
                    <a:pt x="556" y="121"/>
                    <a:pt x="553" y="124"/>
                    <a:pt x="549" y="124"/>
                  </a:cubicBezTo>
                  <a:cubicBezTo>
                    <a:pt x="546" y="124"/>
                    <a:pt x="543" y="121"/>
                    <a:pt x="543" y="118"/>
                  </a:cubicBezTo>
                  <a:close/>
                  <a:moveTo>
                    <a:pt x="544" y="118"/>
                  </a:moveTo>
                  <a:cubicBezTo>
                    <a:pt x="544" y="121"/>
                    <a:pt x="547" y="123"/>
                    <a:pt x="549" y="123"/>
                  </a:cubicBezTo>
                  <a:cubicBezTo>
                    <a:pt x="552" y="123"/>
                    <a:pt x="555" y="121"/>
                    <a:pt x="555" y="118"/>
                  </a:cubicBezTo>
                  <a:cubicBezTo>
                    <a:pt x="555" y="114"/>
                    <a:pt x="552" y="112"/>
                    <a:pt x="549" y="112"/>
                  </a:cubicBezTo>
                  <a:cubicBezTo>
                    <a:pt x="549" y="112"/>
                    <a:pt x="549" y="112"/>
                    <a:pt x="549" y="112"/>
                  </a:cubicBezTo>
                  <a:cubicBezTo>
                    <a:pt x="547" y="112"/>
                    <a:pt x="544" y="114"/>
                    <a:pt x="544" y="118"/>
                  </a:cubicBezTo>
                  <a:close/>
                  <a:moveTo>
                    <a:pt x="544" y="143"/>
                  </a:moveTo>
                  <a:cubicBezTo>
                    <a:pt x="589" y="164"/>
                    <a:pt x="589" y="164"/>
                    <a:pt x="589" y="164"/>
                  </a:cubicBezTo>
                  <a:cubicBezTo>
                    <a:pt x="544" y="187"/>
                    <a:pt x="544" y="187"/>
                    <a:pt x="544" y="187"/>
                  </a:cubicBezTo>
                  <a:cubicBezTo>
                    <a:pt x="544" y="199"/>
                    <a:pt x="544" y="199"/>
                    <a:pt x="544" y="199"/>
                  </a:cubicBezTo>
                  <a:cubicBezTo>
                    <a:pt x="602" y="171"/>
                    <a:pt x="602" y="171"/>
                    <a:pt x="602" y="171"/>
                  </a:cubicBezTo>
                  <a:cubicBezTo>
                    <a:pt x="602" y="159"/>
                    <a:pt x="602" y="159"/>
                    <a:pt x="602" y="159"/>
                  </a:cubicBezTo>
                  <a:cubicBezTo>
                    <a:pt x="544" y="130"/>
                    <a:pt x="544" y="130"/>
                    <a:pt x="544" y="130"/>
                  </a:cubicBezTo>
                  <a:lnTo>
                    <a:pt x="544" y="143"/>
                  </a:lnTo>
                  <a:close/>
                  <a:moveTo>
                    <a:pt x="548" y="121"/>
                  </a:moveTo>
                  <a:cubicBezTo>
                    <a:pt x="547" y="121"/>
                    <a:pt x="547" y="121"/>
                    <a:pt x="547" y="121"/>
                  </a:cubicBezTo>
                  <a:cubicBezTo>
                    <a:pt x="547" y="114"/>
                    <a:pt x="547" y="114"/>
                    <a:pt x="547" y="114"/>
                  </a:cubicBezTo>
                  <a:cubicBezTo>
                    <a:pt x="548" y="114"/>
                    <a:pt x="548" y="114"/>
                    <a:pt x="549" y="114"/>
                  </a:cubicBezTo>
                  <a:cubicBezTo>
                    <a:pt x="550" y="114"/>
                    <a:pt x="551" y="114"/>
                    <a:pt x="551" y="114"/>
                  </a:cubicBezTo>
                  <a:cubicBezTo>
                    <a:pt x="552" y="115"/>
                    <a:pt x="552" y="115"/>
                    <a:pt x="552" y="116"/>
                  </a:cubicBezTo>
                  <a:cubicBezTo>
                    <a:pt x="552" y="117"/>
                    <a:pt x="551" y="117"/>
                    <a:pt x="551" y="118"/>
                  </a:cubicBezTo>
                  <a:cubicBezTo>
                    <a:pt x="551" y="118"/>
                    <a:pt x="551" y="118"/>
                    <a:pt x="551" y="118"/>
                  </a:cubicBezTo>
                  <a:cubicBezTo>
                    <a:pt x="551" y="118"/>
                    <a:pt x="552" y="118"/>
                    <a:pt x="552" y="119"/>
                  </a:cubicBezTo>
                  <a:cubicBezTo>
                    <a:pt x="552" y="121"/>
                    <a:pt x="552" y="121"/>
                    <a:pt x="552" y="121"/>
                  </a:cubicBezTo>
                  <a:cubicBezTo>
                    <a:pt x="551" y="121"/>
                    <a:pt x="551" y="121"/>
                    <a:pt x="551" y="121"/>
                  </a:cubicBezTo>
                  <a:cubicBezTo>
                    <a:pt x="551" y="121"/>
                    <a:pt x="551" y="120"/>
                    <a:pt x="551" y="119"/>
                  </a:cubicBezTo>
                  <a:cubicBezTo>
                    <a:pt x="550" y="119"/>
                    <a:pt x="550" y="118"/>
                    <a:pt x="549" y="118"/>
                  </a:cubicBezTo>
                  <a:cubicBezTo>
                    <a:pt x="548" y="118"/>
                    <a:pt x="548" y="118"/>
                    <a:pt x="548" y="118"/>
                  </a:cubicBezTo>
                  <a:lnTo>
                    <a:pt x="548" y="121"/>
                  </a:lnTo>
                  <a:close/>
                  <a:moveTo>
                    <a:pt x="548" y="117"/>
                  </a:moveTo>
                  <a:cubicBezTo>
                    <a:pt x="549" y="117"/>
                    <a:pt x="549" y="117"/>
                    <a:pt x="549" y="117"/>
                  </a:cubicBezTo>
                  <a:cubicBezTo>
                    <a:pt x="550" y="117"/>
                    <a:pt x="551" y="117"/>
                    <a:pt x="551" y="116"/>
                  </a:cubicBezTo>
                  <a:cubicBezTo>
                    <a:pt x="551" y="115"/>
                    <a:pt x="550" y="115"/>
                    <a:pt x="549" y="115"/>
                  </a:cubicBezTo>
                  <a:cubicBezTo>
                    <a:pt x="549" y="115"/>
                    <a:pt x="548" y="115"/>
                    <a:pt x="548" y="115"/>
                  </a:cubicBezTo>
                  <a:lnTo>
                    <a:pt x="548" y="117"/>
                  </a:lnTo>
                  <a:close/>
                  <a:moveTo>
                    <a:pt x="371" y="411"/>
                  </a:moveTo>
                  <a:cubicBezTo>
                    <a:pt x="112" y="411"/>
                    <a:pt x="112" y="411"/>
                    <a:pt x="112" y="411"/>
                  </a:cubicBezTo>
                  <a:cubicBezTo>
                    <a:pt x="103" y="411"/>
                    <a:pt x="96" y="418"/>
                    <a:pt x="96" y="427"/>
                  </a:cubicBezTo>
                  <a:cubicBezTo>
                    <a:pt x="96" y="436"/>
                    <a:pt x="103" y="443"/>
                    <a:pt x="112" y="443"/>
                  </a:cubicBezTo>
                  <a:cubicBezTo>
                    <a:pt x="371" y="443"/>
                    <a:pt x="371" y="443"/>
                    <a:pt x="371" y="443"/>
                  </a:cubicBezTo>
                  <a:cubicBezTo>
                    <a:pt x="380" y="443"/>
                    <a:pt x="387" y="436"/>
                    <a:pt x="387" y="427"/>
                  </a:cubicBezTo>
                  <a:cubicBezTo>
                    <a:pt x="387" y="418"/>
                    <a:pt x="380" y="411"/>
                    <a:pt x="371" y="411"/>
                  </a:cubicBezTo>
                  <a:close/>
                  <a:moveTo>
                    <a:pt x="724" y="63"/>
                  </a:moveTo>
                  <a:cubicBezTo>
                    <a:pt x="724" y="497"/>
                    <a:pt x="724" y="497"/>
                    <a:pt x="724" y="497"/>
                  </a:cubicBezTo>
                  <a:cubicBezTo>
                    <a:pt x="724" y="532"/>
                    <a:pt x="695" y="561"/>
                    <a:pt x="660" y="561"/>
                  </a:cubicBezTo>
                  <a:cubicBezTo>
                    <a:pt x="64" y="561"/>
                    <a:pt x="64" y="561"/>
                    <a:pt x="64" y="561"/>
                  </a:cubicBezTo>
                  <a:cubicBezTo>
                    <a:pt x="29" y="561"/>
                    <a:pt x="0" y="532"/>
                    <a:pt x="0" y="497"/>
                  </a:cubicBezTo>
                  <a:cubicBezTo>
                    <a:pt x="0" y="63"/>
                    <a:pt x="0" y="63"/>
                    <a:pt x="0" y="63"/>
                  </a:cubicBezTo>
                  <a:cubicBezTo>
                    <a:pt x="0" y="28"/>
                    <a:pt x="29" y="0"/>
                    <a:pt x="64" y="0"/>
                  </a:cubicBezTo>
                  <a:cubicBezTo>
                    <a:pt x="660" y="0"/>
                    <a:pt x="660" y="0"/>
                    <a:pt x="660" y="0"/>
                  </a:cubicBezTo>
                  <a:cubicBezTo>
                    <a:pt x="695" y="0"/>
                    <a:pt x="724" y="28"/>
                    <a:pt x="724" y="63"/>
                  </a:cubicBezTo>
                  <a:close/>
                  <a:moveTo>
                    <a:pt x="32" y="63"/>
                  </a:moveTo>
                  <a:cubicBezTo>
                    <a:pt x="32" y="284"/>
                    <a:pt x="32" y="284"/>
                    <a:pt x="32" y="284"/>
                  </a:cubicBezTo>
                  <a:cubicBezTo>
                    <a:pt x="692" y="284"/>
                    <a:pt x="692" y="284"/>
                    <a:pt x="692" y="284"/>
                  </a:cubicBezTo>
                  <a:cubicBezTo>
                    <a:pt x="692" y="63"/>
                    <a:pt x="692" y="63"/>
                    <a:pt x="692" y="63"/>
                  </a:cubicBezTo>
                  <a:cubicBezTo>
                    <a:pt x="692" y="46"/>
                    <a:pt x="678" y="32"/>
                    <a:pt x="660" y="32"/>
                  </a:cubicBezTo>
                  <a:cubicBezTo>
                    <a:pt x="64" y="32"/>
                    <a:pt x="64" y="32"/>
                    <a:pt x="64" y="32"/>
                  </a:cubicBezTo>
                  <a:cubicBezTo>
                    <a:pt x="46" y="32"/>
                    <a:pt x="32" y="46"/>
                    <a:pt x="32" y="63"/>
                  </a:cubicBezTo>
                  <a:close/>
                  <a:moveTo>
                    <a:pt x="692" y="497"/>
                  </a:moveTo>
                  <a:cubicBezTo>
                    <a:pt x="692" y="316"/>
                    <a:pt x="692" y="316"/>
                    <a:pt x="692" y="316"/>
                  </a:cubicBezTo>
                  <a:cubicBezTo>
                    <a:pt x="32" y="316"/>
                    <a:pt x="32" y="316"/>
                    <a:pt x="32" y="316"/>
                  </a:cubicBezTo>
                  <a:cubicBezTo>
                    <a:pt x="32" y="497"/>
                    <a:pt x="32" y="497"/>
                    <a:pt x="32" y="497"/>
                  </a:cubicBezTo>
                  <a:cubicBezTo>
                    <a:pt x="32" y="515"/>
                    <a:pt x="46" y="529"/>
                    <a:pt x="64" y="529"/>
                  </a:cubicBezTo>
                  <a:cubicBezTo>
                    <a:pt x="660" y="529"/>
                    <a:pt x="660" y="529"/>
                    <a:pt x="660" y="529"/>
                  </a:cubicBezTo>
                  <a:cubicBezTo>
                    <a:pt x="678" y="529"/>
                    <a:pt x="692" y="515"/>
                    <a:pt x="692" y="497"/>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100">
                <a:solidFill>
                  <a:srgbClr val="000000"/>
                </a:solidFill>
              </a:endParaRPr>
            </a:p>
          </p:txBody>
        </p:sp>
      </p:grpSp>
      <p:sp>
        <p:nvSpPr>
          <p:cNvPr id="27" name="TextBox 26">
            <a:extLst>
              <a:ext uri="{FF2B5EF4-FFF2-40B4-BE49-F238E27FC236}">
                <a16:creationId xmlns:a16="http://schemas.microsoft.com/office/drawing/2014/main" id="{E335BD3A-5033-1E4D-B05C-16CC91F040E0}"/>
              </a:ext>
            </a:extLst>
          </p:cNvPr>
          <p:cNvSpPr txBox="1"/>
          <p:nvPr/>
        </p:nvSpPr>
        <p:spPr>
          <a:xfrm>
            <a:off x="6354024" y="1355430"/>
            <a:ext cx="4499263" cy="4431983"/>
          </a:xfrm>
          <a:prstGeom prst="rect">
            <a:avLst/>
          </a:prstGeom>
          <a:noFill/>
        </p:spPr>
        <p:txBody>
          <a:bodyPr wrap="square" lIns="0" tIns="0" rIns="0" bIns="0" rtlCol="0">
            <a:spAutoFit/>
          </a:bodyPr>
          <a:lstStyle/>
          <a:p>
            <a:pPr marL="342900" indent="-342900">
              <a:buFont typeface="Arial" panose="020B0604020202020204" pitchFamily="34" charset="0"/>
              <a:buChar char="•"/>
            </a:pPr>
            <a:r>
              <a:rPr lang="en-US" sz="2400" dirty="0"/>
              <a:t>Setup Central Splunk Indexers in Master Account</a:t>
            </a:r>
          </a:p>
          <a:p>
            <a:pPr marL="342900" indent="-342900">
              <a:buFont typeface="Arial" panose="020B0604020202020204" pitchFamily="34" charset="0"/>
              <a:buChar char="•"/>
            </a:pPr>
            <a:r>
              <a:rPr lang="en-US" sz="2400" dirty="0"/>
              <a:t>Setup HF’s in each Sub Account to forward data into Master Account</a:t>
            </a:r>
          </a:p>
          <a:p>
            <a:pPr marL="342900" indent="-342900">
              <a:buFont typeface="Arial" panose="020B0604020202020204" pitchFamily="34" charset="0"/>
              <a:buChar char="•"/>
            </a:pPr>
            <a:r>
              <a:rPr lang="en-US" sz="2400" dirty="0"/>
              <a:t>Each Sub Account will use EC2 Policy</a:t>
            </a:r>
          </a:p>
          <a:p>
            <a:pPr marL="342900" indent="-342900">
              <a:buFont typeface="Arial" panose="020B0604020202020204" pitchFamily="34" charset="0"/>
              <a:buChar char="•"/>
            </a:pPr>
            <a:r>
              <a:rPr lang="en-US" sz="2400" dirty="0"/>
              <a:t>Forward Data over Internet or Private connection over TCP:9997 (SSL) and/or HEC </a:t>
            </a:r>
          </a:p>
          <a:p>
            <a:pPr marL="342900" indent="-342900">
              <a:buFont typeface="Arial" panose="020B0604020202020204" pitchFamily="34" charset="0"/>
              <a:buChar char="•"/>
            </a:pPr>
            <a:r>
              <a:rPr lang="en-US" sz="2400" dirty="0"/>
              <a:t>Lambda function for high volume data (e.g. </a:t>
            </a:r>
            <a:r>
              <a:rPr lang="en-US" sz="2400" dirty="0" err="1"/>
              <a:t>VPCFlow</a:t>
            </a:r>
            <a:r>
              <a:rPr lang="en-US" sz="2400" dirty="0"/>
              <a:t>)</a:t>
            </a:r>
          </a:p>
        </p:txBody>
      </p:sp>
      <p:grpSp>
        <p:nvGrpSpPr>
          <p:cNvPr id="28" name="Group 27">
            <a:extLst>
              <a:ext uri="{FF2B5EF4-FFF2-40B4-BE49-F238E27FC236}">
                <a16:creationId xmlns:a16="http://schemas.microsoft.com/office/drawing/2014/main" id="{38290567-A1E8-5346-8466-4A60FF147DE1}"/>
              </a:ext>
            </a:extLst>
          </p:cNvPr>
          <p:cNvGrpSpPr/>
          <p:nvPr/>
        </p:nvGrpSpPr>
        <p:grpSpPr>
          <a:xfrm>
            <a:off x="3011054" y="4567384"/>
            <a:ext cx="1765300" cy="1100282"/>
            <a:chOff x="3011054" y="3665683"/>
            <a:chExt cx="1765300" cy="1100282"/>
          </a:xfrm>
        </p:grpSpPr>
        <p:sp>
          <p:nvSpPr>
            <p:cNvPr id="29" name="Rectangle 28">
              <a:extLst>
                <a:ext uri="{FF2B5EF4-FFF2-40B4-BE49-F238E27FC236}">
                  <a16:creationId xmlns:a16="http://schemas.microsoft.com/office/drawing/2014/main" id="{CCE724A0-4A34-5844-BF0D-2B43DD99E677}"/>
                </a:ext>
              </a:extLst>
            </p:cNvPr>
            <p:cNvSpPr/>
            <p:nvPr/>
          </p:nvSpPr>
          <p:spPr>
            <a:xfrm>
              <a:off x="3011054" y="3665683"/>
              <a:ext cx="1765300" cy="1100282"/>
            </a:xfrm>
            <a:prstGeom prst="rect">
              <a:avLst/>
            </a:prstGeom>
            <a:noFill/>
            <a:ln w="12700">
              <a:solidFill>
                <a:srgbClr val="AAB7B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200" dirty="0">
                  <a:solidFill>
                    <a:srgbClr val="AAB7B8"/>
                  </a:solidFill>
                </a:rPr>
                <a:t>AWS </a:t>
              </a:r>
              <a:r>
                <a:rPr lang="en-US" sz="1200" dirty="0" err="1">
                  <a:solidFill>
                    <a:srgbClr val="AAB7B8"/>
                  </a:solidFill>
                </a:rPr>
                <a:t>SubAccount</a:t>
              </a:r>
              <a:endParaRPr lang="en-US" sz="1200" dirty="0">
                <a:solidFill>
                  <a:srgbClr val="AAB7B8"/>
                </a:solidFill>
              </a:endParaRPr>
            </a:p>
          </p:txBody>
        </p:sp>
        <p:pic>
          <p:nvPicPr>
            <p:cNvPr id="30" name="Graphic 29">
              <a:extLst>
                <a:ext uri="{FF2B5EF4-FFF2-40B4-BE49-F238E27FC236}">
                  <a16:creationId xmlns:a16="http://schemas.microsoft.com/office/drawing/2014/main" id="{0A433973-EC99-444F-8541-B1A57755C98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011054" y="3665683"/>
              <a:ext cx="342900" cy="342900"/>
            </a:xfrm>
            <a:prstGeom prst="rect">
              <a:avLst/>
            </a:prstGeom>
          </p:spPr>
        </p:pic>
        <p:sp>
          <p:nvSpPr>
            <p:cNvPr id="31" name="Freeform 220">
              <a:extLst>
                <a:ext uri="{FF2B5EF4-FFF2-40B4-BE49-F238E27FC236}">
                  <a16:creationId xmlns:a16="http://schemas.microsoft.com/office/drawing/2014/main" id="{830D66C2-252E-C442-8C65-A0D30198C290}"/>
                </a:ext>
              </a:extLst>
            </p:cNvPr>
            <p:cNvSpPr>
              <a:spLocks noEditPoints="1"/>
            </p:cNvSpPr>
            <p:nvPr/>
          </p:nvSpPr>
          <p:spPr bwMode="auto">
            <a:xfrm>
              <a:off x="3182504" y="4103147"/>
              <a:ext cx="366829" cy="284239"/>
            </a:xfrm>
            <a:custGeom>
              <a:avLst/>
              <a:gdLst>
                <a:gd name="T0" fmla="*/ 347 w 724"/>
                <a:gd name="T1" fmla="*/ 201 h 561"/>
                <a:gd name="T2" fmla="*/ 308 w 724"/>
                <a:gd name="T3" fmla="*/ 200 h 561"/>
                <a:gd name="T4" fmla="*/ 298 w 724"/>
                <a:gd name="T5" fmla="*/ 177 h 561"/>
                <a:gd name="T6" fmla="*/ 317 w 724"/>
                <a:gd name="T7" fmla="*/ 170 h 561"/>
                <a:gd name="T8" fmla="*/ 345 w 724"/>
                <a:gd name="T9" fmla="*/ 181 h 561"/>
                <a:gd name="T10" fmla="*/ 266 w 724"/>
                <a:gd name="T11" fmla="*/ 201 h 561"/>
                <a:gd name="T12" fmla="*/ 266 w 724"/>
                <a:gd name="T13" fmla="*/ 201 h 561"/>
                <a:gd name="T14" fmla="*/ 481 w 724"/>
                <a:gd name="T15" fmla="*/ 157 h 561"/>
                <a:gd name="T16" fmla="*/ 481 w 724"/>
                <a:gd name="T17" fmla="*/ 201 h 561"/>
                <a:gd name="T18" fmla="*/ 498 w 724"/>
                <a:gd name="T19" fmla="*/ 160 h 561"/>
                <a:gd name="T20" fmla="*/ 446 w 724"/>
                <a:gd name="T21" fmla="*/ 141 h 561"/>
                <a:gd name="T22" fmla="*/ 399 w 724"/>
                <a:gd name="T23" fmla="*/ 139 h 561"/>
                <a:gd name="T24" fmla="*/ 399 w 724"/>
                <a:gd name="T25" fmla="*/ 201 h 561"/>
                <a:gd name="T26" fmla="*/ 406 w 724"/>
                <a:gd name="T27" fmla="*/ 143 h 561"/>
                <a:gd name="T28" fmla="*/ 429 w 724"/>
                <a:gd name="T29" fmla="*/ 160 h 561"/>
                <a:gd name="T30" fmla="*/ 448 w 724"/>
                <a:gd name="T31" fmla="*/ 153 h 561"/>
                <a:gd name="T32" fmla="*/ 255 w 724"/>
                <a:gd name="T33" fmla="*/ 179 h 561"/>
                <a:gd name="T34" fmla="*/ 217 w 724"/>
                <a:gd name="T35" fmla="*/ 202 h 561"/>
                <a:gd name="T36" fmla="*/ 201 w 724"/>
                <a:gd name="T37" fmla="*/ 237 h 561"/>
                <a:gd name="T38" fmla="*/ 201 w 724"/>
                <a:gd name="T39" fmla="*/ 140 h 561"/>
                <a:gd name="T40" fmla="*/ 249 w 724"/>
                <a:gd name="T41" fmla="*/ 137 h 561"/>
                <a:gd name="T42" fmla="*/ 220 w 724"/>
                <a:gd name="T43" fmla="*/ 139 h 561"/>
                <a:gd name="T44" fmla="*/ 220 w 724"/>
                <a:gd name="T45" fmla="*/ 192 h 561"/>
                <a:gd name="T46" fmla="*/ 238 w 724"/>
                <a:gd name="T47" fmla="*/ 164 h 561"/>
                <a:gd name="T48" fmla="*/ 147 w 724"/>
                <a:gd name="T49" fmla="*/ 150 h 561"/>
                <a:gd name="T50" fmla="*/ 166 w 724"/>
                <a:gd name="T51" fmla="*/ 142 h 561"/>
                <a:gd name="T52" fmla="*/ 141 w 724"/>
                <a:gd name="T53" fmla="*/ 129 h 561"/>
                <a:gd name="T54" fmla="*/ 128 w 724"/>
                <a:gd name="T55" fmla="*/ 154 h 561"/>
                <a:gd name="T56" fmla="*/ 148 w 724"/>
                <a:gd name="T57" fmla="*/ 173 h 561"/>
                <a:gd name="T58" fmla="*/ 152 w 724"/>
                <a:gd name="T59" fmla="*/ 189 h 561"/>
                <a:gd name="T60" fmla="*/ 123 w 724"/>
                <a:gd name="T61" fmla="*/ 195 h 561"/>
                <a:gd name="T62" fmla="*/ 166 w 724"/>
                <a:gd name="T63" fmla="*/ 197 h 561"/>
                <a:gd name="T64" fmla="*/ 170 w 724"/>
                <a:gd name="T65" fmla="*/ 170 h 561"/>
                <a:gd name="T66" fmla="*/ 556 w 724"/>
                <a:gd name="T67" fmla="*/ 118 h 561"/>
                <a:gd name="T68" fmla="*/ 549 w 724"/>
                <a:gd name="T69" fmla="*/ 123 h 561"/>
                <a:gd name="T70" fmla="*/ 544 w 724"/>
                <a:gd name="T71" fmla="*/ 118 h 561"/>
                <a:gd name="T72" fmla="*/ 544 w 724"/>
                <a:gd name="T73" fmla="*/ 199 h 561"/>
                <a:gd name="T74" fmla="*/ 544 w 724"/>
                <a:gd name="T75" fmla="*/ 143 h 561"/>
                <a:gd name="T76" fmla="*/ 549 w 724"/>
                <a:gd name="T77" fmla="*/ 114 h 561"/>
                <a:gd name="T78" fmla="*/ 551 w 724"/>
                <a:gd name="T79" fmla="*/ 118 h 561"/>
                <a:gd name="T80" fmla="*/ 551 w 724"/>
                <a:gd name="T81" fmla="*/ 119 h 561"/>
                <a:gd name="T82" fmla="*/ 548 w 724"/>
                <a:gd name="T83" fmla="*/ 117 h 561"/>
                <a:gd name="T84" fmla="*/ 548 w 724"/>
                <a:gd name="T85" fmla="*/ 115 h 561"/>
                <a:gd name="T86" fmla="*/ 96 w 724"/>
                <a:gd name="T87" fmla="*/ 427 h 561"/>
                <a:gd name="T88" fmla="*/ 371 w 724"/>
                <a:gd name="T89" fmla="*/ 411 h 561"/>
                <a:gd name="T90" fmla="*/ 64 w 724"/>
                <a:gd name="T91" fmla="*/ 561 h 561"/>
                <a:gd name="T92" fmla="*/ 660 w 724"/>
                <a:gd name="T93" fmla="*/ 0 h 561"/>
                <a:gd name="T94" fmla="*/ 692 w 724"/>
                <a:gd name="T95" fmla="*/ 284 h 561"/>
                <a:gd name="T96" fmla="*/ 32 w 724"/>
                <a:gd name="T97" fmla="*/ 63 h 561"/>
                <a:gd name="T98" fmla="*/ 32 w 724"/>
                <a:gd name="T99" fmla="*/ 497 h 5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24" h="561">
                  <a:moveTo>
                    <a:pt x="347" y="129"/>
                  </a:moveTo>
                  <a:cubicBezTo>
                    <a:pt x="366" y="129"/>
                    <a:pt x="366" y="129"/>
                    <a:pt x="366" y="129"/>
                  </a:cubicBezTo>
                  <a:cubicBezTo>
                    <a:pt x="366" y="201"/>
                    <a:pt x="366" y="201"/>
                    <a:pt x="366" y="201"/>
                  </a:cubicBezTo>
                  <a:cubicBezTo>
                    <a:pt x="347" y="201"/>
                    <a:pt x="347" y="201"/>
                    <a:pt x="347" y="201"/>
                  </a:cubicBezTo>
                  <a:cubicBezTo>
                    <a:pt x="347" y="192"/>
                    <a:pt x="347" y="192"/>
                    <a:pt x="347" y="192"/>
                  </a:cubicBezTo>
                  <a:cubicBezTo>
                    <a:pt x="344" y="196"/>
                    <a:pt x="340" y="199"/>
                    <a:pt x="336" y="200"/>
                  </a:cubicBezTo>
                  <a:cubicBezTo>
                    <a:pt x="332" y="202"/>
                    <a:pt x="328" y="203"/>
                    <a:pt x="323" y="203"/>
                  </a:cubicBezTo>
                  <a:cubicBezTo>
                    <a:pt x="317" y="203"/>
                    <a:pt x="312" y="202"/>
                    <a:pt x="308" y="200"/>
                  </a:cubicBezTo>
                  <a:cubicBezTo>
                    <a:pt x="304" y="197"/>
                    <a:pt x="301" y="194"/>
                    <a:pt x="300" y="190"/>
                  </a:cubicBezTo>
                  <a:cubicBezTo>
                    <a:pt x="299" y="188"/>
                    <a:pt x="299" y="187"/>
                    <a:pt x="299" y="186"/>
                  </a:cubicBezTo>
                  <a:cubicBezTo>
                    <a:pt x="298" y="185"/>
                    <a:pt x="298" y="184"/>
                    <a:pt x="298" y="182"/>
                  </a:cubicBezTo>
                  <a:cubicBezTo>
                    <a:pt x="298" y="181"/>
                    <a:pt x="298" y="179"/>
                    <a:pt x="298" y="177"/>
                  </a:cubicBezTo>
                  <a:cubicBezTo>
                    <a:pt x="298" y="175"/>
                    <a:pt x="297" y="173"/>
                    <a:pt x="297" y="170"/>
                  </a:cubicBezTo>
                  <a:cubicBezTo>
                    <a:pt x="297" y="129"/>
                    <a:pt x="297" y="129"/>
                    <a:pt x="297" y="129"/>
                  </a:cubicBezTo>
                  <a:cubicBezTo>
                    <a:pt x="317" y="129"/>
                    <a:pt x="317" y="129"/>
                    <a:pt x="317" y="129"/>
                  </a:cubicBezTo>
                  <a:cubicBezTo>
                    <a:pt x="317" y="170"/>
                    <a:pt x="317" y="170"/>
                    <a:pt x="317" y="170"/>
                  </a:cubicBezTo>
                  <a:cubicBezTo>
                    <a:pt x="317" y="174"/>
                    <a:pt x="317" y="177"/>
                    <a:pt x="317" y="179"/>
                  </a:cubicBezTo>
                  <a:cubicBezTo>
                    <a:pt x="317" y="181"/>
                    <a:pt x="318" y="182"/>
                    <a:pt x="319" y="184"/>
                  </a:cubicBezTo>
                  <a:cubicBezTo>
                    <a:pt x="321" y="188"/>
                    <a:pt x="325" y="190"/>
                    <a:pt x="331" y="190"/>
                  </a:cubicBezTo>
                  <a:cubicBezTo>
                    <a:pt x="338" y="190"/>
                    <a:pt x="343" y="187"/>
                    <a:pt x="345" y="181"/>
                  </a:cubicBezTo>
                  <a:cubicBezTo>
                    <a:pt x="346" y="179"/>
                    <a:pt x="347" y="178"/>
                    <a:pt x="347" y="176"/>
                  </a:cubicBezTo>
                  <a:cubicBezTo>
                    <a:pt x="347" y="174"/>
                    <a:pt x="347" y="171"/>
                    <a:pt x="347" y="168"/>
                  </a:cubicBezTo>
                  <a:lnTo>
                    <a:pt x="347" y="129"/>
                  </a:lnTo>
                  <a:close/>
                  <a:moveTo>
                    <a:pt x="266" y="201"/>
                  </a:moveTo>
                  <a:cubicBezTo>
                    <a:pt x="285" y="201"/>
                    <a:pt x="285" y="201"/>
                    <a:pt x="285" y="201"/>
                  </a:cubicBezTo>
                  <a:cubicBezTo>
                    <a:pt x="285" y="95"/>
                    <a:pt x="285" y="95"/>
                    <a:pt x="285" y="95"/>
                  </a:cubicBezTo>
                  <a:cubicBezTo>
                    <a:pt x="266" y="95"/>
                    <a:pt x="266" y="95"/>
                    <a:pt x="266" y="95"/>
                  </a:cubicBezTo>
                  <a:lnTo>
                    <a:pt x="266" y="201"/>
                  </a:lnTo>
                  <a:close/>
                  <a:moveTo>
                    <a:pt x="523" y="134"/>
                  </a:moveTo>
                  <a:cubicBezTo>
                    <a:pt x="508" y="128"/>
                    <a:pt x="508" y="128"/>
                    <a:pt x="508" y="128"/>
                  </a:cubicBezTo>
                  <a:cubicBezTo>
                    <a:pt x="483" y="157"/>
                    <a:pt x="483" y="157"/>
                    <a:pt x="483" y="157"/>
                  </a:cubicBezTo>
                  <a:cubicBezTo>
                    <a:pt x="481" y="157"/>
                    <a:pt x="481" y="157"/>
                    <a:pt x="481" y="157"/>
                  </a:cubicBezTo>
                  <a:cubicBezTo>
                    <a:pt x="481" y="95"/>
                    <a:pt x="481" y="95"/>
                    <a:pt x="481" y="95"/>
                  </a:cubicBezTo>
                  <a:cubicBezTo>
                    <a:pt x="462" y="95"/>
                    <a:pt x="462" y="95"/>
                    <a:pt x="462" y="95"/>
                  </a:cubicBezTo>
                  <a:cubicBezTo>
                    <a:pt x="462" y="201"/>
                    <a:pt x="462" y="201"/>
                    <a:pt x="462" y="201"/>
                  </a:cubicBezTo>
                  <a:cubicBezTo>
                    <a:pt x="481" y="201"/>
                    <a:pt x="481" y="201"/>
                    <a:pt x="481" y="201"/>
                  </a:cubicBezTo>
                  <a:cubicBezTo>
                    <a:pt x="481" y="163"/>
                    <a:pt x="481" y="163"/>
                    <a:pt x="481" y="163"/>
                  </a:cubicBezTo>
                  <a:cubicBezTo>
                    <a:pt x="510" y="203"/>
                    <a:pt x="510" y="203"/>
                    <a:pt x="510" y="203"/>
                  </a:cubicBezTo>
                  <a:cubicBezTo>
                    <a:pt x="527" y="196"/>
                    <a:pt x="527" y="196"/>
                    <a:pt x="527" y="196"/>
                  </a:cubicBezTo>
                  <a:cubicBezTo>
                    <a:pt x="498" y="160"/>
                    <a:pt x="498" y="160"/>
                    <a:pt x="498" y="160"/>
                  </a:cubicBezTo>
                  <a:lnTo>
                    <a:pt x="523" y="134"/>
                  </a:lnTo>
                  <a:close/>
                  <a:moveTo>
                    <a:pt x="448" y="148"/>
                  </a:moveTo>
                  <a:cubicBezTo>
                    <a:pt x="448" y="146"/>
                    <a:pt x="448" y="145"/>
                    <a:pt x="447" y="144"/>
                  </a:cubicBezTo>
                  <a:cubicBezTo>
                    <a:pt x="447" y="143"/>
                    <a:pt x="447" y="142"/>
                    <a:pt x="446" y="141"/>
                  </a:cubicBezTo>
                  <a:cubicBezTo>
                    <a:pt x="445" y="137"/>
                    <a:pt x="442" y="133"/>
                    <a:pt x="438" y="131"/>
                  </a:cubicBezTo>
                  <a:cubicBezTo>
                    <a:pt x="434" y="128"/>
                    <a:pt x="429" y="127"/>
                    <a:pt x="423" y="127"/>
                  </a:cubicBezTo>
                  <a:cubicBezTo>
                    <a:pt x="418" y="127"/>
                    <a:pt x="414" y="128"/>
                    <a:pt x="410" y="130"/>
                  </a:cubicBezTo>
                  <a:cubicBezTo>
                    <a:pt x="406" y="132"/>
                    <a:pt x="402" y="135"/>
                    <a:pt x="399" y="139"/>
                  </a:cubicBezTo>
                  <a:cubicBezTo>
                    <a:pt x="399" y="129"/>
                    <a:pt x="399" y="129"/>
                    <a:pt x="399" y="129"/>
                  </a:cubicBezTo>
                  <a:cubicBezTo>
                    <a:pt x="379" y="129"/>
                    <a:pt x="379" y="129"/>
                    <a:pt x="379" y="129"/>
                  </a:cubicBezTo>
                  <a:cubicBezTo>
                    <a:pt x="379" y="201"/>
                    <a:pt x="379" y="201"/>
                    <a:pt x="379" y="201"/>
                  </a:cubicBezTo>
                  <a:cubicBezTo>
                    <a:pt x="399" y="201"/>
                    <a:pt x="399" y="201"/>
                    <a:pt x="399" y="201"/>
                  </a:cubicBezTo>
                  <a:cubicBezTo>
                    <a:pt x="399" y="162"/>
                    <a:pt x="399" y="162"/>
                    <a:pt x="399" y="162"/>
                  </a:cubicBezTo>
                  <a:cubicBezTo>
                    <a:pt x="399" y="159"/>
                    <a:pt x="399" y="156"/>
                    <a:pt x="399" y="154"/>
                  </a:cubicBezTo>
                  <a:cubicBezTo>
                    <a:pt x="399" y="153"/>
                    <a:pt x="400" y="151"/>
                    <a:pt x="400" y="149"/>
                  </a:cubicBezTo>
                  <a:cubicBezTo>
                    <a:pt x="402" y="146"/>
                    <a:pt x="404" y="144"/>
                    <a:pt x="406" y="143"/>
                  </a:cubicBezTo>
                  <a:cubicBezTo>
                    <a:pt x="409" y="141"/>
                    <a:pt x="412" y="140"/>
                    <a:pt x="415" y="140"/>
                  </a:cubicBezTo>
                  <a:cubicBezTo>
                    <a:pt x="421" y="140"/>
                    <a:pt x="425" y="142"/>
                    <a:pt x="427" y="146"/>
                  </a:cubicBezTo>
                  <a:cubicBezTo>
                    <a:pt x="428" y="148"/>
                    <a:pt x="429" y="150"/>
                    <a:pt x="429" y="152"/>
                  </a:cubicBezTo>
                  <a:cubicBezTo>
                    <a:pt x="429" y="153"/>
                    <a:pt x="429" y="156"/>
                    <a:pt x="429" y="160"/>
                  </a:cubicBezTo>
                  <a:cubicBezTo>
                    <a:pt x="429" y="201"/>
                    <a:pt x="429" y="201"/>
                    <a:pt x="429" y="201"/>
                  </a:cubicBezTo>
                  <a:cubicBezTo>
                    <a:pt x="448" y="201"/>
                    <a:pt x="448" y="201"/>
                    <a:pt x="448" y="201"/>
                  </a:cubicBezTo>
                  <a:cubicBezTo>
                    <a:pt x="448" y="160"/>
                    <a:pt x="448" y="160"/>
                    <a:pt x="448" y="160"/>
                  </a:cubicBezTo>
                  <a:cubicBezTo>
                    <a:pt x="448" y="157"/>
                    <a:pt x="448" y="155"/>
                    <a:pt x="448" y="153"/>
                  </a:cubicBezTo>
                  <a:cubicBezTo>
                    <a:pt x="448" y="151"/>
                    <a:pt x="448" y="149"/>
                    <a:pt x="448" y="148"/>
                  </a:cubicBezTo>
                  <a:close/>
                  <a:moveTo>
                    <a:pt x="255" y="149"/>
                  </a:moveTo>
                  <a:cubicBezTo>
                    <a:pt x="257" y="153"/>
                    <a:pt x="258" y="158"/>
                    <a:pt x="258" y="164"/>
                  </a:cubicBezTo>
                  <a:cubicBezTo>
                    <a:pt x="258" y="169"/>
                    <a:pt x="257" y="174"/>
                    <a:pt x="255" y="179"/>
                  </a:cubicBezTo>
                  <a:cubicBezTo>
                    <a:pt x="253" y="184"/>
                    <a:pt x="251" y="188"/>
                    <a:pt x="248" y="192"/>
                  </a:cubicBezTo>
                  <a:cubicBezTo>
                    <a:pt x="245" y="195"/>
                    <a:pt x="241" y="198"/>
                    <a:pt x="237" y="200"/>
                  </a:cubicBezTo>
                  <a:cubicBezTo>
                    <a:pt x="233" y="202"/>
                    <a:pt x="228" y="203"/>
                    <a:pt x="223" y="203"/>
                  </a:cubicBezTo>
                  <a:cubicBezTo>
                    <a:pt x="221" y="203"/>
                    <a:pt x="219" y="203"/>
                    <a:pt x="217" y="202"/>
                  </a:cubicBezTo>
                  <a:cubicBezTo>
                    <a:pt x="215" y="202"/>
                    <a:pt x="213" y="201"/>
                    <a:pt x="211" y="200"/>
                  </a:cubicBezTo>
                  <a:cubicBezTo>
                    <a:pt x="210" y="200"/>
                    <a:pt x="208" y="198"/>
                    <a:pt x="206" y="197"/>
                  </a:cubicBezTo>
                  <a:cubicBezTo>
                    <a:pt x="205" y="195"/>
                    <a:pt x="203" y="194"/>
                    <a:pt x="201" y="192"/>
                  </a:cubicBezTo>
                  <a:cubicBezTo>
                    <a:pt x="201" y="237"/>
                    <a:pt x="201" y="237"/>
                    <a:pt x="201" y="237"/>
                  </a:cubicBezTo>
                  <a:cubicBezTo>
                    <a:pt x="182" y="237"/>
                    <a:pt x="182" y="237"/>
                    <a:pt x="182" y="237"/>
                  </a:cubicBezTo>
                  <a:cubicBezTo>
                    <a:pt x="182" y="129"/>
                    <a:pt x="182" y="129"/>
                    <a:pt x="182" y="129"/>
                  </a:cubicBezTo>
                  <a:cubicBezTo>
                    <a:pt x="201" y="129"/>
                    <a:pt x="201" y="129"/>
                    <a:pt x="201" y="129"/>
                  </a:cubicBezTo>
                  <a:cubicBezTo>
                    <a:pt x="201" y="140"/>
                    <a:pt x="201" y="140"/>
                    <a:pt x="201" y="140"/>
                  </a:cubicBezTo>
                  <a:cubicBezTo>
                    <a:pt x="204" y="135"/>
                    <a:pt x="208" y="132"/>
                    <a:pt x="212" y="130"/>
                  </a:cubicBezTo>
                  <a:cubicBezTo>
                    <a:pt x="216" y="128"/>
                    <a:pt x="221" y="127"/>
                    <a:pt x="226" y="127"/>
                  </a:cubicBezTo>
                  <a:cubicBezTo>
                    <a:pt x="230" y="127"/>
                    <a:pt x="235" y="128"/>
                    <a:pt x="239" y="130"/>
                  </a:cubicBezTo>
                  <a:cubicBezTo>
                    <a:pt x="243" y="132"/>
                    <a:pt x="246" y="134"/>
                    <a:pt x="249" y="137"/>
                  </a:cubicBezTo>
                  <a:cubicBezTo>
                    <a:pt x="252" y="141"/>
                    <a:pt x="254" y="144"/>
                    <a:pt x="255" y="149"/>
                  </a:cubicBezTo>
                  <a:close/>
                  <a:moveTo>
                    <a:pt x="238" y="164"/>
                  </a:moveTo>
                  <a:cubicBezTo>
                    <a:pt x="238" y="156"/>
                    <a:pt x="236" y="150"/>
                    <a:pt x="233" y="146"/>
                  </a:cubicBezTo>
                  <a:cubicBezTo>
                    <a:pt x="230" y="141"/>
                    <a:pt x="225" y="139"/>
                    <a:pt x="220" y="139"/>
                  </a:cubicBezTo>
                  <a:cubicBezTo>
                    <a:pt x="214" y="139"/>
                    <a:pt x="209" y="141"/>
                    <a:pt x="206" y="146"/>
                  </a:cubicBezTo>
                  <a:cubicBezTo>
                    <a:pt x="202" y="151"/>
                    <a:pt x="201" y="157"/>
                    <a:pt x="201" y="166"/>
                  </a:cubicBezTo>
                  <a:cubicBezTo>
                    <a:pt x="201" y="174"/>
                    <a:pt x="202" y="180"/>
                    <a:pt x="206" y="185"/>
                  </a:cubicBezTo>
                  <a:cubicBezTo>
                    <a:pt x="209" y="189"/>
                    <a:pt x="214" y="192"/>
                    <a:pt x="220" y="192"/>
                  </a:cubicBezTo>
                  <a:cubicBezTo>
                    <a:pt x="223" y="192"/>
                    <a:pt x="226" y="191"/>
                    <a:pt x="228" y="189"/>
                  </a:cubicBezTo>
                  <a:cubicBezTo>
                    <a:pt x="230" y="187"/>
                    <a:pt x="232" y="185"/>
                    <a:pt x="234" y="182"/>
                  </a:cubicBezTo>
                  <a:cubicBezTo>
                    <a:pt x="235" y="180"/>
                    <a:pt x="236" y="177"/>
                    <a:pt x="237" y="173"/>
                  </a:cubicBezTo>
                  <a:cubicBezTo>
                    <a:pt x="237" y="170"/>
                    <a:pt x="238" y="167"/>
                    <a:pt x="238" y="164"/>
                  </a:cubicBezTo>
                  <a:close/>
                  <a:moveTo>
                    <a:pt x="170" y="170"/>
                  </a:moveTo>
                  <a:cubicBezTo>
                    <a:pt x="169" y="168"/>
                    <a:pt x="167" y="166"/>
                    <a:pt x="164" y="164"/>
                  </a:cubicBezTo>
                  <a:cubicBezTo>
                    <a:pt x="162" y="162"/>
                    <a:pt x="159" y="160"/>
                    <a:pt x="155" y="157"/>
                  </a:cubicBezTo>
                  <a:cubicBezTo>
                    <a:pt x="151" y="154"/>
                    <a:pt x="149" y="152"/>
                    <a:pt x="147" y="150"/>
                  </a:cubicBezTo>
                  <a:cubicBezTo>
                    <a:pt x="146" y="149"/>
                    <a:pt x="145" y="147"/>
                    <a:pt x="145" y="145"/>
                  </a:cubicBezTo>
                  <a:cubicBezTo>
                    <a:pt x="145" y="143"/>
                    <a:pt x="146" y="142"/>
                    <a:pt x="148" y="140"/>
                  </a:cubicBezTo>
                  <a:cubicBezTo>
                    <a:pt x="149" y="139"/>
                    <a:pt x="152" y="138"/>
                    <a:pt x="154" y="138"/>
                  </a:cubicBezTo>
                  <a:cubicBezTo>
                    <a:pt x="158" y="138"/>
                    <a:pt x="162" y="140"/>
                    <a:pt x="166" y="142"/>
                  </a:cubicBezTo>
                  <a:cubicBezTo>
                    <a:pt x="172" y="133"/>
                    <a:pt x="172" y="133"/>
                    <a:pt x="172" y="133"/>
                  </a:cubicBezTo>
                  <a:cubicBezTo>
                    <a:pt x="169" y="131"/>
                    <a:pt x="166" y="130"/>
                    <a:pt x="162" y="129"/>
                  </a:cubicBezTo>
                  <a:cubicBezTo>
                    <a:pt x="159" y="128"/>
                    <a:pt x="155" y="127"/>
                    <a:pt x="151" y="127"/>
                  </a:cubicBezTo>
                  <a:cubicBezTo>
                    <a:pt x="148" y="127"/>
                    <a:pt x="144" y="128"/>
                    <a:pt x="141" y="129"/>
                  </a:cubicBezTo>
                  <a:cubicBezTo>
                    <a:pt x="138" y="130"/>
                    <a:pt x="136" y="131"/>
                    <a:pt x="134" y="133"/>
                  </a:cubicBezTo>
                  <a:cubicBezTo>
                    <a:pt x="131" y="135"/>
                    <a:pt x="130" y="137"/>
                    <a:pt x="129" y="139"/>
                  </a:cubicBezTo>
                  <a:cubicBezTo>
                    <a:pt x="127" y="142"/>
                    <a:pt x="127" y="144"/>
                    <a:pt x="127" y="147"/>
                  </a:cubicBezTo>
                  <a:cubicBezTo>
                    <a:pt x="127" y="150"/>
                    <a:pt x="127" y="152"/>
                    <a:pt x="128" y="154"/>
                  </a:cubicBezTo>
                  <a:cubicBezTo>
                    <a:pt x="129" y="156"/>
                    <a:pt x="130" y="158"/>
                    <a:pt x="132" y="160"/>
                  </a:cubicBezTo>
                  <a:cubicBezTo>
                    <a:pt x="133" y="161"/>
                    <a:pt x="135" y="163"/>
                    <a:pt x="137" y="164"/>
                  </a:cubicBezTo>
                  <a:cubicBezTo>
                    <a:pt x="138" y="166"/>
                    <a:pt x="140" y="167"/>
                    <a:pt x="142" y="168"/>
                  </a:cubicBezTo>
                  <a:cubicBezTo>
                    <a:pt x="145" y="170"/>
                    <a:pt x="147" y="172"/>
                    <a:pt x="148" y="173"/>
                  </a:cubicBezTo>
                  <a:cubicBezTo>
                    <a:pt x="150" y="174"/>
                    <a:pt x="151" y="176"/>
                    <a:pt x="152" y="177"/>
                  </a:cubicBezTo>
                  <a:cubicBezTo>
                    <a:pt x="153" y="178"/>
                    <a:pt x="154" y="179"/>
                    <a:pt x="154" y="180"/>
                  </a:cubicBezTo>
                  <a:cubicBezTo>
                    <a:pt x="154" y="181"/>
                    <a:pt x="154" y="182"/>
                    <a:pt x="154" y="183"/>
                  </a:cubicBezTo>
                  <a:cubicBezTo>
                    <a:pt x="154" y="186"/>
                    <a:pt x="154" y="188"/>
                    <a:pt x="152" y="189"/>
                  </a:cubicBezTo>
                  <a:cubicBezTo>
                    <a:pt x="150" y="191"/>
                    <a:pt x="147" y="192"/>
                    <a:pt x="144" y="192"/>
                  </a:cubicBezTo>
                  <a:cubicBezTo>
                    <a:pt x="142" y="192"/>
                    <a:pt x="139" y="191"/>
                    <a:pt x="137" y="190"/>
                  </a:cubicBezTo>
                  <a:cubicBezTo>
                    <a:pt x="134" y="189"/>
                    <a:pt x="132" y="187"/>
                    <a:pt x="129" y="185"/>
                  </a:cubicBezTo>
                  <a:cubicBezTo>
                    <a:pt x="123" y="195"/>
                    <a:pt x="123" y="195"/>
                    <a:pt x="123" y="195"/>
                  </a:cubicBezTo>
                  <a:cubicBezTo>
                    <a:pt x="126" y="198"/>
                    <a:pt x="130" y="200"/>
                    <a:pt x="134" y="201"/>
                  </a:cubicBezTo>
                  <a:cubicBezTo>
                    <a:pt x="138" y="202"/>
                    <a:pt x="142" y="203"/>
                    <a:pt x="147" y="203"/>
                  </a:cubicBezTo>
                  <a:cubicBezTo>
                    <a:pt x="150" y="203"/>
                    <a:pt x="154" y="202"/>
                    <a:pt x="157" y="201"/>
                  </a:cubicBezTo>
                  <a:cubicBezTo>
                    <a:pt x="161" y="200"/>
                    <a:pt x="164" y="199"/>
                    <a:pt x="166" y="197"/>
                  </a:cubicBezTo>
                  <a:cubicBezTo>
                    <a:pt x="168" y="195"/>
                    <a:pt x="170" y="193"/>
                    <a:pt x="172" y="190"/>
                  </a:cubicBezTo>
                  <a:cubicBezTo>
                    <a:pt x="173" y="187"/>
                    <a:pt x="174" y="184"/>
                    <a:pt x="174" y="181"/>
                  </a:cubicBezTo>
                  <a:cubicBezTo>
                    <a:pt x="174" y="179"/>
                    <a:pt x="173" y="177"/>
                    <a:pt x="173" y="175"/>
                  </a:cubicBezTo>
                  <a:cubicBezTo>
                    <a:pt x="172" y="173"/>
                    <a:pt x="171" y="172"/>
                    <a:pt x="170" y="170"/>
                  </a:cubicBezTo>
                  <a:close/>
                  <a:moveTo>
                    <a:pt x="543" y="118"/>
                  </a:moveTo>
                  <a:cubicBezTo>
                    <a:pt x="543" y="114"/>
                    <a:pt x="546" y="111"/>
                    <a:pt x="549" y="111"/>
                  </a:cubicBezTo>
                  <a:cubicBezTo>
                    <a:pt x="549" y="111"/>
                    <a:pt x="549" y="111"/>
                    <a:pt x="549" y="111"/>
                  </a:cubicBezTo>
                  <a:cubicBezTo>
                    <a:pt x="553" y="111"/>
                    <a:pt x="556" y="114"/>
                    <a:pt x="556" y="118"/>
                  </a:cubicBezTo>
                  <a:cubicBezTo>
                    <a:pt x="556" y="121"/>
                    <a:pt x="553" y="124"/>
                    <a:pt x="549" y="124"/>
                  </a:cubicBezTo>
                  <a:cubicBezTo>
                    <a:pt x="546" y="124"/>
                    <a:pt x="543" y="121"/>
                    <a:pt x="543" y="118"/>
                  </a:cubicBezTo>
                  <a:close/>
                  <a:moveTo>
                    <a:pt x="544" y="118"/>
                  </a:moveTo>
                  <a:cubicBezTo>
                    <a:pt x="544" y="121"/>
                    <a:pt x="547" y="123"/>
                    <a:pt x="549" y="123"/>
                  </a:cubicBezTo>
                  <a:cubicBezTo>
                    <a:pt x="552" y="123"/>
                    <a:pt x="555" y="121"/>
                    <a:pt x="555" y="118"/>
                  </a:cubicBezTo>
                  <a:cubicBezTo>
                    <a:pt x="555" y="114"/>
                    <a:pt x="552" y="112"/>
                    <a:pt x="549" y="112"/>
                  </a:cubicBezTo>
                  <a:cubicBezTo>
                    <a:pt x="549" y="112"/>
                    <a:pt x="549" y="112"/>
                    <a:pt x="549" y="112"/>
                  </a:cubicBezTo>
                  <a:cubicBezTo>
                    <a:pt x="547" y="112"/>
                    <a:pt x="544" y="114"/>
                    <a:pt x="544" y="118"/>
                  </a:cubicBezTo>
                  <a:close/>
                  <a:moveTo>
                    <a:pt x="544" y="143"/>
                  </a:moveTo>
                  <a:cubicBezTo>
                    <a:pt x="589" y="164"/>
                    <a:pt x="589" y="164"/>
                    <a:pt x="589" y="164"/>
                  </a:cubicBezTo>
                  <a:cubicBezTo>
                    <a:pt x="544" y="187"/>
                    <a:pt x="544" y="187"/>
                    <a:pt x="544" y="187"/>
                  </a:cubicBezTo>
                  <a:cubicBezTo>
                    <a:pt x="544" y="199"/>
                    <a:pt x="544" y="199"/>
                    <a:pt x="544" y="199"/>
                  </a:cubicBezTo>
                  <a:cubicBezTo>
                    <a:pt x="602" y="171"/>
                    <a:pt x="602" y="171"/>
                    <a:pt x="602" y="171"/>
                  </a:cubicBezTo>
                  <a:cubicBezTo>
                    <a:pt x="602" y="159"/>
                    <a:pt x="602" y="159"/>
                    <a:pt x="602" y="159"/>
                  </a:cubicBezTo>
                  <a:cubicBezTo>
                    <a:pt x="544" y="130"/>
                    <a:pt x="544" y="130"/>
                    <a:pt x="544" y="130"/>
                  </a:cubicBezTo>
                  <a:lnTo>
                    <a:pt x="544" y="143"/>
                  </a:lnTo>
                  <a:close/>
                  <a:moveTo>
                    <a:pt x="548" y="121"/>
                  </a:moveTo>
                  <a:cubicBezTo>
                    <a:pt x="547" y="121"/>
                    <a:pt x="547" y="121"/>
                    <a:pt x="547" y="121"/>
                  </a:cubicBezTo>
                  <a:cubicBezTo>
                    <a:pt x="547" y="114"/>
                    <a:pt x="547" y="114"/>
                    <a:pt x="547" y="114"/>
                  </a:cubicBezTo>
                  <a:cubicBezTo>
                    <a:pt x="548" y="114"/>
                    <a:pt x="548" y="114"/>
                    <a:pt x="549" y="114"/>
                  </a:cubicBezTo>
                  <a:cubicBezTo>
                    <a:pt x="550" y="114"/>
                    <a:pt x="551" y="114"/>
                    <a:pt x="551" y="114"/>
                  </a:cubicBezTo>
                  <a:cubicBezTo>
                    <a:pt x="552" y="115"/>
                    <a:pt x="552" y="115"/>
                    <a:pt x="552" y="116"/>
                  </a:cubicBezTo>
                  <a:cubicBezTo>
                    <a:pt x="552" y="117"/>
                    <a:pt x="551" y="117"/>
                    <a:pt x="551" y="118"/>
                  </a:cubicBezTo>
                  <a:cubicBezTo>
                    <a:pt x="551" y="118"/>
                    <a:pt x="551" y="118"/>
                    <a:pt x="551" y="118"/>
                  </a:cubicBezTo>
                  <a:cubicBezTo>
                    <a:pt x="551" y="118"/>
                    <a:pt x="552" y="118"/>
                    <a:pt x="552" y="119"/>
                  </a:cubicBezTo>
                  <a:cubicBezTo>
                    <a:pt x="552" y="121"/>
                    <a:pt x="552" y="121"/>
                    <a:pt x="552" y="121"/>
                  </a:cubicBezTo>
                  <a:cubicBezTo>
                    <a:pt x="551" y="121"/>
                    <a:pt x="551" y="121"/>
                    <a:pt x="551" y="121"/>
                  </a:cubicBezTo>
                  <a:cubicBezTo>
                    <a:pt x="551" y="121"/>
                    <a:pt x="551" y="120"/>
                    <a:pt x="551" y="119"/>
                  </a:cubicBezTo>
                  <a:cubicBezTo>
                    <a:pt x="550" y="119"/>
                    <a:pt x="550" y="118"/>
                    <a:pt x="549" y="118"/>
                  </a:cubicBezTo>
                  <a:cubicBezTo>
                    <a:pt x="548" y="118"/>
                    <a:pt x="548" y="118"/>
                    <a:pt x="548" y="118"/>
                  </a:cubicBezTo>
                  <a:lnTo>
                    <a:pt x="548" y="121"/>
                  </a:lnTo>
                  <a:close/>
                  <a:moveTo>
                    <a:pt x="548" y="117"/>
                  </a:moveTo>
                  <a:cubicBezTo>
                    <a:pt x="549" y="117"/>
                    <a:pt x="549" y="117"/>
                    <a:pt x="549" y="117"/>
                  </a:cubicBezTo>
                  <a:cubicBezTo>
                    <a:pt x="550" y="117"/>
                    <a:pt x="551" y="117"/>
                    <a:pt x="551" y="116"/>
                  </a:cubicBezTo>
                  <a:cubicBezTo>
                    <a:pt x="551" y="115"/>
                    <a:pt x="550" y="115"/>
                    <a:pt x="549" y="115"/>
                  </a:cubicBezTo>
                  <a:cubicBezTo>
                    <a:pt x="549" y="115"/>
                    <a:pt x="548" y="115"/>
                    <a:pt x="548" y="115"/>
                  </a:cubicBezTo>
                  <a:lnTo>
                    <a:pt x="548" y="117"/>
                  </a:lnTo>
                  <a:close/>
                  <a:moveTo>
                    <a:pt x="371" y="411"/>
                  </a:moveTo>
                  <a:cubicBezTo>
                    <a:pt x="112" y="411"/>
                    <a:pt x="112" y="411"/>
                    <a:pt x="112" y="411"/>
                  </a:cubicBezTo>
                  <a:cubicBezTo>
                    <a:pt x="103" y="411"/>
                    <a:pt x="96" y="418"/>
                    <a:pt x="96" y="427"/>
                  </a:cubicBezTo>
                  <a:cubicBezTo>
                    <a:pt x="96" y="436"/>
                    <a:pt x="103" y="443"/>
                    <a:pt x="112" y="443"/>
                  </a:cubicBezTo>
                  <a:cubicBezTo>
                    <a:pt x="371" y="443"/>
                    <a:pt x="371" y="443"/>
                    <a:pt x="371" y="443"/>
                  </a:cubicBezTo>
                  <a:cubicBezTo>
                    <a:pt x="380" y="443"/>
                    <a:pt x="387" y="436"/>
                    <a:pt x="387" y="427"/>
                  </a:cubicBezTo>
                  <a:cubicBezTo>
                    <a:pt x="387" y="418"/>
                    <a:pt x="380" y="411"/>
                    <a:pt x="371" y="411"/>
                  </a:cubicBezTo>
                  <a:close/>
                  <a:moveTo>
                    <a:pt x="724" y="63"/>
                  </a:moveTo>
                  <a:cubicBezTo>
                    <a:pt x="724" y="497"/>
                    <a:pt x="724" y="497"/>
                    <a:pt x="724" y="497"/>
                  </a:cubicBezTo>
                  <a:cubicBezTo>
                    <a:pt x="724" y="532"/>
                    <a:pt x="695" y="561"/>
                    <a:pt x="660" y="561"/>
                  </a:cubicBezTo>
                  <a:cubicBezTo>
                    <a:pt x="64" y="561"/>
                    <a:pt x="64" y="561"/>
                    <a:pt x="64" y="561"/>
                  </a:cubicBezTo>
                  <a:cubicBezTo>
                    <a:pt x="29" y="561"/>
                    <a:pt x="0" y="532"/>
                    <a:pt x="0" y="497"/>
                  </a:cubicBezTo>
                  <a:cubicBezTo>
                    <a:pt x="0" y="63"/>
                    <a:pt x="0" y="63"/>
                    <a:pt x="0" y="63"/>
                  </a:cubicBezTo>
                  <a:cubicBezTo>
                    <a:pt x="0" y="28"/>
                    <a:pt x="29" y="0"/>
                    <a:pt x="64" y="0"/>
                  </a:cubicBezTo>
                  <a:cubicBezTo>
                    <a:pt x="660" y="0"/>
                    <a:pt x="660" y="0"/>
                    <a:pt x="660" y="0"/>
                  </a:cubicBezTo>
                  <a:cubicBezTo>
                    <a:pt x="695" y="0"/>
                    <a:pt x="724" y="28"/>
                    <a:pt x="724" y="63"/>
                  </a:cubicBezTo>
                  <a:close/>
                  <a:moveTo>
                    <a:pt x="32" y="63"/>
                  </a:moveTo>
                  <a:cubicBezTo>
                    <a:pt x="32" y="284"/>
                    <a:pt x="32" y="284"/>
                    <a:pt x="32" y="284"/>
                  </a:cubicBezTo>
                  <a:cubicBezTo>
                    <a:pt x="692" y="284"/>
                    <a:pt x="692" y="284"/>
                    <a:pt x="692" y="284"/>
                  </a:cubicBezTo>
                  <a:cubicBezTo>
                    <a:pt x="692" y="63"/>
                    <a:pt x="692" y="63"/>
                    <a:pt x="692" y="63"/>
                  </a:cubicBezTo>
                  <a:cubicBezTo>
                    <a:pt x="692" y="46"/>
                    <a:pt x="678" y="32"/>
                    <a:pt x="660" y="32"/>
                  </a:cubicBezTo>
                  <a:cubicBezTo>
                    <a:pt x="64" y="32"/>
                    <a:pt x="64" y="32"/>
                    <a:pt x="64" y="32"/>
                  </a:cubicBezTo>
                  <a:cubicBezTo>
                    <a:pt x="46" y="32"/>
                    <a:pt x="32" y="46"/>
                    <a:pt x="32" y="63"/>
                  </a:cubicBezTo>
                  <a:close/>
                  <a:moveTo>
                    <a:pt x="692" y="497"/>
                  </a:moveTo>
                  <a:cubicBezTo>
                    <a:pt x="692" y="316"/>
                    <a:pt x="692" y="316"/>
                    <a:pt x="692" y="316"/>
                  </a:cubicBezTo>
                  <a:cubicBezTo>
                    <a:pt x="32" y="316"/>
                    <a:pt x="32" y="316"/>
                    <a:pt x="32" y="316"/>
                  </a:cubicBezTo>
                  <a:cubicBezTo>
                    <a:pt x="32" y="497"/>
                    <a:pt x="32" y="497"/>
                    <a:pt x="32" y="497"/>
                  </a:cubicBezTo>
                  <a:cubicBezTo>
                    <a:pt x="32" y="515"/>
                    <a:pt x="46" y="529"/>
                    <a:pt x="64" y="529"/>
                  </a:cubicBezTo>
                  <a:cubicBezTo>
                    <a:pt x="660" y="529"/>
                    <a:pt x="660" y="529"/>
                    <a:pt x="660" y="529"/>
                  </a:cubicBezTo>
                  <a:cubicBezTo>
                    <a:pt x="678" y="529"/>
                    <a:pt x="692" y="515"/>
                    <a:pt x="692" y="497"/>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100">
                <a:solidFill>
                  <a:srgbClr val="000000"/>
                </a:solidFill>
              </a:endParaRPr>
            </a:p>
          </p:txBody>
        </p:sp>
        <p:sp>
          <p:nvSpPr>
            <p:cNvPr id="32" name="Freeform 220">
              <a:extLst>
                <a:ext uri="{FF2B5EF4-FFF2-40B4-BE49-F238E27FC236}">
                  <a16:creationId xmlns:a16="http://schemas.microsoft.com/office/drawing/2014/main" id="{77CA942F-DC36-5841-B888-21E67933EF89}"/>
                </a:ext>
              </a:extLst>
            </p:cNvPr>
            <p:cNvSpPr>
              <a:spLocks noEditPoints="1"/>
            </p:cNvSpPr>
            <p:nvPr/>
          </p:nvSpPr>
          <p:spPr bwMode="auto">
            <a:xfrm>
              <a:off x="3710289" y="4103146"/>
              <a:ext cx="366829" cy="284239"/>
            </a:xfrm>
            <a:custGeom>
              <a:avLst/>
              <a:gdLst>
                <a:gd name="T0" fmla="*/ 347 w 724"/>
                <a:gd name="T1" fmla="*/ 201 h 561"/>
                <a:gd name="T2" fmla="*/ 308 w 724"/>
                <a:gd name="T3" fmla="*/ 200 h 561"/>
                <a:gd name="T4" fmla="*/ 298 w 724"/>
                <a:gd name="T5" fmla="*/ 177 h 561"/>
                <a:gd name="T6" fmla="*/ 317 w 724"/>
                <a:gd name="T7" fmla="*/ 170 h 561"/>
                <a:gd name="T8" fmla="*/ 345 w 724"/>
                <a:gd name="T9" fmla="*/ 181 h 561"/>
                <a:gd name="T10" fmla="*/ 266 w 724"/>
                <a:gd name="T11" fmla="*/ 201 h 561"/>
                <a:gd name="T12" fmla="*/ 266 w 724"/>
                <a:gd name="T13" fmla="*/ 201 h 561"/>
                <a:gd name="T14" fmla="*/ 481 w 724"/>
                <a:gd name="T15" fmla="*/ 157 h 561"/>
                <a:gd name="T16" fmla="*/ 481 w 724"/>
                <a:gd name="T17" fmla="*/ 201 h 561"/>
                <a:gd name="T18" fmla="*/ 498 w 724"/>
                <a:gd name="T19" fmla="*/ 160 h 561"/>
                <a:gd name="T20" fmla="*/ 446 w 724"/>
                <a:gd name="T21" fmla="*/ 141 h 561"/>
                <a:gd name="T22" fmla="*/ 399 w 724"/>
                <a:gd name="T23" fmla="*/ 139 h 561"/>
                <a:gd name="T24" fmla="*/ 399 w 724"/>
                <a:gd name="T25" fmla="*/ 201 h 561"/>
                <a:gd name="T26" fmla="*/ 406 w 724"/>
                <a:gd name="T27" fmla="*/ 143 h 561"/>
                <a:gd name="T28" fmla="*/ 429 w 724"/>
                <a:gd name="T29" fmla="*/ 160 h 561"/>
                <a:gd name="T30" fmla="*/ 448 w 724"/>
                <a:gd name="T31" fmla="*/ 153 h 561"/>
                <a:gd name="T32" fmla="*/ 255 w 724"/>
                <a:gd name="T33" fmla="*/ 179 h 561"/>
                <a:gd name="T34" fmla="*/ 217 w 724"/>
                <a:gd name="T35" fmla="*/ 202 h 561"/>
                <a:gd name="T36" fmla="*/ 201 w 724"/>
                <a:gd name="T37" fmla="*/ 237 h 561"/>
                <a:gd name="T38" fmla="*/ 201 w 724"/>
                <a:gd name="T39" fmla="*/ 140 h 561"/>
                <a:gd name="T40" fmla="*/ 249 w 724"/>
                <a:gd name="T41" fmla="*/ 137 h 561"/>
                <a:gd name="T42" fmla="*/ 220 w 724"/>
                <a:gd name="T43" fmla="*/ 139 h 561"/>
                <a:gd name="T44" fmla="*/ 220 w 724"/>
                <a:gd name="T45" fmla="*/ 192 h 561"/>
                <a:gd name="T46" fmla="*/ 238 w 724"/>
                <a:gd name="T47" fmla="*/ 164 h 561"/>
                <a:gd name="T48" fmla="*/ 147 w 724"/>
                <a:gd name="T49" fmla="*/ 150 h 561"/>
                <a:gd name="T50" fmla="*/ 166 w 724"/>
                <a:gd name="T51" fmla="*/ 142 h 561"/>
                <a:gd name="T52" fmla="*/ 141 w 724"/>
                <a:gd name="T53" fmla="*/ 129 h 561"/>
                <a:gd name="T54" fmla="*/ 128 w 724"/>
                <a:gd name="T55" fmla="*/ 154 h 561"/>
                <a:gd name="T56" fmla="*/ 148 w 724"/>
                <a:gd name="T57" fmla="*/ 173 h 561"/>
                <a:gd name="T58" fmla="*/ 152 w 724"/>
                <a:gd name="T59" fmla="*/ 189 h 561"/>
                <a:gd name="T60" fmla="*/ 123 w 724"/>
                <a:gd name="T61" fmla="*/ 195 h 561"/>
                <a:gd name="T62" fmla="*/ 166 w 724"/>
                <a:gd name="T63" fmla="*/ 197 h 561"/>
                <a:gd name="T64" fmla="*/ 170 w 724"/>
                <a:gd name="T65" fmla="*/ 170 h 561"/>
                <a:gd name="T66" fmla="*/ 556 w 724"/>
                <a:gd name="T67" fmla="*/ 118 h 561"/>
                <a:gd name="T68" fmla="*/ 549 w 724"/>
                <a:gd name="T69" fmla="*/ 123 h 561"/>
                <a:gd name="T70" fmla="*/ 544 w 724"/>
                <a:gd name="T71" fmla="*/ 118 h 561"/>
                <a:gd name="T72" fmla="*/ 544 w 724"/>
                <a:gd name="T73" fmla="*/ 199 h 561"/>
                <a:gd name="T74" fmla="*/ 544 w 724"/>
                <a:gd name="T75" fmla="*/ 143 h 561"/>
                <a:gd name="T76" fmla="*/ 549 w 724"/>
                <a:gd name="T77" fmla="*/ 114 h 561"/>
                <a:gd name="T78" fmla="*/ 551 w 724"/>
                <a:gd name="T79" fmla="*/ 118 h 561"/>
                <a:gd name="T80" fmla="*/ 551 w 724"/>
                <a:gd name="T81" fmla="*/ 119 h 561"/>
                <a:gd name="T82" fmla="*/ 548 w 724"/>
                <a:gd name="T83" fmla="*/ 117 h 561"/>
                <a:gd name="T84" fmla="*/ 548 w 724"/>
                <a:gd name="T85" fmla="*/ 115 h 561"/>
                <a:gd name="T86" fmla="*/ 96 w 724"/>
                <a:gd name="T87" fmla="*/ 427 h 561"/>
                <a:gd name="T88" fmla="*/ 371 w 724"/>
                <a:gd name="T89" fmla="*/ 411 h 561"/>
                <a:gd name="T90" fmla="*/ 64 w 724"/>
                <a:gd name="T91" fmla="*/ 561 h 561"/>
                <a:gd name="T92" fmla="*/ 660 w 724"/>
                <a:gd name="T93" fmla="*/ 0 h 561"/>
                <a:gd name="T94" fmla="*/ 692 w 724"/>
                <a:gd name="T95" fmla="*/ 284 h 561"/>
                <a:gd name="T96" fmla="*/ 32 w 724"/>
                <a:gd name="T97" fmla="*/ 63 h 561"/>
                <a:gd name="T98" fmla="*/ 32 w 724"/>
                <a:gd name="T99" fmla="*/ 497 h 5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24" h="561">
                  <a:moveTo>
                    <a:pt x="347" y="129"/>
                  </a:moveTo>
                  <a:cubicBezTo>
                    <a:pt x="366" y="129"/>
                    <a:pt x="366" y="129"/>
                    <a:pt x="366" y="129"/>
                  </a:cubicBezTo>
                  <a:cubicBezTo>
                    <a:pt x="366" y="201"/>
                    <a:pt x="366" y="201"/>
                    <a:pt x="366" y="201"/>
                  </a:cubicBezTo>
                  <a:cubicBezTo>
                    <a:pt x="347" y="201"/>
                    <a:pt x="347" y="201"/>
                    <a:pt x="347" y="201"/>
                  </a:cubicBezTo>
                  <a:cubicBezTo>
                    <a:pt x="347" y="192"/>
                    <a:pt x="347" y="192"/>
                    <a:pt x="347" y="192"/>
                  </a:cubicBezTo>
                  <a:cubicBezTo>
                    <a:pt x="344" y="196"/>
                    <a:pt x="340" y="199"/>
                    <a:pt x="336" y="200"/>
                  </a:cubicBezTo>
                  <a:cubicBezTo>
                    <a:pt x="332" y="202"/>
                    <a:pt x="328" y="203"/>
                    <a:pt x="323" y="203"/>
                  </a:cubicBezTo>
                  <a:cubicBezTo>
                    <a:pt x="317" y="203"/>
                    <a:pt x="312" y="202"/>
                    <a:pt x="308" y="200"/>
                  </a:cubicBezTo>
                  <a:cubicBezTo>
                    <a:pt x="304" y="197"/>
                    <a:pt x="301" y="194"/>
                    <a:pt x="300" y="190"/>
                  </a:cubicBezTo>
                  <a:cubicBezTo>
                    <a:pt x="299" y="188"/>
                    <a:pt x="299" y="187"/>
                    <a:pt x="299" y="186"/>
                  </a:cubicBezTo>
                  <a:cubicBezTo>
                    <a:pt x="298" y="185"/>
                    <a:pt x="298" y="184"/>
                    <a:pt x="298" y="182"/>
                  </a:cubicBezTo>
                  <a:cubicBezTo>
                    <a:pt x="298" y="181"/>
                    <a:pt x="298" y="179"/>
                    <a:pt x="298" y="177"/>
                  </a:cubicBezTo>
                  <a:cubicBezTo>
                    <a:pt x="298" y="175"/>
                    <a:pt x="297" y="173"/>
                    <a:pt x="297" y="170"/>
                  </a:cubicBezTo>
                  <a:cubicBezTo>
                    <a:pt x="297" y="129"/>
                    <a:pt x="297" y="129"/>
                    <a:pt x="297" y="129"/>
                  </a:cubicBezTo>
                  <a:cubicBezTo>
                    <a:pt x="317" y="129"/>
                    <a:pt x="317" y="129"/>
                    <a:pt x="317" y="129"/>
                  </a:cubicBezTo>
                  <a:cubicBezTo>
                    <a:pt x="317" y="170"/>
                    <a:pt x="317" y="170"/>
                    <a:pt x="317" y="170"/>
                  </a:cubicBezTo>
                  <a:cubicBezTo>
                    <a:pt x="317" y="174"/>
                    <a:pt x="317" y="177"/>
                    <a:pt x="317" y="179"/>
                  </a:cubicBezTo>
                  <a:cubicBezTo>
                    <a:pt x="317" y="181"/>
                    <a:pt x="318" y="182"/>
                    <a:pt x="319" y="184"/>
                  </a:cubicBezTo>
                  <a:cubicBezTo>
                    <a:pt x="321" y="188"/>
                    <a:pt x="325" y="190"/>
                    <a:pt x="331" y="190"/>
                  </a:cubicBezTo>
                  <a:cubicBezTo>
                    <a:pt x="338" y="190"/>
                    <a:pt x="343" y="187"/>
                    <a:pt x="345" y="181"/>
                  </a:cubicBezTo>
                  <a:cubicBezTo>
                    <a:pt x="346" y="179"/>
                    <a:pt x="347" y="178"/>
                    <a:pt x="347" y="176"/>
                  </a:cubicBezTo>
                  <a:cubicBezTo>
                    <a:pt x="347" y="174"/>
                    <a:pt x="347" y="171"/>
                    <a:pt x="347" y="168"/>
                  </a:cubicBezTo>
                  <a:lnTo>
                    <a:pt x="347" y="129"/>
                  </a:lnTo>
                  <a:close/>
                  <a:moveTo>
                    <a:pt x="266" y="201"/>
                  </a:moveTo>
                  <a:cubicBezTo>
                    <a:pt x="285" y="201"/>
                    <a:pt x="285" y="201"/>
                    <a:pt x="285" y="201"/>
                  </a:cubicBezTo>
                  <a:cubicBezTo>
                    <a:pt x="285" y="95"/>
                    <a:pt x="285" y="95"/>
                    <a:pt x="285" y="95"/>
                  </a:cubicBezTo>
                  <a:cubicBezTo>
                    <a:pt x="266" y="95"/>
                    <a:pt x="266" y="95"/>
                    <a:pt x="266" y="95"/>
                  </a:cubicBezTo>
                  <a:lnTo>
                    <a:pt x="266" y="201"/>
                  </a:lnTo>
                  <a:close/>
                  <a:moveTo>
                    <a:pt x="523" y="134"/>
                  </a:moveTo>
                  <a:cubicBezTo>
                    <a:pt x="508" y="128"/>
                    <a:pt x="508" y="128"/>
                    <a:pt x="508" y="128"/>
                  </a:cubicBezTo>
                  <a:cubicBezTo>
                    <a:pt x="483" y="157"/>
                    <a:pt x="483" y="157"/>
                    <a:pt x="483" y="157"/>
                  </a:cubicBezTo>
                  <a:cubicBezTo>
                    <a:pt x="481" y="157"/>
                    <a:pt x="481" y="157"/>
                    <a:pt x="481" y="157"/>
                  </a:cubicBezTo>
                  <a:cubicBezTo>
                    <a:pt x="481" y="95"/>
                    <a:pt x="481" y="95"/>
                    <a:pt x="481" y="95"/>
                  </a:cubicBezTo>
                  <a:cubicBezTo>
                    <a:pt x="462" y="95"/>
                    <a:pt x="462" y="95"/>
                    <a:pt x="462" y="95"/>
                  </a:cubicBezTo>
                  <a:cubicBezTo>
                    <a:pt x="462" y="201"/>
                    <a:pt x="462" y="201"/>
                    <a:pt x="462" y="201"/>
                  </a:cubicBezTo>
                  <a:cubicBezTo>
                    <a:pt x="481" y="201"/>
                    <a:pt x="481" y="201"/>
                    <a:pt x="481" y="201"/>
                  </a:cubicBezTo>
                  <a:cubicBezTo>
                    <a:pt x="481" y="163"/>
                    <a:pt x="481" y="163"/>
                    <a:pt x="481" y="163"/>
                  </a:cubicBezTo>
                  <a:cubicBezTo>
                    <a:pt x="510" y="203"/>
                    <a:pt x="510" y="203"/>
                    <a:pt x="510" y="203"/>
                  </a:cubicBezTo>
                  <a:cubicBezTo>
                    <a:pt x="527" y="196"/>
                    <a:pt x="527" y="196"/>
                    <a:pt x="527" y="196"/>
                  </a:cubicBezTo>
                  <a:cubicBezTo>
                    <a:pt x="498" y="160"/>
                    <a:pt x="498" y="160"/>
                    <a:pt x="498" y="160"/>
                  </a:cubicBezTo>
                  <a:lnTo>
                    <a:pt x="523" y="134"/>
                  </a:lnTo>
                  <a:close/>
                  <a:moveTo>
                    <a:pt x="448" y="148"/>
                  </a:moveTo>
                  <a:cubicBezTo>
                    <a:pt x="448" y="146"/>
                    <a:pt x="448" y="145"/>
                    <a:pt x="447" y="144"/>
                  </a:cubicBezTo>
                  <a:cubicBezTo>
                    <a:pt x="447" y="143"/>
                    <a:pt x="447" y="142"/>
                    <a:pt x="446" y="141"/>
                  </a:cubicBezTo>
                  <a:cubicBezTo>
                    <a:pt x="445" y="137"/>
                    <a:pt x="442" y="133"/>
                    <a:pt x="438" y="131"/>
                  </a:cubicBezTo>
                  <a:cubicBezTo>
                    <a:pt x="434" y="128"/>
                    <a:pt x="429" y="127"/>
                    <a:pt x="423" y="127"/>
                  </a:cubicBezTo>
                  <a:cubicBezTo>
                    <a:pt x="418" y="127"/>
                    <a:pt x="414" y="128"/>
                    <a:pt x="410" y="130"/>
                  </a:cubicBezTo>
                  <a:cubicBezTo>
                    <a:pt x="406" y="132"/>
                    <a:pt x="402" y="135"/>
                    <a:pt x="399" y="139"/>
                  </a:cubicBezTo>
                  <a:cubicBezTo>
                    <a:pt x="399" y="129"/>
                    <a:pt x="399" y="129"/>
                    <a:pt x="399" y="129"/>
                  </a:cubicBezTo>
                  <a:cubicBezTo>
                    <a:pt x="379" y="129"/>
                    <a:pt x="379" y="129"/>
                    <a:pt x="379" y="129"/>
                  </a:cubicBezTo>
                  <a:cubicBezTo>
                    <a:pt x="379" y="201"/>
                    <a:pt x="379" y="201"/>
                    <a:pt x="379" y="201"/>
                  </a:cubicBezTo>
                  <a:cubicBezTo>
                    <a:pt x="399" y="201"/>
                    <a:pt x="399" y="201"/>
                    <a:pt x="399" y="201"/>
                  </a:cubicBezTo>
                  <a:cubicBezTo>
                    <a:pt x="399" y="162"/>
                    <a:pt x="399" y="162"/>
                    <a:pt x="399" y="162"/>
                  </a:cubicBezTo>
                  <a:cubicBezTo>
                    <a:pt x="399" y="159"/>
                    <a:pt x="399" y="156"/>
                    <a:pt x="399" y="154"/>
                  </a:cubicBezTo>
                  <a:cubicBezTo>
                    <a:pt x="399" y="153"/>
                    <a:pt x="400" y="151"/>
                    <a:pt x="400" y="149"/>
                  </a:cubicBezTo>
                  <a:cubicBezTo>
                    <a:pt x="402" y="146"/>
                    <a:pt x="404" y="144"/>
                    <a:pt x="406" y="143"/>
                  </a:cubicBezTo>
                  <a:cubicBezTo>
                    <a:pt x="409" y="141"/>
                    <a:pt x="412" y="140"/>
                    <a:pt x="415" y="140"/>
                  </a:cubicBezTo>
                  <a:cubicBezTo>
                    <a:pt x="421" y="140"/>
                    <a:pt x="425" y="142"/>
                    <a:pt x="427" y="146"/>
                  </a:cubicBezTo>
                  <a:cubicBezTo>
                    <a:pt x="428" y="148"/>
                    <a:pt x="429" y="150"/>
                    <a:pt x="429" y="152"/>
                  </a:cubicBezTo>
                  <a:cubicBezTo>
                    <a:pt x="429" y="153"/>
                    <a:pt x="429" y="156"/>
                    <a:pt x="429" y="160"/>
                  </a:cubicBezTo>
                  <a:cubicBezTo>
                    <a:pt x="429" y="201"/>
                    <a:pt x="429" y="201"/>
                    <a:pt x="429" y="201"/>
                  </a:cubicBezTo>
                  <a:cubicBezTo>
                    <a:pt x="448" y="201"/>
                    <a:pt x="448" y="201"/>
                    <a:pt x="448" y="201"/>
                  </a:cubicBezTo>
                  <a:cubicBezTo>
                    <a:pt x="448" y="160"/>
                    <a:pt x="448" y="160"/>
                    <a:pt x="448" y="160"/>
                  </a:cubicBezTo>
                  <a:cubicBezTo>
                    <a:pt x="448" y="157"/>
                    <a:pt x="448" y="155"/>
                    <a:pt x="448" y="153"/>
                  </a:cubicBezTo>
                  <a:cubicBezTo>
                    <a:pt x="448" y="151"/>
                    <a:pt x="448" y="149"/>
                    <a:pt x="448" y="148"/>
                  </a:cubicBezTo>
                  <a:close/>
                  <a:moveTo>
                    <a:pt x="255" y="149"/>
                  </a:moveTo>
                  <a:cubicBezTo>
                    <a:pt x="257" y="153"/>
                    <a:pt x="258" y="158"/>
                    <a:pt x="258" y="164"/>
                  </a:cubicBezTo>
                  <a:cubicBezTo>
                    <a:pt x="258" y="169"/>
                    <a:pt x="257" y="174"/>
                    <a:pt x="255" y="179"/>
                  </a:cubicBezTo>
                  <a:cubicBezTo>
                    <a:pt x="253" y="184"/>
                    <a:pt x="251" y="188"/>
                    <a:pt x="248" y="192"/>
                  </a:cubicBezTo>
                  <a:cubicBezTo>
                    <a:pt x="245" y="195"/>
                    <a:pt x="241" y="198"/>
                    <a:pt x="237" y="200"/>
                  </a:cubicBezTo>
                  <a:cubicBezTo>
                    <a:pt x="233" y="202"/>
                    <a:pt x="228" y="203"/>
                    <a:pt x="223" y="203"/>
                  </a:cubicBezTo>
                  <a:cubicBezTo>
                    <a:pt x="221" y="203"/>
                    <a:pt x="219" y="203"/>
                    <a:pt x="217" y="202"/>
                  </a:cubicBezTo>
                  <a:cubicBezTo>
                    <a:pt x="215" y="202"/>
                    <a:pt x="213" y="201"/>
                    <a:pt x="211" y="200"/>
                  </a:cubicBezTo>
                  <a:cubicBezTo>
                    <a:pt x="210" y="200"/>
                    <a:pt x="208" y="198"/>
                    <a:pt x="206" y="197"/>
                  </a:cubicBezTo>
                  <a:cubicBezTo>
                    <a:pt x="205" y="195"/>
                    <a:pt x="203" y="194"/>
                    <a:pt x="201" y="192"/>
                  </a:cubicBezTo>
                  <a:cubicBezTo>
                    <a:pt x="201" y="237"/>
                    <a:pt x="201" y="237"/>
                    <a:pt x="201" y="237"/>
                  </a:cubicBezTo>
                  <a:cubicBezTo>
                    <a:pt x="182" y="237"/>
                    <a:pt x="182" y="237"/>
                    <a:pt x="182" y="237"/>
                  </a:cubicBezTo>
                  <a:cubicBezTo>
                    <a:pt x="182" y="129"/>
                    <a:pt x="182" y="129"/>
                    <a:pt x="182" y="129"/>
                  </a:cubicBezTo>
                  <a:cubicBezTo>
                    <a:pt x="201" y="129"/>
                    <a:pt x="201" y="129"/>
                    <a:pt x="201" y="129"/>
                  </a:cubicBezTo>
                  <a:cubicBezTo>
                    <a:pt x="201" y="140"/>
                    <a:pt x="201" y="140"/>
                    <a:pt x="201" y="140"/>
                  </a:cubicBezTo>
                  <a:cubicBezTo>
                    <a:pt x="204" y="135"/>
                    <a:pt x="208" y="132"/>
                    <a:pt x="212" y="130"/>
                  </a:cubicBezTo>
                  <a:cubicBezTo>
                    <a:pt x="216" y="128"/>
                    <a:pt x="221" y="127"/>
                    <a:pt x="226" y="127"/>
                  </a:cubicBezTo>
                  <a:cubicBezTo>
                    <a:pt x="230" y="127"/>
                    <a:pt x="235" y="128"/>
                    <a:pt x="239" y="130"/>
                  </a:cubicBezTo>
                  <a:cubicBezTo>
                    <a:pt x="243" y="132"/>
                    <a:pt x="246" y="134"/>
                    <a:pt x="249" y="137"/>
                  </a:cubicBezTo>
                  <a:cubicBezTo>
                    <a:pt x="252" y="141"/>
                    <a:pt x="254" y="144"/>
                    <a:pt x="255" y="149"/>
                  </a:cubicBezTo>
                  <a:close/>
                  <a:moveTo>
                    <a:pt x="238" y="164"/>
                  </a:moveTo>
                  <a:cubicBezTo>
                    <a:pt x="238" y="156"/>
                    <a:pt x="236" y="150"/>
                    <a:pt x="233" y="146"/>
                  </a:cubicBezTo>
                  <a:cubicBezTo>
                    <a:pt x="230" y="141"/>
                    <a:pt x="225" y="139"/>
                    <a:pt x="220" y="139"/>
                  </a:cubicBezTo>
                  <a:cubicBezTo>
                    <a:pt x="214" y="139"/>
                    <a:pt x="209" y="141"/>
                    <a:pt x="206" y="146"/>
                  </a:cubicBezTo>
                  <a:cubicBezTo>
                    <a:pt x="202" y="151"/>
                    <a:pt x="201" y="157"/>
                    <a:pt x="201" y="166"/>
                  </a:cubicBezTo>
                  <a:cubicBezTo>
                    <a:pt x="201" y="174"/>
                    <a:pt x="202" y="180"/>
                    <a:pt x="206" y="185"/>
                  </a:cubicBezTo>
                  <a:cubicBezTo>
                    <a:pt x="209" y="189"/>
                    <a:pt x="214" y="192"/>
                    <a:pt x="220" y="192"/>
                  </a:cubicBezTo>
                  <a:cubicBezTo>
                    <a:pt x="223" y="192"/>
                    <a:pt x="226" y="191"/>
                    <a:pt x="228" y="189"/>
                  </a:cubicBezTo>
                  <a:cubicBezTo>
                    <a:pt x="230" y="187"/>
                    <a:pt x="232" y="185"/>
                    <a:pt x="234" y="182"/>
                  </a:cubicBezTo>
                  <a:cubicBezTo>
                    <a:pt x="235" y="180"/>
                    <a:pt x="236" y="177"/>
                    <a:pt x="237" y="173"/>
                  </a:cubicBezTo>
                  <a:cubicBezTo>
                    <a:pt x="237" y="170"/>
                    <a:pt x="238" y="167"/>
                    <a:pt x="238" y="164"/>
                  </a:cubicBezTo>
                  <a:close/>
                  <a:moveTo>
                    <a:pt x="170" y="170"/>
                  </a:moveTo>
                  <a:cubicBezTo>
                    <a:pt x="169" y="168"/>
                    <a:pt x="167" y="166"/>
                    <a:pt x="164" y="164"/>
                  </a:cubicBezTo>
                  <a:cubicBezTo>
                    <a:pt x="162" y="162"/>
                    <a:pt x="159" y="160"/>
                    <a:pt x="155" y="157"/>
                  </a:cubicBezTo>
                  <a:cubicBezTo>
                    <a:pt x="151" y="154"/>
                    <a:pt x="149" y="152"/>
                    <a:pt x="147" y="150"/>
                  </a:cubicBezTo>
                  <a:cubicBezTo>
                    <a:pt x="146" y="149"/>
                    <a:pt x="145" y="147"/>
                    <a:pt x="145" y="145"/>
                  </a:cubicBezTo>
                  <a:cubicBezTo>
                    <a:pt x="145" y="143"/>
                    <a:pt x="146" y="142"/>
                    <a:pt x="148" y="140"/>
                  </a:cubicBezTo>
                  <a:cubicBezTo>
                    <a:pt x="149" y="139"/>
                    <a:pt x="152" y="138"/>
                    <a:pt x="154" y="138"/>
                  </a:cubicBezTo>
                  <a:cubicBezTo>
                    <a:pt x="158" y="138"/>
                    <a:pt x="162" y="140"/>
                    <a:pt x="166" y="142"/>
                  </a:cubicBezTo>
                  <a:cubicBezTo>
                    <a:pt x="172" y="133"/>
                    <a:pt x="172" y="133"/>
                    <a:pt x="172" y="133"/>
                  </a:cubicBezTo>
                  <a:cubicBezTo>
                    <a:pt x="169" y="131"/>
                    <a:pt x="166" y="130"/>
                    <a:pt x="162" y="129"/>
                  </a:cubicBezTo>
                  <a:cubicBezTo>
                    <a:pt x="159" y="128"/>
                    <a:pt x="155" y="127"/>
                    <a:pt x="151" y="127"/>
                  </a:cubicBezTo>
                  <a:cubicBezTo>
                    <a:pt x="148" y="127"/>
                    <a:pt x="144" y="128"/>
                    <a:pt x="141" y="129"/>
                  </a:cubicBezTo>
                  <a:cubicBezTo>
                    <a:pt x="138" y="130"/>
                    <a:pt x="136" y="131"/>
                    <a:pt x="134" y="133"/>
                  </a:cubicBezTo>
                  <a:cubicBezTo>
                    <a:pt x="131" y="135"/>
                    <a:pt x="130" y="137"/>
                    <a:pt x="129" y="139"/>
                  </a:cubicBezTo>
                  <a:cubicBezTo>
                    <a:pt x="127" y="142"/>
                    <a:pt x="127" y="144"/>
                    <a:pt x="127" y="147"/>
                  </a:cubicBezTo>
                  <a:cubicBezTo>
                    <a:pt x="127" y="150"/>
                    <a:pt x="127" y="152"/>
                    <a:pt x="128" y="154"/>
                  </a:cubicBezTo>
                  <a:cubicBezTo>
                    <a:pt x="129" y="156"/>
                    <a:pt x="130" y="158"/>
                    <a:pt x="132" y="160"/>
                  </a:cubicBezTo>
                  <a:cubicBezTo>
                    <a:pt x="133" y="161"/>
                    <a:pt x="135" y="163"/>
                    <a:pt x="137" y="164"/>
                  </a:cubicBezTo>
                  <a:cubicBezTo>
                    <a:pt x="138" y="166"/>
                    <a:pt x="140" y="167"/>
                    <a:pt x="142" y="168"/>
                  </a:cubicBezTo>
                  <a:cubicBezTo>
                    <a:pt x="145" y="170"/>
                    <a:pt x="147" y="172"/>
                    <a:pt x="148" y="173"/>
                  </a:cubicBezTo>
                  <a:cubicBezTo>
                    <a:pt x="150" y="174"/>
                    <a:pt x="151" y="176"/>
                    <a:pt x="152" y="177"/>
                  </a:cubicBezTo>
                  <a:cubicBezTo>
                    <a:pt x="153" y="178"/>
                    <a:pt x="154" y="179"/>
                    <a:pt x="154" y="180"/>
                  </a:cubicBezTo>
                  <a:cubicBezTo>
                    <a:pt x="154" y="181"/>
                    <a:pt x="154" y="182"/>
                    <a:pt x="154" y="183"/>
                  </a:cubicBezTo>
                  <a:cubicBezTo>
                    <a:pt x="154" y="186"/>
                    <a:pt x="154" y="188"/>
                    <a:pt x="152" y="189"/>
                  </a:cubicBezTo>
                  <a:cubicBezTo>
                    <a:pt x="150" y="191"/>
                    <a:pt x="147" y="192"/>
                    <a:pt x="144" y="192"/>
                  </a:cubicBezTo>
                  <a:cubicBezTo>
                    <a:pt x="142" y="192"/>
                    <a:pt x="139" y="191"/>
                    <a:pt x="137" y="190"/>
                  </a:cubicBezTo>
                  <a:cubicBezTo>
                    <a:pt x="134" y="189"/>
                    <a:pt x="132" y="187"/>
                    <a:pt x="129" y="185"/>
                  </a:cubicBezTo>
                  <a:cubicBezTo>
                    <a:pt x="123" y="195"/>
                    <a:pt x="123" y="195"/>
                    <a:pt x="123" y="195"/>
                  </a:cubicBezTo>
                  <a:cubicBezTo>
                    <a:pt x="126" y="198"/>
                    <a:pt x="130" y="200"/>
                    <a:pt x="134" y="201"/>
                  </a:cubicBezTo>
                  <a:cubicBezTo>
                    <a:pt x="138" y="202"/>
                    <a:pt x="142" y="203"/>
                    <a:pt x="147" y="203"/>
                  </a:cubicBezTo>
                  <a:cubicBezTo>
                    <a:pt x="150" y="203"/>
                    <a:pt x="154" y="202"/>
                    <a:pt x="157" y="201"/>
                  </a:cubicBezTo>
                  <a:cubicBezTo>
                    <a:pt x="161" y="200"/>
                    <a:pt x="164" y="199"/>
                    <a:pt x="166" y="197"/>
                  </a:cubicBezTo>
                  <a:cubicBezTo>
                    <a:pt x="168" y="195"/>
                    <a:pt x="170" y="193"/>
                    <a:pt x="172" y="190"/>
                  </a:cubicBezTo>
                  <a:cubicBezTo>
                    <a:pt x="173" y="187"/>
                    <a:pt x="174" y="184"/>
                    <a:pt x="174" y="181"/>
                  </a:cubicBezTo>
                  <a:cubicBezTo>
                    <a:pt x="174" y="179"/>
                    <a:pt x="173" y="177"/>
                    <a:pt x="173" y="175"/>
                  </a:cubicBezTo>
                  <a:cubicBezTo>
                    <a:pt x="172" y="173"/>
                    <a:pt x="171" y="172"/>
                    <a:pt x="170" y="170"/>
                  </a:cubicBezTo>
                  <a:close/>
                  <a:moveTo>
                    <a:pt x="543" y="118"/>
                  </a:moveTo>
                  <a:cubicBezTo>
                    <a:pt x="543" y="114"/>
                    <a:pt x="546" y="111"/>
                    <a:pt x="549" y="111"/>
                  </a:cubicBezTo>
                  <a:cubicBezTo>
                    <a:pt x="549" y="111"/>
                    <a:pt x="549" y="111"/>
                    <a:pt x="549" y="111"/>
                  </a:cubicBezTo>
                  <a:cubicBezTo>
                    <a:pt x="553" y="111"/>
                    <a:pt x="556" y="114"/>
                    <a:pt x="556" y="118"/>
                  </a:cubicBezTo>
                  <a:cubicBezTo>
                    <a:pt x="556" y="121"/>
                    <a:pt x="553" y="124"/>
                    <a:pt x="549" y="124"/>
                  </a:cubicBezTo>
                  <a:cubicBezTo>
                    <a:pt x="546" y="124"/>
                    <a:pt x="543" y="121"/>
                    <a:pt x="543" y="118"/>
                  </a:cubicBezTo>
                  <a:close/>
                  <a:moveTo>
                    <a:pt x="544" y="118"/>
                  </a:moveTo>
                  <a:cubicBezTo>
                    <a:pt x="544" y="121"/>
                    <a:pt x="547" y="123"/>
                    <a:pt x="549" y="123"/>
                  </a:cubicBezTo>
                  <a:cubicBezTo>
                    <a:pt x="552" y="123"/>
                    <a:pt x="555" y="121"/>
                    <a:pt x="555" y="118"/>
                  </a:cubicBezTo>
                  <a:cubicBezTo>
                    <a:pt x="555" y="114"/>
                    <a:pt x="552" y="112"/>
                    <a:pt x="549" y="112"/>
                  </a:cubicBezTo>
                  <a:cubicBezTo>
                    <a:pt x="549" y="112"/>
                    <a:pt x="549" y="112"/>
                    <a:pt x="549" y="112"/>
                  </a:cubicBezTo>
                  <a:cubicBezTo>
                    <a:pt x="547" y="112"/>
                    <a:pt x="544" y="114"/>
                    <a:pt x="544" y="118"/>
                  </a:cubicBezTo>
                  <a:close/>
                  <a:moveTo>
                    <a:pt x="544" y="143"/>
                  </a:moveTo>
                  <a:cubicBezTo>
                    <a:pt x="589" y="164"/>
                    <a:pt x="589" y="164"/>
                    <a:pt x="589" y="164"/>
                  </a:cubicBezTo>
                  <a:cubicBezTo>
                    <a:pt x="544" y="187"/>
                    <a:pt x="544" y="187"/>
                    <a:pt x="544" y="187"/>
                  </a:cubicBezTo>
                  <a:cubicBezTo>
                    <a:pt x="544" y="199"/>
                    <a:pt x="544" y="199"/>
                    <a:pt x="544" y="199"/>
                  </a:cubicBezTo>
                  <a:cubicBezTo>
                    <a:pt x="602" y="171"/>
                    <a:pt x="602" y="171"/>
                    <a:pt x="602" y="171"/>
                  </a:cubicBezTo>
                  <a:cubicBezTo>
                    <a:pt x="602" y="159"/>
                    <a:pt x="602" y="159"/>
                    <a:pt x="602" y="159"/>
                  </a:cubicBezTo>
                  <a:cubicBezTo>
                    <a:pt x="544" y="130"/>
                    <a:pt x="544" y="130"/>
                    <a:pt x="544" y="130"/>
                  </a:cubicBezTo>
                  <a:lnTo>
                    <a:pt x="544" y="143"/>
                  </a:lnTo>
                  <a:close/>
                  <a:moveTo>
                    <a:pt x="548" y="121"/>
                  </a:moveTo>
                  <a:cubicBezTo>
                    <a:pt x="547" y="121"/>
                    <a:pt x="547" y="121"/>
                    <a:pt x="547" y="121"/>
                  </a:cubicBezTo>
                  <a:cubicBezTo>
                    <a:pt x="547" y="114"/>
                    <a:pt x="547" y="114"/>
                    <a:pt x="547" y="114"/>
                  </a:cubicBezTo>
                  <a:cubicBezTo>
                    <a:pt x="548" y="114"/>
                    <a:pt x="548" y="114"/>
                    <a:pt x="549" y="114"/>
                  </a:cubicBezTo>
                  <a:cubicBezTo>
                    <a:pt x="550" y="114"/>
                    <a:pt x="551" y="114"/>
                    <a:pt x="551" y="114"/>
                  </a:cubicBezTo>
                  <a:cubicBezTo>
                    <a:pt x="552" y="115"/>
                    <a:pt x="552" y="115"/>
                    <a:pt x="552" y="116"/>
                  </a:cubicBezTo>
                  <a:cubicBezTo>
                    <a:pt x="552" y="117"/>
                    <a:pt x="551" y="117"/>
                    <a:pt x="551" y="118"/>
                  </a:cubicBezTo>
                  <a:cubicBezTo>
                    <a:pt x="551" y="118"/>
                    <a:pt x="551" y="118"/>
                    <a:pt x="551" y="118"/>
                  </a:cubicBezTo>
                  <a:cubicBezTo>
                    <a:pt x="551" y="118"/>
                    <a:pt x="552" y="118"/>
                    <a:pt x="552" y="119"/>
                  </a:cubicBezTo>
                  <a:cubicBezTo>
                    <a:pt x="552" y="121"/>
                    <a:pt x="552" y="121"/>
                    <a:pt x="552" y="121"/>
                  </a:cubicBezTo>
                  <a:cubicBezTo>
                    <a:pt x="551" y="121"/>
                    <a:pt x="551" y="121"/>
                    <a:pt x="551" y="121"/>
                  </a:cubicBezTo>
                  <a:cubicBezTo>
                    <a:pt x="551" y="121"/>
                    <a:pt x="551" y="120"/>
                    <a:pt x="551" y="119"/>
                  </a:cubicBezTo>
                  <a:cubicBezTo>
                    <a:pt x="550" y="119"/>
                    <a:pt x="550" y="118"/>
                    <a:pt x="549" y="118"/>
                  </a:cubicBezTo>
                  <a:cubicBezTo>
                    <a:pt x="548" y="118"/>
                    <a:pt x="548" y="118"/>
                    <a:pt x="548" y="118"/>
                  </a:cubicBezTo>
                  <a:lnTo>
                    <a:pt x="548" y="121"/>
                  </a:lnTo>
                  <a:close/>
                  <a:moveTo>
                    <a:pt x="548" y="117"/>
                  </a:moveTo>
                  <a:cubicBezTo>
                    <a:pt x="549" y="117"/>
                    <a:pt x="549" y="117"/>
                    <a:pt x="549" y="117"/>
                  </a:cubicBezTo>
                  <a:cubicBezTo>
                    <a:pt x="550" y="117"/>
                    <a:pt x="551" y="117"/>
                    <a:pt x="551" y="116"/>
                  </a:cubicBezTo>
                  <a:cubicBezTo>
                    <a:pt x="551" y="115"/>
                    <a:pt x="550" y="115"/>
                    <a:pt x="549" y="115"/>
                  </a:cubicBezTo>
                  <a:cubicBezTo>
                    <a:pt x="549" y="115"/>
                    <a:pt x="548" y="115"/>
                    <a:pt x="548" y="115"/>
                  </a:cubicBezTo>
                  <a:lnTo>
                    <a:pt x="548" y="117"/>
                  </a:lnTo>
                  <a:close/>
                  <a:moveTo>
                    <a:pt x="371" y="411"/>
                  </a:moveTo>
                  <a:cubicBezTo>
                    <a:pt x="112" y="411"/>
                    <a:pt x="112" y="411"/>
                    <a:pt x="112" y="411"/>
                  </a:cubicBezTo>
                  <a:cubicBezTo>
                    <a:pt x="103" y="411"/>
                    <a:pt x="96" y="418"/>
                    <a:pt x="96" y="427"/>
                  </a:cubicBezTo>
                  <a:cubicBezTo>
                    <a:pt x="96" y="436"/>
                    <a:pt x="103" y="443"/>
                    <a:pt x="112" y="443"/>
                  </a:cubicBezTo>
                  <a:cubicBezTo>
                    <a:pt x="371" y="443"/>
                    <a:pt x="371" y="443"/>
                    <a:pt x="371" y="443"/>
                  </a:cubicBezTo>
                  <a:cubicBezTo>
                    <a:pt x="380" y="443"/>
                    <a:pt x="387" y="436"/>
                    <a:pt x="387" y="427"/>
                  </a:cubicBezTo>
                  <a:cubicBezTo>
                    <a:pt x="387" y="418"/>
                    <a:pt x="380" y="411"/>
                    <a:pt x="371" y="411"/>
                  </a:cubicBezTo>
                  <a:close/>
                  <a:moveTo>
                    <a:pt x="724" y="63"/>
                  </a:moveTo>
                  <a:cubicBezTo>
                    <a:pt x="724" y="497"/>
                    <a:pt x="724" y="497"/>
                    <a:pt x="724" y="497"/>
                  </a:cubicBezTo>
                  <a:cubicBezTo>
                    <a:pt x="724" y="532"/>
                    <a:pt x="695" y="561"/>
                    <a:pt x="660" y="561"/>
                  </a:cubicBezTo>
                  <a:cubicBezTo>
                    <a:pt x="64" y="561"/>
                    <a:pt x="64" y="561"/>
                    <a:pt x="64" y="561"/>
                  </a:cubicBezTo>
                  <a:cubicBezTo>
                    <a:pt x="29" y="561"/>
                    <a:pt x="0" y="532"/>
                    <a:pt x="0" y="497"/>
                  </a:cubicBezTo>
                  <a:cubicBezTo>
                    <a:pt x="0" y="63"/>
                    <a:pt x="0" y="63"/>
                    <a:pt x="0" y="63"/>
                  </a:cubicBezTo>
                  <a:cubicBezTo>
                    <a:pt x="0" y="28"/>
                    <a:pt x="29" y="0"/>
                    <a:pt x="64" y="0"/>
                  </a:cubicBezTo>
                  <a:cubicBezTo>
                    <a:pt x="660" y="0"/>
                    <a:pt x="660" y="0"/>
                    <a:pt x="660" y="0"/>
                  </a:cubicBezTo>
                  <a:cubicBezTo>
                    <a:pt x="695" y="0"/>
                    <a:pt x="724" y="28"/>
                    <a:pt x="724" y="63"/>
                  </a:cubicBezTo>
                  <a:close/>
                  <a:moveTo>
                    <a:pt x="32" y="63"/>
                  </a:moveTo>
                  <a:cubicBezTo>
                    <a:pt x="32" y="284"/>
                    <a:pt x="32" y="284"/>
                    <a:pt x="32" y="284"/>
                  </a:cubicBezTo>
                  <a:cubicBezTo>
                    <a:pt x="692" y="284"/>
                    <a:pt x="692" y="284"/>
                    <a:pt x="692" y="284"/>
                  </a:cubicBezTo>
                  <a:cubicBezTo>
                    <a:pt x="692" y="63"/>
                    <a:pt x="692" y="63"/>
                    <a:pt x="692" y="63"/>
                  </a:cubicBezTo>
                  <a:cubicBezTo>
                    <a:pt x="692" y="46"/>
                    <a:pt x="678" y="32"/>
                    <a:pt x="660" y="32"/>
                  </a:cubicBezTo>
                  <a:cubicBezTo>
                    <a:pt x="64" y="32"/>
                    <a:pt x="64" y="32"/>
                    <a:pt x="64" y="32"/>
                  </a:cubicBezTo>
                  <a:cubicBezTo>
                    <a:pt x="46" y="32"/>
                    <a:pt x="32" y="46"/>
                    <a:pt x="32" y="63"/>
                  </a:cubicBezTo>
                  <a:close/>
                  <a:moveTo>
                    <a:pt x="692" y="497"/>
                  </a:moveTo>
                  <a:cubicBezTo>
                    <a:pt x="692" y="316"/>
                    <a:pt x="692" y="316"/>
                    <a:pt x="692" y="316"/>
                  </a:cubicBezTo>
                  <a:cubicBezTo>
                    <a:pt x="32" y="316"/>
                    <a:pt x="32" y="316"/>
                    <a:pt x="32" y="316"/>
                  </a:cubicBezTo>
                  <a:cubicBezTo>
                    <a:pt x="32" y="497"/>
                    <a:pt x="32" y="497"/>
                    <a:pt x="32" y="497"/>
                  </a:cubicBezTo>
                  <a:cubicBezTo>
                    <a:pt x="32" y="515"/>
                    <a:pt x="46" y="529"/>
                    <a:pt x="64" y="529"/>
                  </a:cubicBezTo>
                  <a:cubicBezTo>
                    <a:pt x="660" y="529"/>
                    <a:pt x="660" y="529"/>
                    <a:pt x="660" y="529"/>
                  </a:cubicBezTo>
                  <a:cubicBezTo>
                    <a:pt x="678" y="529"/>
                    <a:pt x="692" y="515"/>
                    <a:pt x="692" y="497"/>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100">
                <a:solidFill>
                  <a:srgbClr val="000000"/>
                </a:solidFill>
              </a:endParaRPr>
            </a:p>
          </p:txBody>
        </p:sp>
        <p:sp>
          <p:nvSpPr>
            <p:cNvPr id="33" name="Freeform 220">
              <a:extLst>
                <a:ext uri="{FF2B5EF4-FFF2-40B4-BE49-F238E27FC236}">
                  <a16:creationId xmlns:a16="http://schemas.microsoft.com/office/drawing/2014/main" id="{C087EDA5-910B-634E-B007-2EF625F8A6E5}"/>
                </a:ext>
              </a:extLst>
            </p:cNvPr>
            <p:cNvSpPr>
              <a:spLocks noEditPoints="1"/>
            </p:cNvSpPr>
            <p:nvPr/>
          </p:nvSpPr>
          <p:spPr bwMode="auto">
            <a:xfrm>
              <a:off x="4248568" y="4103145"/>
              <a:ext cx="366829" cy="284239"/>
            </a:xfrm>
            <a:custGeom>
              <a:avLst/>
              <a:gdLst>
                <a:gd name="T0" fmla="*/ 347 w 724"/>
                <a:gd name="T1" fmla="*/ 201 h 561"/>
                <a:gd name="T2" fmla="*/ 308 w 724"/>
                <a:gd name="T3" fmla="*/ 200 h 561"/>
                <a:gd name="T4" fmla="*/ 298 w 724"/>
                <a:gd name="T5" fmla="*/ 177 h 561"/>
                <a:gd name="T6" fmla="*/ 317 w 724"/>
                <a:gd name="T7" fmla="*/ 170 h 561"/>
                <a:gd name="T8" fmla="*/ 345 w 724"/>
                <a:gd name="T9" fmla="*/ 181 h 561"/>
                <a:gd name="T10" fmla="*/ 266 w 724"/>
                <a:gd name="T11" fmla="*/ 201 h 561"/>
                <a:gd name="T12" fmla="*/ 266 w 724"/>
                <a:gd name="T13" fmla="*/ 201 h 561"/>
                <a:gd name="T14" fmla="*/ 481 w 724"/>
                <a:gd name="T15" fmla="*/ 157 h 561"/>
                <a:gd name="T16" fmla="*/ 481 w 724"/>
                <a:gd name="T17" fmla="*/ 201 h 561"/>
                <a:gd name="T18" fmla="*/ 498 w 724"/>
                <a:gd name="T19" fmla="*/ 160 h 561"/>
                <a:gd name="T20" fmla="*/ 446 w 724"/>
                <a:gd name="T21" fmla="*/ 141 h 561"/>
                <a:gd name="T22" fmla="*/ 399 w 724"/>
                <a:gd name="T23" fmla="*/ 139 h 561"/>
                <a:gd name="T24" fmla="*/ 399 w 724"/>
                <a:gd name="T25" fmla="*/ 201 h 561"/>
                <a:gd name="T26" fmla="*/ 406 w 724"/>
                <a:gd name="T27" fmla="*/ 143 h 561"/>
                <a:gd name="T28" fmla="*/ 429 w 724"/>
                <a:gd name="T29" fmla="*/ 160 h 561"/>
                <a:gd name="T30" fmla="*/ 448 w 724"/>
                <a:gd name="T31" fmla="*/ 153 h 561"/>
                <a:gd name="T32" fmla="*/ 255 w 724"/>
                <a:gd name="T33" fmla="*/ 179 h 561"/>
                <a:gd name="T34" fmla="*/ 217 w 724"/>
                <a:gd name="T35" fmla="*/ 202 h 561"/>
                <a:gd name="T36" fmla="*/ 201 w 724"/>
                <a:gd name="T37" fmla="*/ 237 h 561"/>
                <a:gd name="T38" fmla="*/ 201 w 724"/>
                <a:gd name="T39" fmla="*/ 140 h 561"/>
                <a:gd name="T40" fmla="*/ 249 w 724"/>
                <a:gd name="T41" fmla="*/ 137 h 561"/>
                <a:gd name="T42" fmla="*/ 220 w 724"/>
                <a:gd name="T43" fmla="*/ 139 h 561"/>
                <a:gd name="T44" fmla="*/ 220 w 724"/>
                <a:gd name="T45" fmla="*/ 192 h 561"/>
                <a:gd name="T46" fmla="*/ 238 w 724"/>
                <a:gd name="T47" fmla="*/ 164 h 561"/>
                <a:gd name="T48" fmla="*/ 147 w 724"/>
                <a:gd name="T49" fmla="*/ 150 h 561"/>
                <a:gd name="T50" fmla="*/ 166 w 724"/>
                <a:gd name="T51" fmla="*/ 142 h 561"/>
                <a:gd name="T52" fmla="*/ 141 w 724"/>
                <a:gd name="T53" fmla="*/ 129 h 561"/>
                <a:gd name="T54" fmla="*/ 128 w 724"/>
                <a:gd name="T55" fmla="*/ 154 h 561"/>
                <a:gd name="T56" fmla="*/ 148 w 724"/>
                <a:gd name="T57" fmla="*/ 173 h 561"/>
                <a:gd name="T58" fmla="*/ 152 w 724"/>
                <a:gd name="T59" fmla="*/ 189 h 561"/>
                <a:gd name="T60" fmla="*/ 123 w 724"/>
                <a:gd name="T61" fmla="*/ 195 h 561"/>
                <a:gd name="T62" fmla="*/ 166 w 724"/>
                <a:gd name="T63" fmla="*/ 197 h 561"/>
                <a:gd name="T64" fmla="*/ 170 w 724"/>
                <a:gd name="T65" fmla="*/ 170 h 561"/>
                <a:gd name="T66" fmla="*/ 556 w 724"/>
                <a:gd name="T67" fmla="*/ 118 h 561"/>
                <a:gd name="T68" fmla="*/ 549 w 724"/>
                <a:gd name="T69" fmla="*/ 123 h 561"/>
                <a:gd name="T70" fmla="*/ 544 w 724"/>
                <a:gd name="T71" fmla="*/ 118 h 561"/>
                <a:gd name="T72" fmla="*/ 544 w 724"/>
                <a:gd name="T73" fmla="*/ 199 h 561"/>
                <a:gd name="T74" fmla="*/ 544 w 724"/>
                <a:gd name="T75" fmla="*/ 143 h 561"/>
                <a:gd name="T76" fmla="*/ 549 w 724"/>
                <a:gd name="T77" fmla="*/ 114 h 561"/>
                <a:gd name="T78" fmla="*/ 551 w 724"/>
                <a:gd name="T79" fmla="*/ 118 h 561"/>
                <a:gd name="T80" fmla="*/ 551 w 724"/>
                <a:gd name="T81" fmla="*/ 119 h 561"/>
                <a:gd name="T82" fmla="*/ 548 w 724"/>
                <a:gd name="T83" fmla="*/ 117 h 561"/>
                <a:gd name="T84" fmla="*/ 548 w 724"/>
                <a:gd name="T85" fmla="*/ 115 h 561"/>
                <a:gd name="T86" fmla="*/ 96 w 724"/>
                <a:gd name="T87" fmla="*/ 427 h 561"/>
                <a:gd name="T88" fmla="*/ 371 w 724"/>
                <a:gd name="T89" fmla="*/ 411 h 561"/>
                <a:gd name="T90" fmla="*/ 64 w 724"/>
                <a:gd name="T91" fmla="*/ 561 h 561"/>
                <a:gd name="T92" fmla="*/ 660 w 724"/>
                <a:gd name="T93" fmla="*/ 0 h 561"/>
                <a:gd name="T94" fmla="*/ 692 w 724"/>
                <a:gd name="T95" fmla="*/ 284 h 561"/>
                <a:gd name="T96" fmla="*/ 32 w 724"/>
                <a:gd name="T97" fmla="*/ 63 h 561"/>
                <a:gd name="T98" fmla="*/ 32 w 724"/>
                <a:gd name="T99" fmla="*/ 497 h 5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24" h="561">
                  <a:moveTo>
                    <a:pt x="347" y="129"/>
                  </a:moveTo>
                  <a:cubicBezTo>
                    <a:pt x="366" y="129"/>
                    <a:pt x="366" y="129"/>
                    <a:pt x="366" y="129"/>
                  </a:cubicBezTo>
                  <a:cubicBezTo>
                    <a:pt x="366" y="201"/>
                    <a:pt x="366" y="201"/>
                    <a:pt x="366" y="201"/>
                  </a:cubicBezTo>
                  <a:cubicBezTo>
                    <a:pt x="347" y="201"/>
                    <a:pt x="347" y="201"/>
                    <a:pt x="347" y="201"/>
                  </a:cubicBezTo>
                  <a:cubicBezTo>
                    <a:pt x="347" y="192"/>
                    <a:pt x="347" y="192"/>
                    <a:pt x="347" y="192"/>
                  </a:cubicBezTo>
                  <a:cubicBezTo>
                    <a:pt x="344" y="196"/>
                    <a:pt x="340" y="199"/>
                    <a:pt x="336" y="200"/>
                  </a:cubicBezTo>
                  <a:cubicBezTo>
                    <a:pt x="332" y="202"/>
                    <a:pt x="328" y="203"/>
                    <a:pt x="323" y="203"/>
                  </a:cubicBezTo>
                  <a:cubicBezTo>
                    <a:pt x="317" y="203"/>
                    <a:pt x="312" y="202"/>
                    <a:pt x="308" y="200"/>
                  </a:cubicBezTo>
                  <a:cubicBezTo>
                    <a:pt x="304" y="197"/>
                    <a:pt x="301" y="194"/>
                    <a:pt x="300" y="190"/>
                  </a:cubicBezTo>
                  <a:cubicBezTo>
                    <a:pt x="299" y="188"/>
                    <a:pt x="299" y="187"/>
                    <a:pt x="299" y="186"/>
                  </a:cubicBezTo>
                  <a:cubicBezTo>
                    <a:pt x="298" y="185"/>
                    <a:pt x="298" y="184"/>
                    <a:pt x="298" y="182"/>
                  </a:cubicBezTo>
                  <a:cubicBezTo>
                    <a:pt x="298" y="181"/>
                    <a:pt x="298" y="179"/>
                    <a:pt x="298" y="177"/>
                  </a:cubicBezTo>
                  <a:cubicBezTo>
                    <a:pt x="298" y="175"/>
                    <a:pt x="297" y="173"/>
                    <a:pt x="297" y="170"/>
                  </a:cubicBezTo>
                  <a:cubicBezTo>
                    <a:pt x="297" y="129"/>
                    <a:pt x="297" y="129"/>
                    <a:pt x="297" y="129"/>
                  </a:cubicBezTo>
                  <a:cubicBezTo>
                    <a:pt x="317" y="129"/>
                    <a:pt x="317" y="129"/>
                    <a:pt x="317" y="129"/>
                  </a:cubicBezTo>
                  <a:cubicBezTo>
                    <a:pt x="317" y="170"/>
                    <a:pt x="317" y="170"/>
                    <a:pt x="317" y="170"/>
                  </a:cubicBezTo>
                  <a:cubicBezTo>
                    <a:pt x="317" y="174"/>
                    <a:pt x="317" y="177"/>
                    <a:pt x="317" y="179"/>
                  </a:cubicBezTo>
                  <a:cubicBezTo>
                    <a:pt x="317" y="181"/>
                    <a:pt x="318" y="182"/>
                    <a:pt x="319" y="184"/>
                  </a:cubicBezTo>
                  <a:cubicBezTo>
                    <a:pt x="321" y="188"/>
                    <a:pt x="325" y="190"/>
                    <a:pt x="331" y="190"/>
                  </a:cubicBezTo>
                  <a:cubicBezTo>
                    <a:pt x="338" y="190"/>
                    <a:pt x="343" y="187"/>
                    <a:pt x="345" y="181"/>
                  </a:cubicBezTo>
                  <a:cubicBezTo>
                    <a:pt x="346" y="179"/>
                    <a:pt x="347" y="178"/>
                    <a:pt x="347" y="176"/>
                  </a:cubicBezTo>
                  <a:cubicBezTo>
                    <a:pt x="347" y="174"/>
                    <a:pt x="347" y="171"/>
                    <a:pt x="347" y="168"/>
                  </a:cubicBezTo>
                  <a:lnTo>
                    <a:pt x="347" y="129"/>
                  </a:lnTo>
                  <a:close/>
                  <a:moveTo>
                    <a:pt x="266" y="201"/>
                  </a:moveTo>
                  <a:cubicBezTo>
                    <a:pt x="285" y="201"/>
                    <a:pt x="285" y="201"/>
                    <a:pt x="285" y="201"/>
                  </a:cubicBezTo>
                  <a:cubicBezTo>
                    <a:pt x="285" y="95"/>
                    <a:pt x="285" y="95"/>
                    <a:pt x="285" y="95"/>
                  </a:cubicBezTo>
                  <a:cubicBezTo>
                    <a:pt x="266" y="95"/>
                    <a:pt x="266" y="95"/>
                    <a:pt x="266" y="95"/>
                  </a:cubicBezTo>
                  <a:lnTo>
                    <a:pt x="266" y="201"/>
                  </a:lnTo>
                  <a:close/>
                  <a:moveTo>
                    <a:pt x="523" y="134"/>
                  </a:moveTo>
                  <a:cubicBezTo>
                    <a:pt x="508" y="128"/>
                    <a:pt x="508" y="128"/>
                    <a:pt x="508" y="128"/>
                  </a:cubicBezTo>
                  <a:cubicBezTo>
                    <a:pt x="483" y="157"/>
                    <a:pt x="483" y="157"/>
                    <a:pt x="483" y="157"/>
                  </a:cubicBezTo>
                  <a:cubicBezTo>
                    <a:pt x="481" y="157"/>
                    <a:pt x="481" y="157"/>
                    <a:pt x="481" y="157"/>
                  </a:cubicBezTo>
                  <a:cubicBezTo>
                    <a:pt x="481" y="95"/>
                    <a:pt x="481" y="95"/>
                    <a:pt x="481" y="95"/>
                  </a:cubicBezTo>
                  <a:cubicBezTo>
                    <a:pt x="462" y="95"/>
                    <a:pt x="462" y="95"/>
                    <a:pt x="462" y="95"/>
                  </a:cubicBezTo>
                  <a:cubicBezTo>
                    <a:pt x="462" y="201"/>
                    <a:pt x="462" y="201"/>
                    <a:pt x="462" y="201"/>
                  </a:cubicBezTo>
                  <a:cubicBezTo>
                    <a:pt x="481" y="201"/>
                    <a:pt x="481" y="201"/>
                    <a:pt x="481" y="201"/>
                  </a:cubicBezTo>
                  <a:cubicBezTo>
                    <a:pt x="481" y="163"/>
                    <a:pt x="481" y="163"/>
                    <a:pt x="481" y="163"/>
                  </a:cubicBezTo>
                  <a:cubicBezTo>
                    <a:pt x="510" y="203"/>
                    <a:pt x="510" y="203"/>
                    <a:pt x="510" y="203"/>
                  </a:cubicBezTo>
                  <a:cubicBezTo>
                    <a:pt x="527" y="196"/>
                    <a:pt x="527" y="196"/>
                    <a:pt x="527" y="196"/>
                  </a:cubicBezTo>
                  <a:cubicBezTo>
                    <a:pt x="498" y="160"/>
                    <a:pt x="498" y="160"/>
                    <a:pt x="498" y="160"/>
                  </a:cubicBezTo>
                  <a:lnTo>
                    <a:pt x="523" y="134"/>
                  </a:lnTo>
                  <a:close/>
                  <a:moveTo>
                    <a:pt x="448" y="148"/>
                  </a:moveTo>
                  <a:cubicBezTo>
                    <a:pt x="448" y="146"/>
                    <a:pt x="448" y="145"/>
                    <a:pt x="447" y="144"/>
                  </a:cubicBezTo>
                  <a:cubicBezTo>
                    <a:pt x="447" y="143"/>
                    <a:pt x="447" y="142"/>
                    <a:pt x="446" y="141"/>
                  </a:cubicBezTo>
                  <a:cubicBezTo>
                    <a:pt x="445" y="137"/>
                    <a:pt x="442" y="133"/>
                    <a:pt x="438" y="131"/>
                  </a:cubicBezTo>
                  <a:cubicBezTo>
                    <a:pt x="434" y="128"/>
                    <a:pt x="429" y="127"/>
                    <a:pt x="423" y="127"/>
                  </a:cubicBezTo>
                  <a:cubicBezTo>
                    <a:pt x="418" y="127"/>
                    <a:pt x="414" y="128"/>
                    <a:pt x="410" y="130"/>
                  </a:cubicBezTo>
                  <a:cubicBezTo>
                    <a:pt x="406" y="132"/>
                    <a:pt x="402" y="135"/>
                    <a:pt x="399" y="139"/>
                  </a:cubicBezTo>
                  <a:cubicBezTo>
                    <a:pt x="399" y="129"/>
                    <a:pt x="399" y="129"/>
                    <a:pt x="399" y="129"/>
                  </a:cubicBezTo>
                  <a:cubicBezTo>
                    <a:pt x="379" y="129"/>
                    <a:pt x="379" y="129"/>
                    <a:pt x="379" y="129"/>
                  </a:cubicBezTo>
                  <a:cubicBezTo>
                    <a:pt x="379" y="201"/>
                    <a:pt x="379" y="201"/>
                    <a:pt x="379" y="201"/>
                  </a:cubicBezTo>
                  <a:cubicBezTo>
                    <a:pt x="399" y="201"/>
                    <a:pt x="399" y="201"/>
                    <a:pt x="399" y="201"/>
                  </a:cubicBezTo>
                  <a:cubicBezTo>
                    <a:pt x="399" y="162"/>
                    <a:pt x="399" y="162"/>
                    <a:pt x="399" y="162"/>
                  </a:cubicBezTo>
                  <a:cubicBezTo>
                    <a:pt x="399" y="159"/>
                    <a:pt x="399" y="156"/>
                    <a:pt x="399" y="154"/>
                  </a:cubicBezTo>
                  <a:cubicBezTo>
                    <a:pt x="399" y="153"/>
                    <a:pt x="400" y="151"/>
                    <a:pt x="400" y="149"/>
                  </a:cubicBezTo>
                  <a:cubicBezTo>
                    <a:pt x="402" y="146"/>
                    <a:pt x="404" y="144"/>
                    <a:pt x="406" y="143"/>
                  </a:cubicBezTo>
                  <a:cubicBezTo>
                    <a:pt x="409" y="141"/>
                    <a:pt x="412" y="140"/>
                    <a:pt x="415" y="140"/>
                  </a:cubicBezTo>
                  <a:cubicBezTo>
                    <a:pt x="421" y="140"/>
                    <a:pt x="425" y="142"/>
                    <a:pt x="427" y="146"/>
                  </a:cubicBezTo>
                  <a:cubicBezTo>
                    <a:pt x="428" y="148"/>
                    <a:pt x="429" y="150"/>
                    <a:pt x="429" y="152"/>
                  </a:cubicBezTo>
                  <a:cubicBezTo>
                    <a:pt x="429" y="153"/>
                    <a:pt x="429" y="156"/>
                    <a:pt x="429" y="160"/>
                  </a:cubicBezTo>
                  <a:cubicBezTo>
                    <a:pt x="429" y="201"/>
                    <a:pt x="429" y="201"/>
                    <a:pt x="429" y="201"/>
                  </a:cubicBezTo>
                  <a:cubicBezTo>
                    <a:pt x="448" y="201"/>
                    <a:pt x="448" y="201"/>
                    <a:pt x="448" y="201"/>
                  </a:cubicBezTo>
                  <a:cubicBezTo>
                    <a:pt x="448" y="160"/>
                    <a:pt x="448" y="160"/>
                    <a:pt x="448" y="160"/>
                  </a:cubicBezTo>
                  <a:cubicBezTo>
                    <a:pt x="448" y="157"/>
                    <a:pt x="448" y="155"/>
                    <a:pt x="448" y="153"/>
                  </a:cubicBezTo>
                  <a:cubicBezTo>
                    <a:pt x="448" y="151"/>
                    <a:pt x="448" y="149"/>
                    <a:pt x="448" y="148"/>
                  </a:cubicBezTo>
                  <a:close/>
                  <a:moveTo>
                    <a:pt x="255" y="149"/>
                  </a:moveTo>
                  <a:cubicBezTo>
                    <a:pt x="257" y="153"/>
                    <a:pt x="258" y="158"/>
                    <a:pt x="258" y="164"/>
                  </a:cubicBezTo>
                  <a:cubicBezTo>
                    <a:pt x="258" y="169"/>
                    <a:pt x="257" y="174"/>
                    <a:pt x="255" y="179"/>
                  </a:cubicBezTo>
                  <a:cubicBezTo>
                    <a:pt x="253" y="184"/>
                    <a:pt x="251" y="188"/>
                    <a:pt x="248" y="192"/>
                  </a:cubicBezTo>
                  <a:cubicBezTo>
                    <a:pt x="245" y="195"/>
                    <a:pt x="241" y="198"/>
                    <a:pt x="237" y="200"/>
                  </a:cubicBezTo>
                  <a:cubicBezTo>
                    <a:pt x="233" y="202"/>
                    <a:pt x="228" y="203"/>
                    <a:pt x="223" y="203"/>
                  </a:cubicBezTo>
                  <a:cubicBezTo>
                    <a:pt x="221" y="203"/>
                    <a:pt x="219" y="203"/>
                    <a:pt x="217" y="202"/>
                  </a:cubicBezTo>
                  <a:cubicBezTo>
                    <a:pt x="215" y="202"/>
                    <a:pt x="213" y="201"/>
                    <a:pt x="211" y="200"/>
                  </a:cubicBezTo>
                  <a:cubicBezTo>
                    <a:pt x="210" y="200"/>
                    <a:pt x="208" y="198"/>
                    <a:pt x="206" y="197"/>
                  </a:cubicBezTo>
                  <a:cubicBezTo>
                    <a:pt x="205" y="195"/>
                    <a:pt x="203" y="194"/>
                    <a:pt x="201" y="192"/>
                  </a:cubicBezTo>
                  <a:cubicBezTo>
                    <a:pt x="201" y="237"/>
                    <a:pt x="201" y="237"/>
                    <a:pt x="201" y="237"/>
                  </a:cubicBezTo>
                  <a:cubicBezTo>
                    <a:pt x="182" y="237"/>
                    <a:pt x="182" y="237"/>
                    <a:pt x="182" y="237"/>
                  </a:cubicBezTo>
                  <a:cubicBezTo>
                    <a:pt x="182" y="129"/>
                    <a:pt x="182" y="129"/>
                    <a:pt x="182" y="129"/>
                  </a:cubicBezTo>
                  <a:cubicBezTo>
                    <a:pt x="201" y="129"/>
                    <a:pt x="201" y="129"/>
                    <a:pt x="201" y="129"/>
                  </a:cubicBezTo>
                  <a:cubicBezTo>
                    <a:pt x="201" y="140"/>
                    <a:pt x="201" y="140"/>
                    <a:pt x="201" y="140"/>
                  </a:cubicBezTo>
                  <a:cubicBezTo>
                    <a:pt x="204" y="135"/>
                    <a:pt x="208" y="132"/>
                    <a:pt x="212" y="130"/>
                  </a:cubicBezTo>
                  <a:cubicBezTo>
                    <a:pt x="216" y="128"/>
                    <a:pt x="221" y="127"/>
                    <a:pt x="226" y="127"/>
                  </a:cubicBezTo>
                  <a:cubicBezTo>
                    <a:pt x="230" y="127"/>
                    <a:pt x="235" y="128"/>
                    <a:pt x="239" y="130"/>
                  </a:cubicBezTo>
                  <a:cubicBezTo>
                    <a:pt x="243" y="132"/>
                    <a:pt x="246" y="134"/>
                    <a:pt x="249" y="137"/>
                  </a:cubicBezTo>
                  <a:cubicBezTo>
                    <a:pt x="252" y="141"/>
                    <a:pt x="254" y="144"/>
                    <a:pt x="255" y="149"/>
                  </a:cubicBezTo>
                  <a:close/>
                  <a:moveTo>
                    <a:pt x="238" y="164"/>
                  </a:moveTo>
                  <a:cubicBezTo>
                    <a:pt x="238" y="156"/>
                    <a:pt x="236" y="150"/>
                    <a:pt x="233" y="146"/>
                  </a:cubicBezTo>
                  <a:cubicBezTo>
                    <a:pt x="230" y="141"/>
                    <a:pt x="225" y="139"/>
                    <a:pt x="220" y="139"/>
                  </a:cubicBezTo>
                  <a:cubicBezTo>
                    <a:pt x="214" y="139"/>
                    <a:pt x="209" y="141"/>
                    <a:pt x="206" y="146"/>
                  </a:cubicBezTo>
                  <a:cubicBezTo>
                    <a:pt x="202" y="151"/>
                    <a:pt x="201" y="157"/>
                    <a:pt x="201" y="166"/>
                  </a:cubicBezTo>
                  <a:cubicBezTo>
                    <a:pt x="201" y="174"/>
                    <a:pt x="202" y="180"/>
                    <a:pt x="206" y="185"/>
                  </a:cubicBezTo>
                  <a:cubicBezTo>
                    <a:pt x="209" y="189"/>
                    <a:pt x="214" y="192"/>
                    <a:pt x="220" y="192"/>
                  </a:cubicBezTo>
                  <a:cubicBezTo>
                    <a:pt x="223" y="192"/>
                    <a:pt x="226" y="191"/>
                    <a:pt x="228" y="189"/>
                  </a:cubicBezTo>
                  <a:cubicBezTo>
                    <a:pt x="230" y="187"/>
                    <a:pt x="232" y="185"/>
                    <a:pt x="234" y="182"/>
                  </a:cubicBezTo>
                  <a:cubicBezTo>
                    <a:pt x="235" y="180"/>
                    <a:pt x="236" y="177"/>
                    <a:pt x="237" y="173"/>
                  </a:cubicBezTo>
                  <a:cubicBezTo>
                    <a:pt x="237" y="170"/>
                    <a:pt x="238" y="167"/>
                    <a:pt x="238" y="164"/>
                  </a:cubicBezTo>
                  <a:close/>
                  <a:moveTo>
                    <a:pt x="170" y="170"/>
                  </a:moveTo>
                  <a:cubicBezTo>
                    <a:pt x="169" y="168"/>
                    <a:pt x="167" y="166"/>
                    <a:pt x="164" y="164"/>
                  </a:cubicBezTo>
                  <a:cubicBezTo>
                    <a:pt x="162" y="162"/>
                    <a:pt x="159" y="160"/>
                    <a:pt x="155" y="157"/>
                  </a:cubicBezTo>
                  <a:cubicBezTo>
                    <a:pt x="151" y="154"/>
                    <a:pt x="149" y="152"/>
                    <a:pt x="147" y="150"/>
                  </a:cubicBezTo>
                  <a:cubicBezTo>
                    <a:pt x="146" y="149"/>
                    <a:pt x="145" y="147"/>
                    <a:pt x="145" y="145"/>
                  </a:cubicBezTo>
                  <a:cubicBezTo>
                    <a:pt x="145" y="143"/>
                    <a:pt x="146" y="142"/>
                    <a:pt x="148" y="140"/>
                  </a:cubicBezTo>
                  <a:cubicBezTo>
                    <a:pt x="149" y="139"/>
                    <a:pt x="152" y="138"/>
                    <a:pt x="154" y="138"/>
                  </a:cubicBezTo>
                  <a:cubicBezTo>
                    <a:pt x="158" y="138"/>
                    <a:pt x="162" y="140"/>
                    <a:pt x="166" y="142"/>
                  </a:cubicBezTo>
                  <a:cubicBezTo>
                    <a:pt x="172" y="133"/>
                    <a:pt x="172" y="133"/>
                    <a:pt x="172" y="133"/>
                  </a:cubicBezTo>
                  <a:cubicBezTo>
                    <a:pt x="169" y="131"/>
                    <a:pt x="166" y="130"/>
                    <a:pt x="162" y="129"/>
                  </a:cubicBezTo>
                  <a:cubicBezTo>
                    <a:pt x="159" y="128"/>
                    <a:pt x="155" y="127"/>
                    <a:pt x="151" y="127"/>
                  </a:cubicBezTo>
                  <a:cubicBezTo>
                    <a:pt x="148" y="127"/>
                    <a:pt x="144" y="128"/>
                    <a:pt x="141" y="129"/>
                  </a:cubicBezTo>
                  <a:cubicBezTo>
                    <a:pt x="138" y="130"/>
                    <a:pt x="136" y="131"/>
                    <a:pt x="134" y="133"/>
                  </a:cubicBezTo>
                  <a:cubicBezTo>
                    <a:pt x="131" y="135"/>
                    <a:pt x="130" y="137"/>
                    <a:pt x="129" y="139"/>
                  </a:cubicBezTo>
                  <a:cubicBezTo>
                    <a:pt x="127" y="142"/>
                    <a:pt x="127" y="144"/>
                    <a:pt x="127" y="147"/>
                  </a:cubicBezTo>
                  <a:cubicBezTo>
                    <a:pt x="127" y="150"/>
                    <a:pt x="127" y="152"/>
                    <a:pt x="128" y="154"/>
                  </a:cubicBezTo>
                  <a:cubicBezTo>
                    <a:pt x="129" y="156"/>
                    <a:pt x="130" y="158"/>
                    <a:pt x="132" y="160"/>
                  </a:cubicBezTo>
                  <a:cubicBezTo>
                    <a:pt x="133" y="161"/>
                    <a:pt x="135" y="163"/>
                    <a:pt x="137" y="164"/>
                  </a:cubicBezTo>
                  <a:cubicBezTo>
                    <a:pt x="138" y="166"/>
                    <a:pt x="140" y="167"/>
                    <a:pt x="142" y="168"/>
                  </a:cubicBezTo>
                  <a:cubicBezTo>
                    <a:pt x="145" y="170"/>
                    <a:pt x="147" y="172"/>
                    <a:pt x="148" y="173"/>
                  </a:cubicBezTo>
                  <a:cubicBezTo>
                    <a:pt x="150" y="174"/>
                    <a:pt x="151" y="176"/>
                    <a:pt x="152" y="177"/>
                  </a:cubicBezTo>
                  <a:cubicBezTo>
                    <a:pt x="153" y="178"/>
                    <a:pt x="154" y="179"/>
                    <a:pt x="154" y="180"/>
                  </a:cubicBezTo>
                  <a:cubicBezTo>
                    <a:pt x="154" y="181"/>
                    <a:pt x="154" y="182"/>
                    <a:pt x="154" y="183"/>
                  </a:cubicBezTo>
                  <a:cubicBezTo>
                    <a:pt x="154" y="186"/>
                    <a:pt x="154" y="188"/>
                    <a:pt x="152" y="189"/>
                  </a:cubicBezTo>
                  <a:cubicBezTo>
                    <a:pt x="150" y="191"/>
                    <a:pt x="147" y="192"/>
                    <a:pt x="144" y="192"/>
                  </a:cubicBezTo>
                  <a:cubicBezTo>
                    <a:pt x="142" y="192"/>
                    <a:pt x="139" y="191"/>
                    <a:pt x="137" y="190"/>
                  </a:cubicBezTo>
                  <a:cubicBezTo>
                    <a:pt x="134" y="189"/>
                    <a:pt x="132" y="187"/>
                    <a:pt x="129" y="185"/>
                  </a:cubicBezTo>
                  <a:cubicBezTo>
                    <a:pt x="123" y="195"/>
                    <a:pt x="123" y="195"/>
                    <a:pt x="123" y="195"/>
                  </a:cubicBezTo>
                  <a:cubicBezTo>
                    <a:pt x="126" y="198"/>
                    <a:pt x="130" y="200"/>
                    <a:pt x="134" y="201"/>
                  </a:cubicBezTo>
                  <a:cubicBezTo>
                    <a:pt x="138" y="202"/>
                    <a:pt x="142" y="203"/>
                    <a:pt x="147" y="203"/>
                  </a:cubicBezTo>
                  <a:cubicBezTo>
                    <a:pt x="150" y="203"/>
                    <a:pt x="154" y="202"/>
                    <a:pt x="157" y="201"/>
                  </a:cubicBezTo>
                  <a:cubicBezTo>
                    <a:pt x="161" y="200"/>
                    <a:pt x="164" y="199"/>
                    <a:pt x="166" y="197"/>
                  </a:cubicBezTo>
                  <a:cubicBezTo>
                    <a:pt x="168" y="195"/>
                    <a:pt x="170" y="193"/>
                    <a:pt x="172" y="190"/>
                  </a:cubicBezTo>
                  <a:cubicBezTo>
                    <a:pt x="173" y="187"/>
                    <a:pt x="174" y="184"/>
                    <a:pt x="174" y="181"/>
                  </a:cubicBezTo>
                  <a:cubicBezTo>
                    <a:pt x="174" y="179"/>
                    <a:pt x="173" y="177"/>
                    <a:pt x="173" y="175"/>
                  </a:cubicBezTo>
                  <a:cubicBezTo>
                    <a:pt x="172" y="173"/>
                    <a:pt x="171" y="172"/>
                    <a:pt x="170" y="170"/>
                  </a:cubicBezTo>
                  <a:close/>
                  <a:moveTo>
                    <a:pt x="543" y="118"/>
                  </a:moveTo>
                  <a:cubicBezTo>
                    <a:pt x="543" y="114"/>
                    <a:pt x="546" y="111"/>
                    <a:pt x="549" y="111"/>
                  </a:cubicBezTo>
                  <a:cubicBezTo>
                    <a:pt x="549" y="111"/>
                    <a:pt x="549" y="111"/>
                    <a:pt x="549" y="111"/>
                  </a:cubicBezTo>
                  <a:cubicBezTo>
                    <a:pt x="553" y="111"/>
                    <a:pt x="556" y="114"/>
                    <a:pt x="556" y="118"/>
                  </a:cubicBezTo>
                  <a:cubicBezTo>
                    <a:pt x="556" y="121"/>
                    <a:pt x="553" y="124"/>
                    <a:pt x="549" y="124"/>
                  </a:cubicBezTo>
                  <a:cubicBezTo>
                    <a:pt x="546" y="124"/>
                    <a:pt x="543" y="121"/>
                    <a:pt x="543" y="118"/>
                  </a:cubicBezTo>
                  <a:close/>
                  <a:moveTo>
                    <a:pt x="544" y="118"/>
                  </a:moveTo>
                  <a:cubicBezTo>
                    <a:pt x="544" y="121"/>
                    <a:pt x="547" y="123"/>
                    <a:pt x="549" y="123"/>
                  </a:cubicBezTo>
                  <a:cubicBezTo>
                    <a:pt x="552" y="123"/>
                    <a:pt x="555" y="121"/>
                    <a:pt x="555" y="118"/>
                  </a:cubicBezTo>
                  <a:cubicBezTo>
                    <a:pt x="555" y="114"/>
                    <a:pt x="552" y="112"/>
                    <a:pt x="549" y="112"/>
                  </a:cubicBezTo>
                  <a:cubicBezTo>
                    <a:pt x="549" y="112"/>
                    <a:pt x="549" y="112"/>
                    <a:pt x="549" y="112"/>
                  </a:cubicBezTo>
                  <a:cubicBezTo>
                    <a:pt x="547" y="112"/>
                    <a:pt x="544" y="114"/>
                    <a:pt x="544" y="118"/>
                  </a:cubicBezTo>
                  <a:close/>
                  <a:moveTo>
                    <a:pt x="544" y="143"/>
                  </a:moveTo>
                  <a:cubicBezTo>
                    <a:pt x="589" y="164"/>
                    <a:pt x="589" y="164"/>
                    <a:pt x="589" y="164"/>
                  </a:cubicBezTo>
                  <a:cubicBezTo>
                    <a:pt x="544" y="187"/>
                    <a:pt x="544" y="187"/>
                    <a:pt x="544" y="187"/>
                  </a:cubicBezTo>
                  <a:cubicBezTo>
                    <a:pt x="544" y="199"/>
                    <a:pt x="544" y="199"/>
                    <a:pt x="544" y="199"/>
                  </a:cubicBezTo>
                  <a:cubicBezTo>
                    <a:pt x="602" y="171"/>
                    <a:pt x="602" y="171"/>
                    <a:pt x="602" y="171"/>
                  </a:cubicBezTo>
                  <a:cubicBezTo>
                    <a:pt x="602" y="159"/>
                    <a:pt x="602" y="159"/>
                    <a:pt x="602" y="159"/>
                  </a:cubicBezTo>
                  <a:cubicBezTo>
                    <a:pt x="544" y="130"/>
                    <a:pt x="544" y="130"/>
                    <a:pt x="544" y="130"/>
                  </a:cubicBezTo>
                  <a:lnTo>
                    <a:pt x="544" y="143"/>
                  </a:lnTo>
                  <a:close/>
                  <a:moveTo>
                    <a:pt x="548" y="121"/>
                  </a:moveTo>
                  <a:cubicBezTo>
                    <a:pt x="547" y="121"/>
                    <a:pt x="547" y="121"/>
                    <a:pt x="547" y="121"/>
                  </a:cubicBezTo>
                  <a:cubicBezTo>
                    <a:pt x="547" y="114"/>
                    <a:pt x="547" y="114"/>
                    <a:pt x="547" y="114"/>
                  </a:cubicBezTo>
                  <a:cubicBezTo>
                    <a:pt x="548" y="114"/>
                    <a:pt x="548" y="114"/>
                    <a:pt x="549" y="114"/>
                  </a:cubicBezTo>
                  <a:cubicBezTo>
                    <a:pt x="550" y="114"/>
                    <a:pt x="551" y="114"/>
                    <a:pt x="551" y="114"/>
                  </a:cubicBezTo>
                  <a:cubicBezTo>
                    <a:pt x="552" y="115"/>
                    <a:pt x="552" y="115"/>
                    <a:pt x="552" y="116"/>
                  </a:cubicBezTo>
                  <a:cubicBezTo>
                    <a:pt x="552" y="117"/>
                    <a:pt x="551" y="117"/>
                    <a:pt x="551" y="118"/>
                  </a:cubicBezTo>
                  <a:cubicBezTo>
                    <a:pt x="551" y="118"/>
                    <a:pt x="551" y="118"/>
                    <a:pt x="551" y="118"/>
                  </a:cubicBezTo>
                  <a:cubicBezTo>
                    <a:pt x="551" y="118"/>
                    <a:pt x="552" y="118"/>
                    <a:pt x="552" y="119"/>
                  </a:cubicBezTo>
                  <a:cubicBezTo>
                    <a:pt x="552" y="121"/>
                    <a:pt x="552" y="121"/>
                    <a:pt x="552" y="121"/>
                  </a:cubicBezTo>
                  <a:cubicBezTo>
                    <a:pt x="551" y="121"/>
                    <a:pt x="551" y="121"/>
                    <a:pt x="551" y="121"/>
                  </a:cubicBezTo>
                  <a:cubicBezTo>
                    <a:pt x="551" y="121"/>
                    <a:pt x="551" y="120"/>
                    <a:pt x="551" y="119"/>
                  </a:cubicBezTo>
                  <a:cubicBezTo>
                    <a:pt x="550" y="119"/>
                    <a:pt x="550" y="118"/>
                    <a:pt x="549" y="118"/>
                  </a:cubicBezTo>
                  <a:cubicBezTo>
                    <a:pt x="548" y="118"/>
                    <a:pt x="548" y="118"/>
                    <a:pt x="548" y="118"/>
                  </a:cubicBezTo>
                  <a:lnTo>
                    <a:pt x="548" y="121"/>
                  </a:lnTo>
                  <a:close/>
                  <a:moveTo>
                    <a:pt x="548" y="117"/>
                  </a:moveTo>
                  <a:cubicBezTo>
                    <a:pt x="549" y="117"/>
                    <a:pt x="549" y="117"/>
                    <a:pt x="549" y="117"/>
                  </a:cubicBezTo>
                  <a:cubicBezTo>
                    <a:pt x="550" y="117"/>
                    <a:pt x="551" y="117"/>
                    <a:pt x="551" y="116"/>
                  </a:cubicBezTo>
                  <a:cubicBezTo>
                    <a:pt x="551" y="115"/>
                    <a:pt x="550" y="115"/>
                    <a:pt x="549" y="115"/>
                  </a:cubicBezTo>
                  <a:cubicBezTo>
                    <a:pt x="549" y="115"/>
                    <a:pt x="548" y="115"/>
                    <a:pt x="548" y="115"/>
                  </a:cubicBezTo>
                  <a:lnTo>
                    <a:pt x="548" y="117"/>
                  </a:lnTo>
                  <a:close/>
                  <a:moveTo>
                    <a:pt x="371" y="411"/>
                  </a:moveTo>
                  <a:cubicBezTo>
                    <a:pt x="112" y="411"/>
                    <a:pt x="112" y="411"/>
                    <a:pt x="112" y="411"/>
                  </a:cubicBezTo>
                  <a:cubicBezTo>
                    <a:pt x="103" y="411"/>
                    <a:pt x="96" y="418"/>
                    <a:pt x="96" y="427"/>
                  </a:cubicBezTo>
                  <a:cubicBezTo>
                    <a:pt x="96" y="436"/>
                    <a:pt x="103" y="443"/>
                    <a:pt x="112" y="443"/>
                  </a:cubicBezTo>
                  <a:cubicBezTo>
                    <a:pt x="371" y="443"/>
                    <a:pt x="371" y="443"/>
                    <a:pt x="371" y="443"/>
                  </a:cubicBezTo>
                  <a:cubicBezTo>
                    <a:pt x="380" y="443"/>
                    <a:pt x="387" y="436"/>
                    <a:pt x="387" y="427"/>
                  </a:cubicBezTo>
                  <a:cubicBezTo>
                    <a:pt x="387" y="418"/>
                    <a:pt x="380" y="411"/>
                    <a:pt x="371" y="411"/>
                  </a:cubicBezTo>
                  <a:close/>
                  <a:moveTo>
                    <a:pt x="724" y="63"/>
                  </a:moveTo>
                  <a:cubicBezTo>
                    <a:pt x="724" y="497"/>
                    <a:pt x="724" y="497"/>
                    <a:pt x="724" y="497"/>
                  </a:cubicBezTo>
                  <a:cubicBezTo>
                    <a:pt x="724" y="532"/>
                    <a:pt x="695" y="561"/>
                    <a:pt x="660" y="561"/>
                  </a:cubicBezTo>
                  <a:cubicBezTo>
                    <a:pt x="64" y="561"/>
                    <a:pt x="64" y="561"/>
                    <a:pt x="64" y="561"/>
                  </a:cubicBezTo>
                  <a:cubicBezTo>
                    <a:pt x="29" y="561"/>
                    <a:pt x="0" y="532"/>
                    <a:pt x="0" y="497"/>
                  </a:cubicBezTo>
                  <a:cubicBezTo>
                    <a:pt x="0" y="63"/>
                    <a:pt x="0" y="63"/>
                    <a:pt x="0" y="63"/>
                  </a:cubicBezTo>
                  <a:cubicBezTo>
                    <a:pt x="0" y="28"/>
                    <a:pt x="29" y="0"/>
                    <a:pt x="64" y="0"/>
                  </a:cubicBezTo>
                  <a:cubicBezTo>
                    <a:pt x="660" y="0"/>
                    <a:pt x="660" y="0"/>
                    <a:pt x="660" y="0"/>
                  </a:cubicBezTo>
                  <a:cubicBezTo>
                    <a:pt x="695" y="0"/>
                    <a:pt x="724" y="28"/>
                    <a:pt x="724" y="63"/>
                  </a:cubicBezTo>
                  <a:close/>
                  <a:moveTo>
                    <a:pt x="32" y="63"/>
                  </a:moveTo>
                  <a:cubicBezTo>
                    <a:pt x="32" y="284"/>
                    <a:pt x="32" y="284"/>
                    <a:pt x="32" y="284"/>
                  </a:cubicBezTo>
                  <a:cubicBezTo>
                    <a:pt x="692" y="284"/>
                    <a:pt x="692" y="284"/>
                    <a:pt x="692" y="284"/>
                  </a:cubicBezTo>
                  <a:cubicBezTo>
                    <a:pt x="692" y="63"/>
                    <a:pt x="692" y="63"/>
                    <a:pt x="692" y="63"/>
                  </a:cubicBezTo>
                  <a:cubicBezTo>
                    <a:pt x="692" y="46"/>
                    <a:pt x="678" y="32"/>
                    <a:pt x="660" y="32"/>
                  </a:cubicBezTo>
                  <a:cubicBezTo>
                    <a:pt x="64" y="32"/>
                    <a:pt x="64" y="32"/>
                    <a:pt x="64" y="32"/>
                  </a:cubicBezTo>
                  <a:cubicBezTo>
                    <a:pt x="46" y="32"/>
                    <a:pt x="32" y="46"/>
                    <a:pt x="32" y="63"/>
                  </a:cubicBezTo>
                  <a:close/>
                  <a:moveTo>
                    <a:pt x="692" y="497"/>
                  </a:moveTo>
                  <a:cubicBezTo>
                    <a:pt x="692" y="316"/>
                    <a:pt x="692" y="316"/>
                    <a:pt x="692" y="316"/>
                  </a:cubicBezTo>
                  <a:cubicBezTo>
                    <a:pt x="32" y="316"/>
                    <a:pt x="32" y="316"/>
                    <a:pt x="32" y="316"/>
                  </a:cubicBezTo>
                  <a:cubicBezTo>
                    <a:pt x="32" y="497"/>
                    <a:pt x="32" y="497"/>
                    <a:pt x="32" y="497"/>
                  </a:cubicBezTo>
                  <a:cubicBezTo>
                    <a:pt x="32" y="515"/>
                    <a:pt x="46" y="529"/>
                    <a:pt x="64" y="529"/>
                  </a:cubicBezTo>
                  <a:cubicBezTo>
                    <a:pt x="660" y="529"/>
                    <a:pt x="660" y="529"/>
                    <a:pt x="660" y="529"/>
                  </a:cubicBezTo>
                  <a:cubicBezTo>
                    <a:pt x="678" y="529"/>
                    <a:pt x="692" y="515"/>
                    <a:pt x="692" y="497"/>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100">
                <a:solidFill>
                  <a:srgbClr val="000000"/>
                </a:solidFill>
              </a:endParaRPr>
            </a:p>
          </p:txBody>
        </p:sp>
      </p:grpSp>
      <p:cxnSp>
        <p:nvCxnSpPr>
          <p:cNvPr id="41" name="Straight Arrow Connector 40">
            <a:extLst>
              <a:ext uri="{FF2B5EF4-FFF2-40B4-BE49-F238E27FC236}">
                <a16:creationId xmlns:a16="http://schemas.microsoft.com/office/drawing/2014/main" id="{411DE476-0EE9-0740-89A7-6E32AB4780D3}"/>
              </a:ext>
            </a:extLst>
          </p:cNvPr>
          <p:cNvCxnSpPr>
            <a:cxnSpLocks/>
            <a:stCxn id="29" idx="1"/>
            <a:endCxn id="5" idx="2"/>
          </p:cNvCxnSpPr>
          <p:nvPr/>
        </p:nvCxnSpPr>
        <p:spPr>
          <a:xfrm flipH="1" flipV="1">
            <a:off x="1338713" y="2763982"/>
            <a:ext cx="1672341" cy="2353543"/>
          </a:xfrm>
          <a:prstGeom prst="straightConnector1">
            <a:avLst/>
          </a:prstGeom>
          <a:ln w="38100" cap="rnd">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438D13A1-86AA-D044-80B3-D2B63C98B807}"/>
              </a:ext>
            </a:extLst>
          </p:cNvPr>
          <p:cNvCxnSpPr>
            <a:cxnSpLocks/>
            <a:stCxn id="11" idx="1"/>
            <a:endCxn id="5" idx="2"/>
          </p:cNvCxnSpPr>
          <p:nvPr/>
        </p:nvCxnSpPr>
        <p:spPr>
          <a:xfrm flipH="1" flipV="1">
            <a:off x="1338713" y="2763982"/>
            <a:ext cx="1672341" cy="901701"/>
          </a:xfrm>
          <a:prstGeom prst="straightConnector1">
            <a:avLst/>
          </a:prstGeom>
          <a:ln w="38100" cap="rnd">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D798A6A4-7D4C-2647-9059-ED2956D70A86}"/>
              </a:ext>
            </a:extLst>
          </p:cNvPr>
          <p:cNvCxnSpPr>
            <a:cxnSpLocks/>
            <a:stCxn id="7" idx="1"/>
            <a:endCxn id="5" idx="3"/>
          </p:cNvCxnSpPr>
          <p:nvPr/>
        </p:nvCxnSpPr>
        <p:spPr>
          <a:xfrm flipH="1">
            <a:off x="2221363" y="2213841"/>
            <a:ext cx="789691" cy="0"/>
          </a:xfrm>
          <a:prstGeom prst="straightConnector1">
            <a:avLst/>
          </a:prstGeom>
          <a:ln w="38100" cap="rnd">
            <a:solidFill>
              <a:schemeClr val="accent2"/>
            </a:solidFill>
            <a:tailEnd type="triangle"/>
          </a:ln>
        </p:spPr>
        <p:style>
          <a:lnRef idx="1">
            <a:schemeClr val="accent1"/>
          </a:lnRef>
          <a:fillRef idx="0">
            <a:schemeClr val="accent1"/>
          </a:fillRef>
          <a:effectRef idx="0">
            <a:schemeClr val="accent1"/>
          </a:effectRef>
          <a:fontRef idx="minor">
            <a:schemeClr val="tx1"/>
          </a:fontRef>
        </p:style>
      </p:cxnSp>
      <p:pic>
        <p:nvPicPr>
          <p:cNvPr id="50" name="Graphic 49">
            <a:extLst>
              <a:ext uri="{FF2B5EF4-FFF2-40B4-BE49-F238E27FC236}">
                <a16:creationId xmlns:a16="http://schemas.microsoft.com/office/drawing/2014/main" id="{3218052B-5D2C-F743-8FEC-ED5D43DB540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748706" y="2475072"/>
            <a:ext cx="289994" cy="289994"/>
          </a:xfrm>
          <a:prstGeom prst="rect">
            <a:avLst/>
          </a:prstGeom>
        </p:spPr>
      </p:pic>
      <p:pic>
        <p:nvPicPr>
          <p:cNvPr id="52" name="Graphic 51">
            <a:extLst>
              <a:ext uri="{FF2B5EF4-FFF2-40B4-BE49-F238E27FC236}">
                <a16:creationId xmlns:a16="http://schemas.microsoft.com/office/drawing/2014/main" id="{813E32F9-5158-2141-AEFF-32A633436B4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748706" y="3940753"/>
            <a:ext cx="289994" cy="289994"/>
          </a:xfrm>
          <a:prstGeom prst="rect">
            <a:avLst/>
          </a:prstGeom>
        </p:spPr>
      </p:pic>
      <p:pic>
        <p:nvPicPr>
          <p:cNvPr id="53" name="Graphic 52">
            <a:extLst>
              <a:ext uri="{FF2B5EF4-FFF2-40B4-BE49-F238E27FC236}">
                <a16:creationId xmlns:a16="http://schemas.microsoft.com/office/drawing/2014/main" id="{031942E3-5424-0D44-8271-8A3DB3B245D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748706" y="5377672"/>
            <a:ext cx="289994" cy="289994"/>
          </a:xfrm>
          <a:prstGeom prst="rect">
            <a:avLst/>
          </a:prstGeom>
        </p:spPr>
      </p:pic>
    </p:spTree>
    <p:extLst>
      <p:ext uri="{BB962C8B-B14F-4D97-AF65-F5344CB8AC3E}">
        <p14:creationId xmlns:p14="http://schemas.microsoft.com/office/powerpoint/2010/main" val="1268227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D669EAC-C4FD-4846-AB83-ED06AC4730FF}"/>
              </a:ext>
            </a:extLst>
          </p:cNvPr>
          <p:cNvSpPr>
            <a:spLocks noGrp="1"/>
          </p:cNvSpPr>
          <p:nvPr>
            <p:ph type="title"/>
          </p:nvPr>
        </p:nvSpPr>
        <p:spPr/>
        <p:txBody>
          <a:bodyPr/>
          <a:lstStyle/>
          <a:p>
            <a:r>
              <a:rPr lang="en-US" dirty="0"/>
              <a:t>Multiple Accounts : Loose Federation</a:t>
            </a:r>
          </a:p>
        </p:txBody>
      </p:sp>
      <p:sp>
        <p:nvSpPr>
          <p:cNvPr id="4" name="Subtitle 3">
            <a:extLst>
              <a:ext uri="{FF2B5EF4-FFF2-40B4-BE49-F238E27FC236}">
                <a16:creationId xmlns:a16="http://schemas.microsoft.com/office/drawing/2014/main" id="{207840F7-1C6D-7943-A4E8-CE76B3497B71}"/>
              </a:ext>
            </a:extLst>
          </p:cNvPr>
          <p:cNvSpPr>
            <a:spLocks noGrp="1"/>
          </p:cNvSpPr>
          <p:nvPr>
            <p:ph type="subTitle" idx="12"/>
          </p:nvPr>
        </p:nvSpPr>
        <p:spPr/>
        <p:txBody>
          <a:bodyPr/>
          <a:lstStyle/>
          <a:p>
            <a:r>
              <a:rPr lang="en-US" dirty="0"/>
              <a:t>Detailed Setup</a:t>
            </a:r>
          </a:p>
        </p:txBody>
      </p:sp>
      <p:grpSp>
        <p:nvGrpSpPr>
          <p:cNvPr id="26" name="Group 25">
            <a:extLst>
              <a:ext uri="{FF2B5EF4-FFF2-40B4-BE49-F238E27FC236}">
                <a16:creationId xmlns:a16="http://schemas.microsoft.com/office/drawing/2014/main" id="{B95A45F1-565E-FC4C-9413-DA1F8BB45C44}"/>
              </a:ext>
            </a:extLst>
          </p:cNvPr>
          <p:cNvGrpSpPr/>
          <p:nvPr/>
        </p:nvGrpSpPr>
        <p:grpSpPr>
          <a:xfrm>
            <a:off x="456063" y="1663700"/>
            <a:ext cx="1765300" cy="1100282"/>
            <a:chOff x="456063" y="1663700"/>
            <a:chExt cx="1765300" cy="1100282"/>
          </a:xfrm>
        </p:grpSpPr>
        <p:sp>
          <p:nvSpPr>
            <p:cNvPr id="5" name="Rectangle 4">
              <a:extLst>
                <a:ext uri="{FF2B5EF4-FFF2-40B4-BE49-F238E27FC236}">
                  <a16:creationId xmlns:a16="http://schemas.microsoft.com/office/drawing/2014/main" id="{8D4C1B49-003C-F04D-90EB-D7C1C3E30C6A}"/>
                </a:ext>
              </a:extLst>
            </p:cNvPr>
            <p:cNvSpPr/>
            <p:nvPr/>
          </p:nvSpPr>
          <p:spPr>
            <a:xfrm>
              <a:off x="456063" y="1663700"/>
              <a:ext cx="1765300" cy="1100282"/>
            </a:xfrm>
            <a:prstGeom prst="rect">
              <a:avLst/>
            </a:prstGeom>
            <a:noFill/>
            <a:ln w="12700">
              <a:solidFill>
                <a:srgbClr val="AAB7B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200" dirty="0">
                  <a:solidFill>
                    <a:srgbClr val="AAB7B8"/>
                  </a:solidFill>
                </a:rPr>
                <a:t>AWS Master</a:t>
              </a:r>
            </a:p>
          </p:txBody>
        </p:sp>
        <p:pic>
          <p:nvPicPr>
            <p:cNvPr id="6" name="Graphic 5">
              <a:extLst>
                <a:ext uri="{FF2B5EF4-FFF2-40B4-BE49-F238E27FC236}">
                  <a16:creationId xmlns:a16="http://schemas.microsoft.com/office/drawing/2014/main" id="{3B378335-B0B0-A14A-8F94-F5FEE186E4E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6063" y="1663700"/>
              <a:ext cx="342900" cy="342900"/>
            </a:xfrm>
            <a:prstGeom prst="rect">
              <a:avLst/>
            </a:prstGeom>
          </p:spPr>
        </p:pic>
        <p:sp>
          <p:nvSpPr>
            <p:cNvPr id="21" name="Freeform 220">
              <a:extLst>
                <a:ext uri="{FF2B5EF4-FFF2-40B4-BE49-F238E27FC236}">
                  <a16:creationId xmlns:a16="http://schemas.microsoft.com/office/drawing/2014/main" id="{D9E11F2C-F35C-EE45-B58D-A87B19ADF1B6}"/>
                </a:ext>
              </a:extLst>
            </p:cNvPr>
            <p:cNvSpPr>
              <a:spLocks noEditPoints="1"/>
            </p:cNvSpPr>
            <p:nvPr/>
          </p:nvSpPr>
          <p:spPr bwMode="auto">
            <a:xfrm>
              <a:off x="602095" y="2125904"/>
              <a:ext cx="366829" cy="284239"/>
            </a:xfrm>
            <a:custGeom>
              <a:avLst/>
              <a:gdLst>
                <a:gd name="T0" fmla="*/ 347 w 724"/>
                <a:gd name="T1" fmla="*/ 201 h 561"/>
                <a:gd name="T2" fmla="*/ 308 w 724"/>
                <a:gd name="T3" fmla="*/ 200 h 561"/>
                <a:gd name="T4" fmla="*/ 298 w 724"/>
                <a:gd name="T5" fmla="*/ 177 h 561"/>
                <a:gd name="T6" fmla="*/ 317 w 724"/>
                <a:gd name="T7" fmla="*/ 170 h 561"/>
                <a:gd name="T8" fmla="*/ 345 w 724"/>
                <a:gd name="T9" fmla="*/ 181 h 561"/>
                <a:gd name="T10" fmla="*/ 266 w 724"/>
                <a:gd name="T11" fmla="*/ 201 h 561"/>
                <a:gd name="T12" fmla="*/ 266 w 724"/>
                <a:gd name="T13" fmla="*/ 201 h 561"/>
                <a:gd name="T14" fmla="*/ 481 w 724"/>
                <a:gd name="T15" fmla="*/ 157 h 561"/>
                <a:gd name="T16" fmla="*/ 481 w 724"/>
                <a:gd name="T17" fmla="*/ 201 h 561"/>
                <a:gd name="T18" fmla="*/ 498 w 724"/>
                <a:gd name="T19" fmla="*/ 160 h 561"/>
                <a:gd name="T20" fmla="*/ 446 w 724"/>
                <a:gd name="T21" fmla="*/ 141 h 561"/>
                <a:gd name="T22" fmla="*/ 399 w 724"/>
                <a:gd name="T23" fmla="*/ 139 h 561"/>
                <a:gd name="T24" fmla="*/ 399 w 724"/>
                <a:gd name="T25" fmla="*/ 201 h 561"/>
                <a:gd name="T26" fmla="*/ 406 w 724"/>
                <a:gd name="T27" fmla="*/ 143 h 561"/>
                <a:gd name="T28" fmla="*/ 429 w 724"/>
                <a:gd name="T29" fmla="*/ 160 h 561"/>
                <a:gd name="T30" fmla="*/ 448 w 724"/>
                <a:gd name="T31" fmla="*/ 153 h 561"/>
                <a:gd name="T32" fmla="*/ 255 w 724"/>
                <a:gd name="T33" fmla="*/ 179 h 561"/>
                <a:gd name="T34" fmla="*/ 217 w 724"/>
                <a:gd name="T35" fmla="*/ 202 h 561"/>
                <a:gd name="T36" fmla="*/ 201 w 724"/>
                <a:gd name="T37" fmla="*/ 237 h 561"/>
                <a:gd name="T38" fmla="*/ 201 w 724"/>
                <a:gd name="T39" fmla="*/ 140 h 561"/>
                <a:gd name="T40" fmla="*/ 249 w 724"/>
                <a:gd name="T41" fmla="*/ 137 h 561"/>
                <a:gd name="T42" fmla="*/ 220 w 724"/>
                <a:gd name="T43" fmla="*/ 139 h 561"/>
                <a:gd name="T44" fmla="*/ 220 w 724"/>
                <a:gd name="T45" fmla="*/ 192 h 561"/>
                <a:gd name="T46" fmla="*/ 238 w 724"/>
                <a:gd name="T47" fmla="*/ 164 h 561"/>
                <a:gd name="T48" fmla="*/ 147 w 724"/>
                <a:gd name="T49" fmla="*/ 150 h 561"/>
                <a:gd name="T50" fmla="*/ 166 w 724"/>
                <a:gd name="T51" fmla="*/ 142 h 561"/>
                <a:gd name="T52" fmla="*/ 141 w 724"/>
                <a:gd name="T53" fmla="*/ 129 h 561"/>
                <a:gd name="T54" fmla="*/ 128 w 724"/>
                <a:gd name="T55" fmla="*/ 154 h 561"/>
                <a:gd name="T56" fmla="*/ 148 w 724"/>
                <a:gd name="T57" fmla="*/ 173 h 561"/>
                <a:gd name="T58" fmla="*/ 152 w 724"/>
                <a:gd name="T59" fmla="*/ 189 h 561"/>
                <a:gd name="T60" fmla="*/ 123 w 724"/>
                <a:gd name="T61" fmla="*/ 195 h 561"/>
                <a:gd name="T62" fmla="*/ 166 w 724"/>
                <a:gd name="T63" fmla="*/ 197 h 561"/>
                <a:gd name="T64" fmla="*/ 170 w 724"/>
                <a:gd name="T65" fmla="*/ 170 h 561"/>
                <a:gd name="T66" fmla="*/ 556 w 724"/>
                <a:gd name="T67" fmla="*/ 118 h 561"/>
                <a:gd name="T68" fmla="*/ 549 w 724"/>
                <a:gd name="T69" fmla="*/ 123 h 561"/>
                <a:gd name="T70" fmla="*/ 544 w 724"/>
                <a:gd name="T71" fmla="*/ 118 h 561"/>
                <a:gd name="T72" fmla="*/ 544 w 724"/>
                <a:gd name="T73" fmla="*/ 199 h 561"/>
                <a:gd name="T74" fmla="*/ 544 w 724"/>
                <a:gd name="T75" fmla="*/ 143 h 561"/>
                <a:gd name="T76" fmla="*/ 549 w 724"/>
                <a:gd name="T77" fmla="*/ 114 h 561"/>
                <a:gd name="T78" fmla="*/ 551 w 724"/>
                <a:gd name="T79" fmla="*/ 118 h 561"/>
                <a:gd name="T80" fmla="*/ 551 w 724"/>
                <a:gd name="T81" fmla="*/ 119 h 561"/>
                <a:gd name="T82" fmla="*/ 548 w 724"/>
                <a:gd name="T83" fmla="*/ 117 h 561"/>
                <a:gd name="T84" fmla="*/ 548 w 724"/>
                <a:gd name="T85" fmla="*/ 115 h 561"/>
                <a:gd name="T86" fmla="*/ 96 w 724"/>
                <a:gd name="T87" fmla="*/ 427 h 561"/>
                <a:gd name="T88" fmla="*/ 371 w 724"/>
                <a:gd name="T89" fmla="*/ 411 h 561"/>
                <a:gd name="T90" fmla="*/ 64 w 724"/>
                <a:gd name="T91" fmla="*/ 561 h 561"/>
                <a:gd name="T92" fmla="*/ 660 w 724"/>
                <a:gd name="T93" fmla="*/ 0 h 561"/>
                <a:gd name="T94" fmla="*/ 692 w 724"/>
                <a:gd name="T95" fmla="*/ 284 h 561"/>
                <a:gd name="T96" fmla="*/ 32 w 724"/>
                <a:gd name="T97" fmla="*/ 63 h 561"/>
                <a:gd name="T98" fmla="*/ 32 w 724"/>
                <a:gd name="T99" fmla="*/ 497 h 5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24" h="561">
                  <a:moveTo>
                    <a:pt x="347" y="129"/>
                  </a:moveTo>
                  <a:cubicBezTo>
                    <a:pt x="366" y="129"/>
                    <a:pt x="366" y="129"/>
                    <a:pt x="366" y="129"/>
                  </a:cubicBezTo>
                  <a:cubicBezTo>
                    <a:pt x="366" y="201"/>
                    <a:pt x="366" y="201"/>
                    <a:pt x="366" y="201"/>
                  </a:cubicBezTo>
                  <a:cubicBezTo>
                    <a:pt x="347" y="201"/>
                    <a:pt x="347" y="201"/>
                    <a:pt x="347" y="201"/>
                  </a:cubicBezTo>
                  <a:cubicBezTo>
                    <a:pt x="347" y="192"/>
                    <a:pt x="347" y="192"/>
                    <a:pt x="347" y="192"/>
                  </a:cubicBezTo>
                  <a:cubicBezTo>
                    <a:pt x="344" y="196"/>
                    <a:pt x="340" y="199"/>
                    <a:pt x="336" y="200"/>
                  </a:cubicBezTo>
                  <a:cubicBezTo>
                    <a:pt x="332" y="202"/>
                    <a:pt x="328" y="203"/>
                    <a:pt x="323" y="203"/>
                  </a:cubicBezTo>
                  <a:cubicBezTo>
                    <a:pt x="317" y="203"/>
                    <a:pt x="312" y="202"/>
                    <a:pt x="308" y="200"/>
                  </a:cubicBezTo>
                  <a:cubicBezTo>
                    <a:pt x="304" y="197"/>
                    <a:pt x="301" y="194"/>
                    <a:pt x="300" y="190"/>
                  </a:cubicBezTo>
                  <a:cubicBezTo>
                    <a:pt x="299" y="188"/>
                    <a:pt x="299" y="187"/>
                    <a:pt x="299" y="186"/>
                  </a:cubicBezTo>
                  <a:cubicBezTo>
                    <a:pt x="298" y="185"/>
                    <a:pt x="298" y="184"/>
                    <a:pt x="298" y="182"/>
                  </a:cubicBezTo>
                  <a:cubicBezTo>
                    <a:pt x="298" y="181"/>
                    <a:pt x="298" y="179"/>
                    <a:pt x="298" y="177"/>
                  </a:cubicBezTo>
                  <a:cubicBezTo>
                    <a:pt x="298" y="175"/>
                    <a:pt x="297" y="173"/>
                    <a:pt x="297" y="170"/>
                  </a:cubicBezTo>
                  <a:cubicBezTo>
                    <a:pt x="297" y="129"/>
                    <a:pt x="297" y="129"/>
                    <a:pt x="297" y="129"/>
                  </a:cubicBezTo>
                  <a:cubicBezTo>
                    <a:pt x="317" y="129"/>
                    <a:pt x="317" y="129"/>
                    <a:pt x="317" y="129"/>
                  </a:cubicBezTo>
                  <a:cubicBezTo>
                    <a:pt x="317" y="170"/>
                    <a:pt x="317" y="170"/>
                    <a:pt x="317" y="170"/>
                  </a:cubicBezTo>
                  <a:cubicBezTo>
                    <a:pt x="317" y="174"/>
                    <a:pt x="317" y="177"/>
                    <a:pt x="317" y="179"/>
                  </a:cubicBezTo>
                  <a:cubicBezTo>
                    <a:pt x="317" y="181"/>
                    <a:pt x="318" y="182"/>
                    <a:pt x="319" y="184"/>
                  </a:cubicBezTo>
                  <a:cubicBezTo>
                    <a:pt x="321" y="188"/>
                    <a:pt x="325" y="190"/>
                    <a:pt x="331" y="190"/>
                  </a:cubicBezTo>
                  <a:cubicBezTo>
                    <a:pt x="338" y="190"/>
                    <a:pt x="343" y="187"/>
                    <a:pt x="345" y="181"/>
                  </a:cubicBezTo>
                  <a:cubicBezTo>
                    <a:pt x="346" y="179"/>
                    <a:pt x="347" y="178"/>
                    <a:pt x="347" y="176"/>
                  </a:cubicBezTo>
                  <a:cubicBezTo>
                    <a:pt x="347" y="174"/>
                    <a:pt x="347" y="171"/>
                    <a:pt x="347" y="168"/>
                  </a:cubicBezTo>
                  <a:lnTo>
                    <a:pt x="347" y="129"/>
                  </a:lnTo>
                  <a:close/>
                  <a:moveTo>
                    <a:pt x="266" y="201"/>
                  </a:moveTo>
                  <a:cubicBezTo>
                    <a:pt x="285" y="201"/>
                    <a:pt x="285" y="201"/>
                    <a:pt x="285" y="201"/>
                  </a:cubicBezTo>
                  <a:cubicBezTo>
                    <a:pt x="285" y="95"/>
                    <a:pt x="285" y="95"/>
                    <a:pt x="285" y="95"/>
                  </a:cubicBezTo>
                  <a:cubicBezTo>
                    <a:pt x="266" y="95"/>
                    <a:pt x="266" y="95"/>
                    <a:pt x="266" y="95"/>
                  </a:cubicBezTo>
                  <a:lnTo>
                    <a:pt x="266" y="201"/>
                  </a:lnTo>
                  <a:close/>
                  <a:moveTo>
                    <a:pt x="523" y="134"/>
                  </a:moveTo>
                  <a:cubicBezTo>
                    <a:pt x="508" y="128"/>
                    <a:pt x="508" y="128"/>
                    <a:pt x="508" y="128"/>
                  </a:cubicBezTo>
                  <a:cubicBezTo>
                    <a:pt x="483" y="157"/>
                    <a:pt x="483" y="157"/>
                    <a:pt x="483" y="157"/>
                  </a:cubicBezTo>
                  <a:cubicBezTo>
                    <a:pt x="481" y="157"/>
                    <a:pt x="481" y="157"/>
                    <a:pt x="481" y="157"/>
                  </a:cubicBezTo>
                  <a:cubicBezTo>
                    <a:pt x="481" y="95"/>
                    <a:pt x="481" y="95"/>
                    <a:pt x="481" y="95"/>
                  </a:cubicBezTo>
                  <a:cubicBezTo>
                    <a:pt x="462" y="95"/>
                    <a:pt x="462" y="95"/>
                    <a:pt x="462" y="95"/>
                  </a:cubicBezTo>
                  <a:cubicBezTo>
                    <a:pt x="462" y="201"/>
                    <a:pt x="462" y="201"/>
                    <a:pt x="462" y="201"/>
                  </a:cubicBezTo>
                  <a:cubicBezTo>
                    <a:pt x="481" y="201"/>
                    <a:pt x="481" y="201"/>
                    <a:pt x="481" y="201"/>
                  </a:cubicBezTo>
                  <a:cubicBezTo>
                    <a:pt x="481" y="163"/>
                    <a:pt x="481" y="163"/>
                    <a:pt x="481" y="163"/>
                  </a:cubicBezTo>
                  <a:cubicBezTo>
                    <a:pt x="510" y="203"/>
                    <a:pt x="510" y="203"/>
                    <a:pt x="510" y="203"/>
                  </a:cubicBezTo>
                  <a:cubicBezTo>
                    <a:pt x="527" y="196"/>
                    <a:pt x="527" y="196"/>
                    <a:pt x="527" y="196"/>
                  </a:cubicBezTo>
                  <a:cubicBezTo>
                    <a:pt x="498" y="160"/>
                    <a:pt x="498" y="160"/>
                    <a:pt x="498" y="160"/>
                  </a:cubicBezTo>
                  <a:lnTo>
                    <a:pt x="523" y="134"/>
                  </a:lnTo>
                  <a:close/>
                  <a:moveTo>
                    <a:pt x="448" y="148"/>
                  </a:moveTo>
                  <a:cubicBezTo>
                    <a:pt x="448" y="146"/>
                    <a:pt x="448" y="145"/>
                    <a:pt x="447" y="144"/>
                  </a:cubicBezTo>
                  <a:cubicBezTo>
                    <a:pt x="447" y="143"/>
                    <a:pt x="447" y="142"/>
                    <a:pt x="446" y="141"/>
                  </a:cubicBezTo>
                  <a:cubicBezTo>
                    <a:pt x="445" y="137"/>
                    <a:pt x="442" y="133"/>
                    <a:pt x="438" y="131"/>
                  </a:cubicBezTo>
                  <a:cubicBezTo>
                    <a:pt x="434" y="128"/>
                    <a:pt x="429" y="127"/>
                    <a:pt x="423" y="127"/>
                  </a:cubicBezTo>
                  <a:cubicBezTo>
                    <a:pt x="418" y="127"/>
                    <a:pt x="414" y="128"/>
                    <a:pt x="410" y="130"/>
                  </a:cubicBezTo>
                  <a:cubicBezTo>
                    <a:pt x="406" y="132"/>
                    <a:pt x="402" y="135"/>
                    <a:pt x="399" y="139"/>
                  </a:cubicBezTo>
                  <a:cubicBezTo>
                    <a:pt x="399" y="129"/>
                    <a:pt x="399" y="129"/>
                    <a:pt x="399" y="129"/>
                  </a:cubicBezTo>
                  <a:cubicBezTo>
                    <a:pt x="379" y="129"/>
                    <a:pt x="379" y="129"/>
                    <a:pt x="379" y="129"/>
                  </a:cubicBezTo>
                  <a:cubicBezTo>
                    <a:pt x="379" y="201"/>
                    <a:pt x="379" y="201"/>
                    <a:pt x="379" y="201"/>
                  </a:cubicBezTo>
                  <a:cubicBezTo>
                    <a:pt x="399" y="201"/>
                    <a:pt x="399" y="201"/>
                    <a:pt x="399" y="201"/>
                  </a:cubicBezTo>
                  <a:cubicBezTo>
                    <a:pt x="399" y="162"/>
                    <a:pt x="399" y="162"/>
                    <a:pt x="399" y="162"/>
                  </a:cubicBezTo>
                  <a:cubicBezTo>
                    <a:pt x="399" y="159"/>
                    <a:pt x="399" y="156"/>
                    <a:pt x="399" y="154"/>
                  </a:cubicBezTo>
                  <a:cubicBezTo>
                    <a:pt x="399" y="153"/>
                    <a:pt x="400" y="151"/>
                    <a:pt x="400" y="149"/>
                  </a:cubicBezTo>
                  <a:cubicBezTo>
                    <a:pt x="402" y="146"/>
                    <a:pt x="404" y="144"/>
                    <a:pt x="406" y="143"/>
                  </a:cubicBezTo>
                  <a:cubicBezTo>
                    <a:pt x="409" y="141"/>
                    <a:pt x="412" y="140"/>
                    <a:pt x="415" y="140"/>
                  </a:cubicBezTo>
                  <a:cubicBezTo>
                    <a:pt x="421" y="140"/>
                    <a:pt x="425" y="142"/>
                    <a:pt x="427" y="146"/>
                  </a:cubicBezTo>
                  <a:cubicBezTo>
                    <a:pt x="428" y="148"/>
                    <a:pt x="429" y="150"/>
                    <a:pt x="429" y="152"/>
                  </a:cubicBezTo>
                  <a:cubicBezTo>
                    <a:pt x="429" y="153"/>
                    <a:pt x="429" y="156"/>
                    <a:pt x="429" y="160"/>
                  </a:cubicBezTo>
                  <a:cubicBezTo>
                    <a:pt x="429" y="201"/>
                    <a:pt x="429" y="201"/>
                    <a:pt x="429" y="201"/>
                  </a:cubicBezTo>
                  <a:cubicBezTo>
                    <a:pt x="448" y="201"/>
                    <a:pt x="448" y="201"/>
                    <a:pt x="448" y="201"/>
                  </a:cubicBezTo>
                  <a:cubicBezTo>
                    <a:pt x="448" y="160"/>
                    <a:pt x="448" y="160"/>
                    <a:pt x="448" y="160"/>
                  </a:cubicBezTo>
                  <a:cubicBezTo>
                    <a:pt x="448" y="157"/>
                    <a:pt x="448" y="155"/>
                    <a:pt x="448" y="153"/>
                  </a:cubicBezTo>
                  <a:cubicBezTo>
                    <a:pt x="448" y="151"/>
                    <a:pt x="448" y="149"/>
                    <a:pt x="448" y="148"/>
                  </a:cubicBezTo>
                  <a:close/>
                  <a:moveTo>
                    <a:pt x="255" y="149"/>
                  </a:moveTo>
                  <a:cubicBezTo>
                    <a:pt x="257" y="153"/>
                    <a:pt x="258" y="158"/>
                    <a:pt x="258" y="164"/>
                  </a:cubicBezTo>
                  <a:cubicBezTo>
                    <a:pt x="258" y="169"/>
                    <a:pt x="257" y="174"/>
                    <a:pt x="255" y="179"/>
                  </a:cubicBezTo>
                  <a:cubicBezTo>
                    <a:pt x="253" y="184"/>
                    <a:pt x="251" y="188"/>
                    <a:pt x="248" y="192"/>
                  </a:cubicBezTo>
                  <a:cubicBezTo>
                    <a:pt x="245" y="195"/>
                    <a:pt x="241" y="198"/>
                    <a:pt x="237" y="200"/>
                  </a:cubicBezTo>
                  <a:cubicBezTo>
                    <a:pt x="233" y="202"/>
                    <a:pt x="228" y="203"/>
                    <a:pt x="223" y="203"/>
                  </a:cubicBezTo>
                  <a:cubicBezTo>
                    <a:pt x="221" y="203"/>
                    <a:pt x="219" y="203"/>
                    <a:pt x="217" y="202"/>
                  </a:cubicBezTo>
                  <a:cubicBezTo>
                    <a:pt x="215" y="202"/>
                    <a:pt x="213" y="201"/>
                    <a:pt x="211" y="200"/>
                  </a:cubicBezTo>
                  <a:cubicBezTo>
                    <a:pt x="210" y="200"/>
                    <a:pt x="208" y="198"/>
                    <a:pt x="206" y="197"/>
                  </a:cubicBezTo>
                  <a:cubicBezTo>
                    <a:pt x="205" y="195"/>
                    <a:pt x="203" y="194"/>
                    <a:pt x="201" y="192"/>
                  </a:cubicBezTo>
                  <a:cubicBezTo>
                    <a:pt x="201" y="237"/>
                    <a:pt x="201" y="237"/>
                    <a:pt x="201" y="237"/>
                  </a:cubicBezTo>
                  <a:cubicBezTo>
                    <a:pt x="182" y="237"/>
                    <a:pt x="182" y="237"/>
                    <a:pt x="182" y="237"/>
                  </a:cubicBezTo>
                  <a:cubicBezTo>
                    <a:pt x="182" y="129"/>
                    <a:pt x="182" y="129"/>
                    <a:pt x="182" y="129"/>
                  </a:cubicBezTo>
                  <a:cubicBezTo>
                    <a:pt x="201" y="129"/>
                    <a:pt x="201" y="129"/>
                    <a:pt x="201" y="129"/>
                  </a:cubicBezTo>
                  <a:cubicBezTo>
                    <a:pt x="201" y="140"/>
                    <a:pt x="201" y="140"/>
                    <a:pt x="201" y="140"/>
                  </a:cubicBezTo>
                  <a:cubicBezTo>
                    <a:pt x="204" y="135"/>
                    <a:pt x="208" y="132"/>
                    <a:pt x="212" y="130"/>
                  </a:cubicBezTo>
                  <a:cubicBezTo>
                    <a:pt x="216" y="128"/>
                    <a:pt x="221" y="127"/>
                    <a:pt x="226" y="127"/>
                  </a:cubicBezTo>
                  <a:cubicBezTo>
                    <a:pt x="230" y="127"/>
                    <a:pt x="235" y="128"/>
                    <a:pt x="239" y="130"/>
                  </a:cubicBezTo>
                  <a:cubicBezTo>
                    <a:pt x="243" y="132"/>
                    <a:pt x="246" y="134"/>
                    <a:pt x="249" y="137"/>
                  </a:cubicBezTo>
                  <a:cubicBezTo>
                    <a:pt x="252" y="141"/>
                    <a:pt x="254" y="144"/>
                    <a:pt x="255" y="149"/>
                  </a:cubicBezTo>
                  <a:close/>
                  <a:moveTo>
                    <a:pt x="238" y="164"/>
                  </a:moveTo>
                  <a:cubicBezTo>
                    <a:pt x="238" y="156"/>
                    <a:pt x="236" y="150"/>
                    <a:pt x="233" y="146"/>
                  </a:cubicBezTo>
                  <a:cubicBezTo>
                    <a:pt x="230" y="141"/>
                    <a:pt x="225" y="139"/>
                    <a:pt x="220" y="139"/>
                  </a:cubicBezTo>
                  <a:cubicBezTo>
                    <a:pt x="214" y="139"/>
                    <a:pt x="209" y="141"/>
                    <a:pt x="206" y="146"/>
                  </a:cubicBezTo>
                  <a:cubicBezTo>
                    <a:pt x="202" y="151"/>
                    <a:pt x="201" y="157"/>
                    <a:pt x="201" y="166"/>
                  </a:cubicBezTo>
                  <a:cubicBezTo>
                    <a:pt x="201" y="174"/>
                    <a:pt x="202" y="180"/>
                    <a:pt x="206" y="185"/>
                  </a:cubicBezTo>
                  <a:cubicBezTo>
                    <a:pt x="209" y="189"/>
                    <a:pt x="214" y="192"/>
                    <a:pt x="220" y="192"/>
                  </a:cubicBezTo>
                  <a:cubicBezTo>
                    <a:pt x="223" y="192"/>
                    <a:pt x="226" y="191"/>
                    <a:pt x="228" y="189"/>
                  </a:cubicBezTo>
                  <a:cubicBezTo>
                    <a:pt x="230" y="187"/>
                    <a:pt x="232" y="185"/>
                    <a:pt x="234" y="182"/>
                  </a:cubicBezTo>
                  <a:cubicBezTo>
                    <a:pt x="235" y="180"/>
                    <a:pt x="236" y="177"/>
                    <a:pt x="237" y="173"/>
                  </a:cubicBezTo>
                  <a:cubicBezTo>
                    <a:pt x="237" y="170"/>
                    <a:pt x="238" y="167"/>
                    <a:pt x="238" y="164"/>
                  </a:cubicBezTo>
                  <a:close/>
                  <a:moveTo>
                    <a:pt x="170" y="170"/>
                  </a:moveTo>
                  <a:cubicBezTo>
                    <a:pt x="169" y="168"/>
                    <a:pt x="167" y="166"/>
                    <a:pt x="164" y="164"/>
                  </a:cubicBezTo>
                  <a:cubicBezTo>
                    <a:pt x="162" y="162"/>
                    <a:pt x="159" y="160"/>
                    <a:pt x="155" y="157"/>
                  </a:cubicBezTo>
                  <a:cubicBezTo>
                    <a:pt x="151" y="154"/>
                    <a:pt x="149" y="152"/>
                    <a:pt x="147" y="150"/>
                  </a:cubicBezTo>
                  <a:cubicBezTo>
                    <a:pt x="146" y="149"/>
                    <a:pt x="145" y="147"/>
                    <a:pt x="145" y="145"/>
                  </a:cubicBezTo>
                  <a:cubicBezTo>
                    <a:pt x="145" y="143"/>
                    <a:pt x="146" y="142"/>
                    <a:pt x="148" y="140"/>
                  </a:cubicBezTo>
                  <a:cubicBezTo>
                    <a:pt x="149" y="139"/>
                    <a:pt x="152" y="138"/>
                    <a:pt x="154" y="138"/>
                  </a:cubicBezTo>
                  <a:cubicBezTo>
                    <a:pt x="158" y="138"/>
                    <a:pt x="162" y="140"/>
                    <a:pt x="166" y="142"/>
                  </a:cubicBezTo>
                  <a:cubicBezTo>
                    <a:pt x="172" y="133"/>
                    <a:pt x="172" y="133"/>
                    <a:pt x="172" y="133"/>
                  </a:cubicBezTo>
                  <a:cubicBezTo>
                    <a:pt x="169" y="131"/>
                    <a:pt x="166" y="130"/>
                    <a:pt x="162" y="129"/>
                  </a:cubicBezTo>
                  <a:cubicBezTo>
                    <a:pt x="159" y="128"/>
                    <a:pt x="155" y="127"/>
                    <a:pt x="151" y="127"/>
                  </a:cubicBezTo>
                  <a:cubicBezTo>
                    <a:pt x="148" y="127"/>
                    <a:pt x="144" y="128"/>
                    <a:pt x="141" y="129"/>
                  </a:cubicBezTo>
                  <a:cubicBezTo>
                    <a:pt x="138" y="130"/>
                    <a:pt x="136" y="131"/>
                    <a:pt x="134" y="133"/>
                  </a:cubicBezTo>
                  <a:cubicBezTo>
                    <a:pt x="131" y="135"/>
                    <a:pt x="130" y="137"/>
                    <a:pt x="129" y="139"/>
                  </a:cubicBezTo>
                  <a:cubicBezTo>
                    <a:pt x="127" y="142"/>
                    <a:pt x="127" y="144"/>
                    <a:pt x="127" y="147"/>
                  </a:cubicBezTo>
                  <a:cubicBezTo>
                    <a:pt x="127" y="150"/>
                    <a:pt x="127" y="152"/>
                    <a:pt x="128" y="154"/>
                  </a:cubicBezTo>
                  <a:cubicBezTo>
                    <a:pt x="129" y="156"/>
                    <a:pt x="130" y="158"/>
                    <a:pt x="132" y="160"/>
                  </a:cubicBezTo>
                  <a:cubicBezTo>
                    <a:pt x="133" y="161"/>
                    <a:pt x="135" y="163"/>
                    <a:pt x="137" y="164"/>
                  </a:cubicBezTo>
                  <a:cubicBezTo>
                    <a:pt x="138" y="166"/>
                    <a:pt x="140" y="167"/>
                    <a:pt x="142" y="168"/>
                  </a:cubicBezTo>
                  <a:cubicBezTo>
                    <a:pt x="145" y="170"/>
                    <a:pt x="147" y="172"/>
                    <a:pt x="148" y="173"/>
                  </a:cubicBezTo>
                  <a:cubicBezTo>
                    <a:pt x="150" y="174"/>
                    <a:pt x="151" y="176"/>
                    <a:pt x="152" y="177"/>
                  </a:cubicBezTo>
                  <a:cubicBezTo>
                    <a:pt x="153" y="178"/>
                    <a:pt x="154" y="179"/>
                    <a:pt x="154" y="180"/>
                  </a:cubicBezTo>
                  <a:cubicBezTo>
                    <a:pt x="154" y="181"/>
                    <a:pt x="154" y="182"/>
                    <a:pt x="154" y="183"/>
                  </a:cubicBezTo>
                  <a:cubicBezTo>
                    <a:pt x="154" y="186"/>
                    <a:pt x="154" y="188"/>
                    <a:pt x="152" y="189"/>
                  </a:cubicBezTo>
                  <a:cubicBezTo>
                    <a:pt x="150" y="191"/>
                    <a:pt x="147" y="192"/>
                    <a:pt x="144" y="192"/>
                  </a:cubicBezTo>
                  <a:cubicBezTo>
                    <a:pt x="142" y="192"/>
                    <a:pt x="139" y="191"/>
                    <a:pt x="137" y="190"/>
                  </a:cubicBezTo>
                  <a:cubicBezTo>
                    <a:pt x="134" y="189"/>
                    <a:pt x="132" y="187"/>
                    <a:pt x="129" y="185"/>
                  </a:cubicBezTo>
                  <a:cubicBezTo>
                    <a:pt x="123" y="195"/>
                    <a:pt x="123" y="195"/>
                    <a:pt x="123" y="195"/>
                  </a:cubicBezTo>
                  <a:cubicBezTo>
                    <a:pt x="126" y="198"/>
                    <a:pt x="130" y="200"/>
                    <a:pt x="134" y="201"/>
                  </a:cubicBezTo>
                  <a:cubicBezTo>
                    <a:pt x="138" y="202"/>
                    <a:pt x="142" y="203"/>
                    <a:pt x="147" y="203"/>
                  </a:cubicBezTo>
                  <a:cubicBezTo>
                    <a:pt x="150" y="203"/>
                    <a:pt x="154" y="202"/>
                    <a:pt x="157" y="201"/>
                  </a:cubicBezTo>
                  <a:cubicBezTo>
                    <a:pt x="161" y="200"/>
                    <a:pt x="164" y="199"/>
                    <a:pt x="166" y="197"/>
                  </a:cubicBezTo>
                  <a:cubicBezTo>
                    <a:pt x="168" y="195"/>
                    <a:pt x="170" y="193"/>
                    <a:pt x="172" y="190"/>
                  </a:cubicBezTo>
                  <a:cubicBezTo>
                    <a:pt x="173" y="187"/>
                    <a:pt x="174" y="184"/>
                    <a:pt x="174" y="181"/>
                  </a:cubicBezTo>
                  <a:cubicBezTo>
                    <a:pt x="174" y="179"/>
                    <a:pt x="173" y="177"/>
                    <a:pt x="173" y="175"/>
                  </a:cubicBezTo>
                  <a:cubicBezTo>
                    <a:pt x="172" y="173"/>
                    <a:pt x="171" y="172"/>
                    <a:pt x="170" y="170"/>
                  </a:cubicBezTo>
                  <a:close/>
                  <a:moveTo>
                    <a:pt x="543" y="118"/>
                  </a:moveTo>
                  <a:cubicBezTo>
                    <a:pt x="543" y="114"/>
                    <a:pt x="546" y="111"/>
                    <a:pt x="549" y="111"/>
                  </a:cubicBezTo>
                  <a:cubicBezTo>
                    <a:pt x="549" y="111"/>
                    <a:pt x="549" y="111"/>
                    <a:pt x="549" y="111"/>
                  </a:cubicBezTo>
                  <a:cubicBezTo>
                    <a:pt x="553" y="111"/>
                    <a:pt x="556" y="114"/>
                    <a:pt x="556" y="118"/>
                  </a:cubicBezTo>
                  <a:cubicBezTo>
                    <a:pt x="556" y="121"/>
                    <a:pt x="553" y="124"/>
                    <a:pt x="549" y="124"/>
                  </a:cubicBezTo>
                  <a:cubicBezTo>
                    <a:pt x="546" y="124"/>
                    <a:pt x="543" y="121"/>
                    <a:pt x="543" y="118"/>
                  </a:cubicBezTo>
                  <a:close/>
                  <a:moveTo>
                    <a:pt x="544" y="118"/>
                  </a:moveTo>
                  <a:cubicBezTo>
                    <a:pt x="544" y="121"/>
                    <a:pt x="547" y="123"/>
                    <a:pt x="549" y="123"/>
                  </a:cubicBezTo>
                  <a:cubicBezTo>
                    <a:pt x="552" y="123"/>
                    <a:pt x="555" y="121"/>
                    <a:pt x="555" y="118"/>
                  </a:cubicBezTo>
                  <a:cubicBezTo>
                    <a:pt x="555" y="114"/>
                    <a:pt x="552" y="112"/>
                    <a:pt x="549" y="112"/>
                  </a:cubicBezTo>
                  <a:cubicBezTo>
                    <a:pt x="549" y="112"/>
                    <a:pt x="549" y="112"/>
                    <a:pt x="549" y="112"/>
                  </a:cubicBezTo>
                  <a:cubicBezTo>
                    <a:pt x="547" y="112"/>
                    <a:pt x="544" y="114"/>
                    <a:pt x="544" y="118"/>
                  </a:cubicBezTo>
                  <a:close/>
                  <a:moveTo>
                    <a:pt x="544" y="143"/>
                  </a:moveTo>
                  <a:cubicBezTo>
                    <a:pt x="589" y="164"/>
                    <a:pt x="589" y="164"/>
                    <a:pt x="589" y="164"/>
                  </a:cubicBezTo>
                  <a:cubicBezTo>
                    <a:pt x="544" y="187"/>
                    <a:pt x="544" y="187"/>
                    <a:pt x="544" y="187"/>
                  </a:cubicBezTo>
                  <a:cubicBezTo>
                    <a:pt x="544" y="199"/>
                    <a:pt x="544" y="199"/>
                    <a:pt x="544" y="199"/>
                  </a:cubicBezTo>
                  <a:cubicBezTo>
                    <a:pt x="602" y="171"/>
                    <a:pt x="602" y="171"/>
                    <a:pt x="602" y="171"/>
                  </a:cubicBezTo>
                  <a:cubicBezTo>
                    <a:pt x="602" y="159"/>
                    <a:pt x="602" y="159"/>
                    <a:pt x="602" y="159"/>
                  </a:cubicBezTo>
                  <a:cubicBezTo>
                    <a:pt x="544" y="130"/>
                    <a:pt x="544" y="130"/>
                    <a:pt x="544" y="130"/>
                  </a:cubicBezTo>
                  <a:lnTo>
                    <a:pt x="544" y="143"/>
                  </a:lnTo>
                  <a:close/>
                  <a:moveTo>
                    <a:pt x="548" y="121"/>
                  </a:moveTo>
                  <a:cubicBezTo>
                    <a:pt x="547" y="121"/>
                    <a:pt x="547" y="121"/>
                    <a:pt x="547" y="121"/>
                  </a:cubicBezTo>
                  <a:cubicBezTo>
                    <a:pt x="547" y="114"/>
                    <a:pt x="547" y="114"/>
                    <a:pt x="547" y="114"/>
                  </a:cubicBezTo>
                  <a:cubicBezTo>
                    <a:pt x="548" y="114"/>
                    <a:pt x="548" y="114"/>
                    <a:pt x="549" y="114"/>
                  </a:cubicBezTo>
                  <a:cubicBezTo>
                    <a:pt x="550" y="114"/>
                    <a:pt x="551" y="114"/>
                    <a:pt x="551" y="114"/>
                  </a:cubicBezTo>
                  <a:cubicBezTo>
                    <a:pt x="552" y="115"/>
                    <a:pt x="552" y="115"/>
                    <a:pt x="552" y="116"/>
                  </a:cubicBezTo>
                  <a:cubicBezTo>
                    <a:pt x="552" y="117"/>
                    <a:pt x="551" y="117"/>
                    <a:pt x="551" y="118"/>
                  </a:cubicBezTo>
                  <a:cubicBezTo>
                    <a:pt x="551" y="118"/>
                    <a:pt x="551" y="118"/>
                    <a:pt x="551" y="118"/>
                  </a:cubicBezTo>
                  <a:cubicBezTo>
                    <a:pt x="551" y="118"/>
                    <a:pt x="552" y="118"/>
                    <a:pt x="552" y="119"/>
                  </a:cubicBezTo>
                  <a:cubicBezTo>
                    <a:pt x="552" y="121"/>
                    <a:pt x="552" y="121"/>
                    <a:pt x="552" y="121"/>
                  </a:cubicBezTo>
                  <a:cubicBezTo>
                    <a:pt x="551" y="121"/>
                    <a:pt x="551" y="121"/>
                    <a:pt x="551" y="121"/>
                  </a:cubicBezTo>
                  <a:cubicBezTo>
                    <a:pt x="551" y="121"/>
                    <a:pt x="551" y="120"/>
                    <a:pt x="551" y="119"/>
                  </a:cubicBezTo>
                  <a:cubicBezTo>
                    <a:pt x="550" y="119"/>
                    <a:pt x="550" y="118"/>
                    <a:pt x="549" y="118"/>
                  </a:cubicBezTo>
                  <a:cubicBezTo>
                    <a:pt x="548" y="118"/>
                    <a:pt x="548" y="118"/>
                    <a:pt x="548" y="118"/>
                  </a:cubicBezTo>
                  <a:lnTo>
                    <a:pt x="548" y="121"/>
                  </a:lnTo>
                  <a:close/>
                  <a:moveTo>
                    <a:pt x="548" y="117"/>
                  </a:moveTo>
                  <a:cubicBezTo>
                    <a:pt x="549" y="117"/>
                    <a:pt x="549" y="117"/>
                    <a:pt x="549" y="117"/>
                  </a:cubicBezTo>
                  <a:cubicBezTo>
                    <a:pt x="550" y="117"/>
                    <a:pt x="551" y="117"/>
                    <a:pt x="551" y="116"/>
                  </a:cubicBezTo>
                  <a:cubicBezTo>
                    <a:pt x="551" y="115"/>
                    <a:pt x="550" y="115"/>
                    <a:pt x="549" y="115"/>
                  </a:cubicBezTo>
                  <a:cubicBezTo>
                    <a:pt x="549" y="115"/>
                    <a:pt x="548" y="115"/>
                    <a:pt x="548" y="115"/>
                  </a:cubicBezTo>
                  <a:lnTo>
                    <a:pt x="548" y="117"/>
                  </a:lnTo>
                  <a:close/>
                  <a:moveTo>
                    <a:pt x="371" y="411"/>
                  </a:moveTo>
                  <a:cubicBezTo>
                    <a:pt x="112" y="411"/>
                    <a:pt x="112" y="411"/>
                    <a:pt x="112" y="411"/>
                  </a:cubicBezTo>
                  <a:cubicBezTo>
                    <a:pt x="103" y="411"/>
                    <a:pt x="96" y="418"/>
                    <a:pt x="96" y="427"/>
                  </a:cubicBezTo>
                  <a:cubicBezTo>
                    <a:pt x="96" y="436"/>
                    <a:pt x="103" y="443"/>
                    <a:pt x="112" y="443"/>
                  </a:cubicBezTo>
                  <a:cubicBezTo>
                    <a:pt x="371" y="443"/>
                    <a:pt x="371" y="443"/>
                    <a:pt x="371" y="443"/>
                  </a:cubicBezTo>
                  <a:cubicBezTo>
                    <a:pt x="380" y="443"/>
                    <a:pt x="387" y="436"/>
                    <a:pt x="387" y="427"/>
                  </a:cubicBezTo>
                  <a:cubicBezTo>
                    <a:pt x="387" y="418"/>
                    <a:pt x="380" y="411"/>
                    <a:pt x="371" y="411"/>
                  </a:cubicBezTo>
                  <a:close/>
                  <a:moveTo>
                    <a:pt x="724" y="63"/>
                  </a:moveTo>
                  <a:cubicBezTo>
                    <a:pt x="724" y="497"/>
                    <a:pt x="724" y="497"/>
                    <a:pt x="724" y="497"/>
                  </a:cubicBezTo>
                  <a:cubicBezTo>
                    <a:pt x="724" y="532"/>
                    <a:pt x="695" y="561"/>
                    <a:pt x="660" y="561"/>
                  </a:cubicBezTo>
                  <a:cubicBezTo>
                    <a:pt x="64" y="561"/>
                    <a:pt x="64" y="561"/>
                    <a:pt x="64" y="561"/>
                  </a:cubicBezTo>
                  <a:cubicBezTo>
                    <a:pt x="29" y="561"/>
                    <a:pt x="0" y="532"/>
                    <a:pt x="0" y="497"/>
                  </a:cubicBezTo>
                  <a:cubicBezTo>
                    <a:pt x="0" y="63"/>
                    <a:pt x="0" y="63"/>
                    <a:pt x="0" y="63"/>
                  </a:cubicBezTo>
                  <a:cubicBezTo>
                    <a:pt x="0" y="28"/>
                    <a:pt x="29" y="0"/>
                    <a:pt x="64" y="0"/>
                  </a:cubicBezTo>
                  <a:cubicBezTo>
                    <a:pt x="660" y="0"/>
                    <a:pt x="660" y="0"/>
                    <a:pt x="660" y="0"/>
                  </a:cubicBezTo>
                  <a:cubicBezTo>
                    <a:pt x="695" y="0"/>
                    <a:pt x="724" y="28"/>
                    <a:pt x="724" y="63"/>
                  </a:cubicBezTo>
                  <a:close/>
                  <a:moveTo>
                    <a:pt x="32" y="63"/>
                  </a:moveTo>
                  <a:cubicBezTo>
                    <a:pt x="32" y="284"/>
                    <a:pt x="32" y="284"/>
                    <a:pt x="32" y="284"/>
                  </a:cubicBezTo>
                  <a:cubicBezTo>
                    <a:pt x="692" y="284"/>
                    <a:pt x="692" y="284"/>
                    <a:pt x="692" y="284"/>
                  </a:cubicBezTo>
                  <a:cubicBezTo>
                    <a:pt x="692" y="63"/>
                    <a:pt x="692" y="63"/>
                    <a:pt x="692" y="63"/>
                  </a:cubicBezTo>
                  <a:cubicBezTo>
                    <a:pt x="692" y="46"/>
                    <a:pt x="678" y="32"/>
                    <a:pt x="660" y="32"/>
                  </a:cubicBezTo>
                  <a:cubicBezTo>
                    <a:pt x="64" y="32"/>
                    <a:pt x="64" y="32"/>
                    <a:pt x="64" y="32"/>
                  </a:cubicBezTo>
                  <a:cubicBezTo>
                    <a:pt x="46" y="32"/>
                    <a:pt x="32" y="46"/>
                    <a:pt x="32" y="63"/>
                  </a:cubicBezTo>
                  <a:close/>
                  <a:moveTo>
                    <a:pt x="692" y="497"/>
                  </a:moveTo>
                  <a:cubicBezTo>
                    <a:pt x="692" y="316"/>
                    <a:pt x="692" y="316"/>
                    <a:pt x="692" y="316"/>
                  </a:cubicBezTo>
                  <a:cubicBezTo>
                    <a:pt x="32" y="316"/>
                    <a:pt x="32" y="316"/>
                    <a:pt x="32" y="316"/>
                  </a:cubicBezTo>
                  <a:cubicBezTo>
                    <a:pt x="32" y="497"/>
                    <a:pt x="32" y="497"/>
                    <a:pt x="32" y="497"/>
                  </a:cubicBezTo>
                  <a:cubicBezTo>
                    <a:pt x="32" y="515"/>
                    <a:pt x="46" y="529"/>
                    <a:pt x="64" y="529"/>
                  </a:cubicBezTo>
                  <a:cubicBezTo>
                    <a:pt x="660" y="529"/>
                    <a:pt x="660" y="529"/>
                    <a:pt x="660" y="529"/>
                  </a:cubicBezTo>
                  <a:cubicBezTo>
                    <a:pt x="678" y="529"/>
                    <a:pt x="692" y="515"/>
                    <a:pt x="692" y="497"/>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100">
                <a:solidFill>
                  <a:srgbClr val="000000"/>
                </a:solidFill>
              </a:endParaRPr>
            </a:p>
          </p:txBody>
        </p:sp>
        <p:sp>
          <p:nvSpPr>
            <p:cNvPr id="22" name="Freeform 220">
              <a:extLst>
                <a:ext uri="{FF2B5EF4-FFF2-40B4-BE49-F238E27FC236}">
                  <a16:creationId xmlns:a16="http://schemas.microsoft.com/office/drawing/2014/main" id="{056E54C6-BE21-4F4C-A8E7-7378676743B3}"/>
                </a:ext>
              </a:extLst>
            </p:cNvPr>
            <p:cNvSpPr>
              <a:spLocks noEditPoints="1"/>
            </p:cNvSpPr>
            <p:nvPr/>
          </p:nvSpPr>
          <p:spPr bwMode="auto">
            <a:xfrm>
              <a:off x="1129880" y="2125903"/>
              <a:ext cx="366829" cy="284239"/>
            </a:xfrm>
            <a:custGeom>
              <a:avLst/>
              <a:gdLst>
                <a:gd name="T0" fmla="*/ 347 w 724"/>
                <a:gd name="T1" fmla="*/ 201 h 561"/>
                <a:gd name="T2" fmla="*/ 308 w 724"/>
                <a:gd name="T3" fmla="*/ 200 h 561"/>
                <a:gd name="T4" fmla="*/ 298 w 724"/>
                <a:gd name="T5" fmla="*/ 177 h 561"/>
                <a:gd name="T6" fmla="*/ 317 w 724"/>
                <a:gd name="T7" fmla="*/ 170 h 561"/>
                <a:gd name="T8" fmla="*/ 345 w 724"/>
                <a:gd name="T9" fmla="*/ 181 h 561"/>
                <a:gd name="T10" fmla="*/ 266 w 724"/>
                <a:gd name="T11" fmla="*/ 201 h 561"/>
                <a:gd name="T12" fmla="*/ 266 w 724"/>
                <a:gd name="T13" fmla="*/ 201 h 561"/>
                <a:gd name="T14" fmla="*/ 481 w 724"/>
                <a:gd name="T15" fmla="*/ 157 h 561"/>
                <a:gd name="T16" fmla="*/ 481 w 724"/>
                <a:gd name="T17" fmla="*/ 201 h 561"/>
                <a:gd name="T18" fmla="*/ 498 w 724"/>
                <a:gd name="T19" fmla="*/ 160 h 561"/>
                <a:gd name="T20" fmla="*/ 446 w 724"/>
                <a:gd name="T21" fmla="*/ 141 h 561"/>
                <a:gd name="T22" fmla="*/ 399 w 724"/>
                <a:gd name="T23" fmla="*/ 139 h 561"/>
                <a:gd name="T24" fmla="*/ 399 w 724"/>
                <a:gd name="T25" fmla="*/ 201 h 561"/>
                <a:gd name="T26" fmla="*/ 406 w 724"/>
                <a:gd name="T27" fmla="*/ 143 h 561"/>
                <a:gd name="T28" fmla="*/ 429 w 724"/>
                <a:gd name="T29" fmla="*/ 160 h 561"/>
                <a:gd name="T30" fmla="*/ 448 w 724"/>
                <a:gd name="T31" fmla="*/ 153 h 561"/>
                <a:gd name="T32" fmla="*/ 255 w 724"/>
                <a:gd name="T33" fmla="*/ 179 h 561"/>
                <a:gd name="T34" fmla="*/ 217 w 724"/>
                <a:gd name="T35" fmla="*/ 202 h 561"/>
                <a:gd name="T36" fmla="*/ 201 w 724"/>
                <a:gd name="T37" fmla="*/ 237 h 561"/>
                <a:gd name="T38" fmla="*/ 201 w 724"/>
                <a:gd name="T39" fmla="*/ 140 h 561"/>
                <a:gd name="T40" fmla="*/ 249 w 724"/>
                <a:gd name="T41" fmla="*/ 137 h 561"/>
                <a:gd name="T42" fmla="*/ 220 w 724"/>
                <a:gd name="T43" fmla="*/ 139 h 561"/>
                <a:gd name="T44" fmla="*/ 220 w 724"/>
                <a:gd name="T45" fmla="*/ 192 h 561"/>
                <a:gd name="T46" fmla="*/ 238 w 724"/>
                <a:gd name="T47" fmla="*/ 164 h 561"/>
                <a:gd name="T48" fmla="*/ 147 w 724"/>
                <a:gd name="T49" fmla="*/ 150 h 561"/>
                <a:gd name="T50" fmla="*/ 166 w 724"/>
                <a:gd name="T51" fmla="*/ 142 h 561"/>
                <a:gd name="T52" fmla="*/ 141 w 724"/>
                <a:gd name="T53" fmla="*/ 129 h 561"/>
                <a:gd name="T54" fmla="*/ 128 w 724"/>
                <a:gd name="T55" fmla="*/ 154 h 561"/>
                <a:gd name="T56" fmla="*/ 148 w 724"/>
                <a:gd name="T57" fmla="*/ 173 h 561"/>
                <a:gd name="T58" fmla="*/ 152 w 724"/>
                <a:gd name="T59" fmla="*/ 189 h 561"/>
                <a:gd name="T60" fmla="*/ 123 w 724"/>
                <a:gd name="T61" fmla="*/ 195 h 561"/>
                <a:gd name="T62" fmla="*/ 166 w 724"/>
                <a:gd name="T63" fmla="*/ 197 h 561"/>
                <a:gd name="T64" fmla="*/ 170 w 724"/>
                <a:gd name="T65" fmla="*/ 170 h 561"/>
                <a:gd name="T66" fmla="*/ 556 w 724"/>
                <a:gd name="T67" fmla="*/ 118 h 561"/>
                <a:gd name="T68" fmla="*/ 549 w 724"/>
                <a:gd name="T69" fmla="*/ 123 h 561"/>
                <a:gd name="T70" fmla="*/ 544 w 724"/>
                <a:gd name="T71" fmla="*/ 118 h 561"/>
                <a:gd name="T72" fmla="*/ 544 w 724"/>
                <a:gd name="T73" fmla="*/ 199 h 561"/>
                <a:gd name="T74" fmla="*/ 544 w 724"/>
                <a:gd name="T75" fmla="*/ 143 h 561"/>
                <a:gd name="T76" fmla="*/ 549 w 724"/>
                <a:gd name="T77" fmla="*/ 114 h 561"/>
                <a:gd name="T78" fmla="*/ 551 w 724"/>
                <a:gd name="T79" fmla="*/ 118 h 561"/>
                <a:gd name="T80" fmla="*/ 551 w 724"/>
                <a:gd name="T81" fmla="*/ 119 h 561"/>
                <a:gd name="T82" fmla="*/ 548 w 724"/>
                <a:gd name="T83" fmla="*/ 117 h 561"/>
                <a:gd name="T84" fmla="*/ 548 w 724"/>
                <a:gd name="T85" fmla="*/ 115 h 561"/>
                <a:gd name="T86" fmla="*/ 96 w 724"/>
                <a:gd name="T87" fmla="*/ 427 h 561"/>
                <a:gd name="T88" fmla="*/ 371 w 724"/>
                <a:gd name="T89" fmla="*/ 411 h 561"/>
                <a:gd name="T90" fmla="*/ 64 w 724"/>
                <a:gd name="T91" fmla="*/ 561 h 561"/>
                <a:gd name="T92" fmla="*/ 660 w 724"/>
                <a:gd name="T93" fmla="*/ 0 h 561"/>
                <a:gd name="T94" fmla="*/ 692 w 724"/>
                <a:gd name="T95" fmla="*/ 284 h 561"/>
                <a:gd name="T96" fmla="*/ 32 w 724"/>
                <a:gd name="T97" fmla="*/ 63 h 561"/>
                <a:gd name="T98" fmla="*/ 32 w 724"/>
                <a:gd name="T99" fmla="*/ 497 h 5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24" h="561">
                  <a:moveTo>
                    <a:pt x="347" y="129"/>
                  </a:moveTo>
                  <a:cubicBezTo>
                    <a:pt x="366" y="129"/>
                    <a:pt x="366" y="129"/>
                    <a:pt x="366" y="129"/>
                  </a:cubicBezTo>
                  <a:cubicBezTo>
                    <a:pt x="366" y="201"/>
                    <a:pt x="366" y="201"/>
                    <a:pt x="366" y="201"/>
                  </a:cubicBezTo>
                  <a:cubicBezTo>
                    <a:pt x="347" y="201"/>
                    <a:pt x="347" y="201"/>
                    <a:pt x="347" y="201"/>
                  </a:cubicBezTo>
                  <a:cubicBezTo>
                    <a:pt x="347" y="192"/>
                    <a:pt x="347" y="192"/>
                    <a:pt x="347" y="192"/>
                  </a:cubicBezTo>
                  <a:cubicBezTo>
                    <a:pt x="344" y="196"/>
                    <a:pt x="340" y="199"/>
                    <a:pt x="336" y="200"/>
                  </a:cubicBezTo>
                  <a:cubicBezTo>
                    <a:pt x="332" y="202"/>
                    <a:pt x="328" y="203"/>
                    <a:pt x="323" y="203"/>
                  </a:cubicBezTo>
                  <a:cubicBezTo>
                    <a:pt x="317" y="203"/>
                    <a:pt x="312" y="202"/>
                    <a:pt x="308" y="200"/>
                  </a:cubicBezTo>
                  <a:cubicBezTo>
                    <a:pt x="304" y="197"/>
                    <a:pt x="301" y="194"/>
                    <a:pt x="300" y="190"/>
                  </a:cubicBezTo>
                  <a:cubicBezTo>
                    <a:pt x="299" y="188"/>
                    <a:pt x="299" y="187"/>
                    <a:pt x="299" y="186"/>
                  </a:cubicBezTo>
                  <a:cubicBezTo>
                    <a:pt x="298" y="185"/>
                    <a:pt x="298" y="184"/>
                    <a:pt x="298" y="182"/>
                  </a:cubicBezTo>
                  <a:cubicBezTo>
                    <a:pt x="298" y="181"/>
                    <a:pt x="298" y="179"/>
                    <a:pt x="298" y="177"/>
                  </a:cubicBezTo>
                  <a:cubicBezTo>
                    <a:pt x="298" y="175"/>
                    <a:pt x="297" y="173"/>
                    <a:pt x="297" y="170"/>
                  </a:cubicBezTo>
                  <a:cubicBezTo>
                    <a:pt x="297" y="129"/>
                    <a:pt x="297" y="129"/>
                    <a:pt x="297" y="129"/>
                  </a:cubicBezTo>
                  <a:cubicBezTo>
                    <a:pt x="317" y="129"/>
                    <a:pt x="317" y="129"/>
                    <a:pt x="317" y="129"/>
                  </a:cubicBezTo>
                  <a:cubicBezTo>
                    <a:pt x="317" y="170"/>
                    <a:pt x="317" y="170"/>
                    <a:pt x="317" y="170"/>
                  </a:cubicBezTo>
                  <a:cubicBezTo>
                    <a:pt x="317" y="174"/>
                    <a:pt x="317" y="177"/>
                    <a:pt x="317" y="179"/>
                  </a:cubicBezTo>
                  <a:cubicBezTo>
                    <a:pt x="317" y="181"/>
                    <a:pt x="318" y="182"/>
                    <a:pt x="319" y="184"/>
                  </a:cubicBezTo>
                  <a:cubicBezTo>
                    <a:pt x="321" y="188"/>
                    <a:pt x="325" y="190"/>
                    <a:pt x="331" y="190"/>
                  </a:cubicBezTo>
                  <a:cubicBezTo>
                    <a:pt x="338" y="190"/>
                    <a:pt x="343" y="187"/>
                    <a:pt x="345" y="181"/>
                  </a:cubicBezTo>
                  <a:cubicBezTo>
                    <a:pt x="346" y="179"/>
                    <a:pt x="347" y="178"/>
                    <a:pt x="347" y="176"/>
                  </a:cubicBezTo>
                  <a:cubicBezTo>
                    <a:pt x="347" y="174"/>
                    <a:pt x="347" y="171"/>
                    <a:pt x="347" y="168"/>
                  </a:cubicBezTo>
                  <a:lnTo>
                    <a:pt x="347" y="129"/>
                  </a:lnTo>
                  <a:close/>
                  <a:moveTo>
                    <a:pt x="266" y="201"/>
                  </a:moveTo>
                  <a:cubicBezTo>
                    <a:pt x="285" y="201"/>
                    <a:pt x="285" y="201"/>
                    <a:pt x="285" y="201"/>
                  </a:cubicBezTo>
                  <a:cubicBezTo>
                    <a:pt x="285" y="95"/>
                    <a:pt x="285" y="95"/>
                    <a:pt x="285" y="95"/>
                  </a:cubicBezTo>
                  <a:cubicBezTo>
                    <a:pt x="266" y="95"/>
                    <a:pt x="266" y="95"/>
                    <a:pt x="266" y="95"/>
                  </a:cubicBezTo>
                  <a:lnTo>
                    <a:pt x="266" y="201"/>
                  </a:lnTo>
                  <a:close/>
                  <a:moveTo>
                    <a:pt x="523" y="134"/>
                  </a:moveTo>
                  <a:cubicBezTo>
                    <a:pt x="508" y="128"/>
                    <a:pt x="508" y="128"/>
                    <a:pt x="508" y="128"/>
                  </a:cubicBezTo>
                  <a:cubicBezTo>
                    <a:pt x="483" y="157"/>
                    <a:pt x="483" y="157"/>
                    <a:pt x="483" y="157"/>
                  </a:cubicBezTo>
                  <a:cubicBezTo>
                    <a:pt x="481" y="157"/>
                    <a:pt x="481" y="157"/>
                    <a:pt x="481" y="157"/>
                  </a:cubicBezTo>
                  <a:cubicBezTo>
                    <a:pt x="481" y="95"/>
                    <a:pt x="481" y="95"/>
                    <a:pt x="481" y="95"/>
                  </a:cubicBezTo>
                  <a:cubicBezTo>
                    <a:pt x="462" y="95"/>
                    <a:pt x="462" y="95"/>
                    <a:pt x="462" y="95"/>
                  </a:cubicBezTo>
                  <a:cubicBezTo>
                    <a:pt x="462" y="201"/>
                    <a:pt x="462" y="201"/>
                    <a:pt x="462" y="201"/>
                  </a:cubicBezTo>
                  <a:cubicBezTo>
                    <a:pt x="481" y="201"/>
                    <a:pt x="481" y="201"/>
                    <a:pt x="481" y="201"/>
                  </a:cubicBezTo>
                  <a:cubicBezTo>
                    <a:pt x="481" y="163"/>
                    <a:pt x="481" y="163"/>
                    <a:pt x="481" y="163"/>
                  </a:cubicBezTo>
                  <a:cubicBezTo>
                    <a:pt x="510" y="203"/>
                    <a:pt x="510" y="203"/>
                    <a:pt x="510" y="203"/>
                  </a:cubicBezTo>
                  <a:cubicBezTo>
                    <a:pt x="527" y="196"/>
                    <a:pt x="527" y="196"/>
                    <a:pt x="527" y="196"/>
                  </a:cubicBezTo>
                  <a:cubicBezTo>
                    <a:pt x="498" y="160"/>
                    <a:pt x="498" y="160"/>
                    <a:pt x="498" y="160"/>
                  </a:cubicBezTo>
                  <a:lnTo>
                    <a:pt x="523" y="134"/>
                  </a:lnTo>
                  <a:close/>
                  <a:moveTo>
                    <a:pt x="448" y="148"/>
                  </a:moveTo>
                  <a:cubicBezTo>
                    <a:pt x="448" y="146"/>
                    <a:pt x="448" y="145"/>
                    <a:pt x="447" y="144"/>
                  </a:cubicBezTo>
                  <a:cubicBezTo>
                    <a:pt x="447" y="143"/>
                    <a:pt x="447" y="142"/>
                    <a:pt x="446" y="141"/>
                  </a:cubicBezTo>
                  <a:cubicBezTo>
                    <a:pt x="445" y="137"/>
                    <a:pt x="442" y="133"/>
                    <a:pt x="438" y="131"/>
                  </a:cubicBezTo>
                  <a:cubicBezTo>
                    <a:pt x="434" y="128"/>
                    <a:pt x="429" y="127"/>
                    <a:pt x="423" y="127"/>
                  </a:cubicBezTo>
                  <a:cubicBezTo>
                    <a:pt x="418" y="127"/>
                    <a:pt x="414" y="128"/>
                    <a:pt x="410" y="130"/>
                  </a:cubicBezTo>
                  <a:cubicBezTo>
                    <a:pt x="406" y="132"/>
                    <a:pt x="402" y="135"/>
                    <a:pt x="399" y="139"/>
                  </a:cubicBezTo>
                  <a:cubicBezTo>
                    <a:pt x="399" y="129"/>
                    <a:pt x="399" y="129"/>
                    <a:pt x="399" y="129"/>
                  </a:cubicBezTo>
                  <a:cubicBezTo>
                    <a:pt x="379" y="129"/>
                    <a:pt x="379" y="129"/>
                    <a:pt x="379" y="129"/>
                  </a:cubicBezTo>
                  <a:cubicBezTo>
                    <a:pt x="379" y="201"/>
                    <a:pt x="379" y="201"/>
                    <a:pt x="379" y="201"/>
                  </a:cubicBezTo>
                  <a:cubicBezTo>
                    <a:pt x="399" y="201"/>
                    <a:pt x="399" y="201"/>
                    <a:pt x="399" y="201"/>
                  </a:cubicBezTo>
                  <a:cubicBezTo>
                    <a:pt x="399" y="162"/>
                    <a:pt x="399" y="162"/>
                    <a:pt x="399" y="162"/>
                  </a:cubicBezTo>
                  <a:cubicBezTo>
                    <a:pt x="399" y="159"/>
                    <a:pt x="399" y="156"/>
                    <a:pt x="399" y="154"/>
                  </a:cubicBezTo>
                  <a:cubicBezTo>
                    <a:pt x="399" y="153"/>
                    <a:pt x="400" y="151"/>
                    <a:pt x="400" y="149"/>
                  </a:cubicBezTo>
                  <a:cubicBezTo>
                    <a:pt x="402" y="146"/>
                    <a:pt x="404" y="144"/>
                    <a:pt x="406" y="143"/>
                  </a:cubicBezTo>
                  <a:cubicBezTo>
                    <a:pt x="409" y="141"/>
                    <a:pt x="412" y="140"/>
                    <a:pt x="415" y="140"/>
                  </a:cubicBezTo>
                  <a:cubicBezTo>
                    <a:pt x="421" y="140"/>
                    <a:pt x="425" y="142"/>
                    <a:pt x="427" y="146"/>
                  </a:cubicBezTo>
                  <a:cubicBezTo>
                    <a:pt x="428" y="148"/>
                    <a:pt x="429" y="150"/>
                    <a:pt x="429" y="152"/>
                  </a:cubicBezTo>
                  <a:cubicBezTo>
                    <a:pt x="429" y="153"/>
                    <a:pt x="429" y="156"/>
                    <a:pt x="429" y="160"/>
                  </a:cubicBezTo>
                  <a:cubicBezTo>
                    <a:pt x="429" y="201"/>
                    <a:pt x="429" y="201"/>
                    <a:pt x="429" y="201"/>
                  </a:cubicBezTo>
                  <a:cubicBezTo>
                    <a:pt x="448" y="201"/>
                    <a:pt x="448" y="201"/>
                    <a:pt x="448" y="201"/>
                  </a:cubicBezTo>
                  <a:cubicBezTo>
                    <a:pt x="448" y="160"/>
                    <a:pt x="448" y="160"/>
                    <a:pt x="448" y="160"/>
                  </a:cubicBezTo>
                  <a:cubicBezTo>
                    <a:pt x="448" y="157"/>
                    <a:pt x="448" y="155"/>
                    <a:pt x="448" y="153"/>
                  </a:cubicBezTo>
                  <a:cubicBezTo>
                    <a:pt x="448" y="151"/>
                    <a:pt x="448" y="149"/>
                    <a:pt x="448" y="148"/>
                  </a:cubicBezTo>
                  <a:close/>
                  <a:moveTo>
                    <a:pt x="255" y="149"/>
                  </a:moveTo>
                  <a:cubicBezTo>
                    <a:pt x="257" y="153"/>
                    <a:pt x="258" y="158"/>
                    <a:pt x="258" y="164"/>
                  </a:cubicBezTo>
                  <a:cubicBezTo>
                    <a:pt x="258" y="169"/>
                    <a:pt x="257" y="174"/>
                    <a:pt x="255" y="179"/>
                  </a:cubicBezTo>
                  <a:cubicBezTo>
                    <a:pt x="253" y="184"/>
                    <a:pt x="251" y="188"/>
                    <a:pt x="248" y="192"/>
                  </a:cubicBezTo>
                  <a:cubicBezTo>
                    <a:pt x="245" y="195"/>
                    <a:pt x="241" y="198"/>
                    <a:pt x="237" y="200"/>
                  </a:cubicBezTo>
                  <a:cubicBezTo>
                    <a:pt x="233" y="202"/>
                    <a:pt x="228" y="203"/>
                    <a:pt x="223" y="203"/>
                  </a:cubicBezTo>
                  <a:cubicBezTo>
                    <a:pt x="221" y="203"/>
                    <a:pt x="219" y="203"/>
                    <a:pt x="217" y="202"/>
                  </a:cubicBezTo>
                  <a:cubicBezTo>
                    <a:pt x="215" y="202"/>
                    <a:pt x="213" y="201"/>
                    <a:pt x="211" y="200"/>
                  </a:cubicBezTo>
                  <a:cubicBezTo>
                    <a:pt x="210" y="200"/>
                    <a:pt x="208" y="198"/>
                    <a:pt x="206" y="197"/>
                  </a:cubicBezTo>
                  <a:cubicBezTo>
                    <a:pt x="205" y="195"/>
                    <a:pt x="203" y="194"/>
                    <a:pt x="201" y="192"/>
                  </a:cubicBezTo>
                  <a:cubicBezTo>
                    <a:pt x="201" y="237"/>
                    <a:pt x="201" y="237"/>
                    <a:pt x="201" y="237"/>
                  </a:cubicBezTo>
                  <a:cubicBezTo>
                    <a:pt x="182" y="237"/>
                    <a:pt x="182" y="237"/>
                    <a:pt x="182" y="237"/>
                  </a:cubicBezTo>
                  <a:cubicBezTo>
                    <a:pt x="182" y="129"/>
                    <a:pt x="182" y="129"/>
                    <a:pt x="182" y="129"/>
                  </a:cubicBezTo>
                  <a:cubicBezTo>
                    <a:pt x="201" y="129"/>
                    <a:pt x="201" y="129"/>
                    <a:pt x="201" y="129"/>
                  </a:cubicBezTo>
                  <a:cubicBezTo>
                    <a:pt x="201" y="140"/>
                    <a:pt x="201" y="140"/>
                    <a:pt x="201" y="140"/>
                  </a:cubicBezTo>
                  <a:cubicBezTo>
                    <a:pt x="204" y="135"/>
                    <a:pt x="208" y="132"/>
                    <a:pt x="212" y="130"/>
                  </a:cubicBezTo>
                  <a:cubicBezTo>
                    <a:pt x="216" y="128"/>
                    <a:pt x="221" y="127"/>
                    <a:pt x="226" y="127"/>
                  </a:cubicBezTo>
                  <a:cubicBezTo>
                    <a:pt x="230" y="127"/>
                    <a:pt x="235" y="128"/>
                    <a:pt x="239" y="130"/>
                  </a:cubicBezTo>
                  <a:cubicBezTo>
                    <a:pt x="243" y="132"/>
                    <a:pt x="246" y="134"/>
                    <a:pt x="249" y="137"/>
                  </a:cubicBezTo>
                  <a:cubicBezTo>
                    <a:pt x="252" y="141"/>
                    <a:pt x="254" y="144"/>
                    <a:pt x="255" y="149"/>
                  </a:cubicBezTo>
                  <a:close/>
                  <a:moveTo>
                    <a:pt x="238" y="164"/>
                  </a:moveTo>
                  <a:cubicBezTo>
                    <a:pt x="238" y="156"/>
                    <a:pt x="236" y="150"/>
                    <a:pt x="233" y="146"/>
                  </a:cubicBezTo>
                  <a:cubicBezTo>
                    <a:pt x="230" y="141"/>
                    <a:pt x="225" y="139"/>
                    <a:pt x="220" y="139"/>
                  </a:cubicBezTo>
                  <a:cubicBezTo>
                    <a:pt x="214" y="139"/>
                    <a:pt x="209" y="141"/>
                    <a:pt x="206" y="146"/>
                  </a:cubicBezTo>
                  <a:cubicBezTo>
                    <a:pt x="202" y="151"/>
                    <a:pt x="201" y="157"/>
                    <a:pt x="201" y="166"/>
                  </a:cubicBezTo>
                  <a:cubicBezTo>
                    <a:pt x="201" y="174"/>
                    <a:pt x="202" y="180"/>
                    <a:pt x="206" y="185"/>
                  </a:cubicBezTo>
                  <a:cubicBezTo>
                    <a:pt x="209" y="189"/>
                    <a:pt x="214" y="192"/>
                    <a:pt x="220" y="192"/>
                  </a:cubicBezTo>
                  <a:cubicBezTo>
                    <a:pt x="223" y="192"/>
                    <a:pt x="226" y="191"/>
                    <a:pt x="228" y="189"/>
                  </a:cubicBezTo>
                  <a:cubicBezTo>
                    <a:pt x="230" y="187"/>
                    <a:pt x="232" y="185"/>
                    <a:pt x="234" y="182"/>
                  </a:cubicBezTo>
                  <a:cubicBezTo>
                    <a:pt x="235" y="180"/>
                    <a:pt x="236" y="177"/>
                    <a:pt x="237" y="173"/>
                  </a:cubicBezTo>
                  <a:cubicBezTo>
                    <a:pt x="237" y="170"/>
                    <a:pt x="238" y="167"/>
                    <a:pt x="238" y="164"/>
                  </a:cubicBezTo>
                  <a:close/>
                  <a:moveTo>
                    <a:pt x="170" y="170"/>
                  </a:moveTo>
                  <a:cubicBezTo>
                    <a:pt x="169" y="168"/>
                    <a:pt x="167" y="166"/>
                    <a:pt x="164" y="164"/>
                  </a:cubicBezTo>
                  <a:cubicBezTo>
                    <a:pt x="162" y="162"/>
                    <a:pt x="159" y="160"/>
                    <a:pt x="155" y="157"/>
                  </a:cubicBezTo>
                  <a:cubicBezTo>
                    <a:pt x="151" y="154"/>
                    <a:pt x="149" y="152"/>
                    <a:pt x="147" y="150"/>
                  </a:cubicBezTo>
                  <a:cubicBezTo>
                    <a:pt x="146" y="149"/>
                    <a:pt x="145" y="147"/>
                    <a:pt x="145" y="145"/>
                  </a:cubicBezTo>
                  <a:cubicBezTo>
                    <a:pt x="145" y="143"/>
                    <a:pt x="146" y="142"/>
                    <a:pt x="148" y="140"/>
                  </a:cubicBezTo>
                  <a:cubicBezTo>
                    <a:pt x="149" y="139"/>
                    <a:pt x="152" y="138"/>
                    <a:pt x="154" y="138"/>
                  </a:cubicBezTo>
                  <a:cubicBezTo>
                    <a:pt x="158" y="138"/>
                    <a:pt x="162" y="140"/>
                    <a:pt x="166" y="142"/>
                  </a:cubicBezTo>
                  <a:cubicBezTo>
                    <a:pt x="172" y="133"/>
                    <a:pt x="172" y="133"/>
                    <a:pt x="172" y="133"/>
                  </a:cubicBezTo>
                  <a:cubicBezTo>
                    <a:pt x="169" y="131"/>
                    <a:pt x="166" y="130"/>
                    <a:pt x="162" y="129"/>
                  </a:cubicBezTo>
                  <a:cubicBezTo>
                    <a:pt x="159" y="128"/>
                    <a:pt x="155" y="127"/>
                    <a:pt x="151" y="127"/>
                  </a:cubicBezTo>
                  <a:cubicBezTo>
                    <a:pt x="148" y="127"/>
                    <a:pt x="144" y="128"/>
                    <a:pt x="141" y="129"/>
                  </a:cubicBezTo>
                  <a:cubicBezTo>
                    <a:pt x="138" y="130"/>
                    <a:pt x="136" y="131"/>
                    <a:pt x="134" y="133"/>
                  </a:cubicBezTo>
                  <a:cubicBezTo>
                    <a:pt x="131" y="135"/>
                    <a:pt x="130" y="137"/>
                    <a:pt x="129" y="139"/>
                  </a:cubicBezTo>
                  <a:cubicBezTo>
                    <a:pt x="127" y="142"/>
                    <a:pt x="127" y="144"/>
                    <a:pt x="127" y="147"/>
                  </a:cubicBezTo>
                  <a:cubicBezTo>
                    <a:pt x="127" y="150"/>
                    <a:pt x="127" y="152"/>
                    <a:pt x="128" y="154"/>
                  </a:cubicBezTo>
                  <a:cubicBezTo>
                    <a:pt x="129" y="156"/>
                    <a:pt x="130" y="158"/>
                    <a:pt x="132" y="160"/>
                  </a:cubicBezTo>
                  <a:cubicBezTo>
                    <a:pt x="133" y="161"/>
                    <a:pt x="135" y="163"/>
                    <a:pt x="137" y="164"/>
                  </a:cubicBezTo>
                  <a:cubicBezTo>
                    <a:pt x="138" y="166"/>
                    <a:pt x="140" y="167"/>
                    <a:pt x="142" y="168"/>
                  </a:cubicBezTo>
                  <a:cubicBezTo>
                    <a:pt x="145" y="170"/>
                    <a:pt x="147" y="172"/>
                    <a:pt x="148" y="173"/>
                  </a:cubicBezTo>
                  <a:cubicBezTo>
                    <a:pt x="150" y="174"/>
                    <a:pt x="151" y="176"/>
                    <a:pt x="152" y="177"/>
                  </a:cubicBezTo>
                  <a:cubicBezTo>
                    <a:pt x="153" y="178"/>
                    <a:pt x="154" y="179"/>
                    <a:pt x="154" y="180"/>
                  </a:cubicBezTo>
                  <a:cubicBezTo>
                    <a:pt x="154" y="181"/>
                    <a:pt x="154" y="182"/>
                    <a:pt x="154" y="183"/>
                  </a:cubicBezTo>
                  <a:cubicBezTo>
                    <a:pt x="154" y="186"/>
                    <a:pt x="154" y="188"/>
                    <a:pt x="152" y="189"/>
                  </a:cubicBezTo>
                  <a:cubicBezTo>
                    <a:pt x="150" y="191"/>
                    <a:pt x="147" y="192"/>
                    <a:pt x="144" y="192"/>
                  </a:cubicBezTo>
                  <a:cubicBezTo>
                    <a:pt x="142" y="192"/>
                    <a:pt x="139" y="191"/>
                    <a:pt x="137" y="190"/>
                  </a:cubicBezTo>
                  <a:cubicBezTo>
                    <a:pt x="134" y="189"/>
                    <a:pt x="132" y="187"/>
                    <a:pt x="129" y="185"/>
                  </a:cubicBezTo>
                  <a:cubicBezTo>
                    <a:pt x="123" y="195"/>
                    <a:pt x="123" y="195"/>
                    <a:pt x="123" y="195"/>
                  </a:cubicBezTo>
                  <a:cubicBezTo>
                    <a:pt x="126" y="198"/>
                    <a:pt x="130" y="200"/>
                    <a:pt x="134" y="201"/>
                  </a:cubicBezTo>
                  <a:cubicBezTo>
                    <a:pt x="138" y="202"/>
                    <a:pt x="142" y="203"/>
                    <a:pt x="147" y="203"/>
                  </a:cubicBezTo>
                  <a:cubicBezTo>
                    <a:pt x="150" y="203"/>
                    <a:pt x="154" y="202"/>
                    <a:pt x="157" y="201"/>
                  </a:cubicBezTo>
                  <a:cubicBezTo>
                    <a:pt x="161" y="200"/>
                    <a:pt x="164" y="199"/>
                    <a:pt x="166" y="197"/>
                  </a:cubicBezTo>
                  <a:cubicBezTo>
                    <a:pt x="168" y="195"/>
                    <a:pt x="170" y="193"/>
                    <a:pt x="172" y="190"/>
                  </a:cubicBezTo>
                  <a:cubicBezTo>
                    <a:pt x="173" y="187"/>
                    <a:pt x="174" y="184"/>
                    <a:pt x="174" y="181"/>
                  </a:cubicBezTo>
                  <a:cubicBezTo>
                    <a:pt x="174" y="179"/>
                    <a:pt x="173" y="177"/>
                    <a:pt x="173" y="175"/>
                  </a:cubicBezTo>
                  <a:cubicBezTo>
                    <a:pt x="172" y="173"/>
                    <a:pt x="171" y="172"/>
                    <a:pt x="170" y="170"/>
                  </a:cubicBezTo>
                  <a:close/>
                  <a:moveTo>
                    <a:pt x="543" y="118"/>
                  </a:moveTo>
                  <a:cubicBezTo>
                    <a:pt x="543" y="114"/>
                    <a:pt x="546" y="111"/>
                    <a:pt x="549" y="111"/>
                  </a:cubicBezTo>
                  <a:cubicBezTo>
                    <a:pt x="549" y="111"/>
                    <a:pt x="549" y="111"/>
                    <a:pt x="549" y="111"/>
                  </a:cubicBezTo>
                  <a:cubicBezTo>
                    <a:pt x="553" y="111"/>
                    <a:pt x="556" y="114"/>
                    <a:pt x="556" y="118"/>
                  </a:cubicBezTo>
                  <a:cubicBezTo>
                    <a:pt x="556" y="121"/>
                    <a:pt x="553" y="124"/>
                    <a:pt x="549" y="124"/>
                  </a:cubicBezTo>
                  <a:cubicBezTo>
                    <a:pt x="546" y="124"/>
                    <a:pt x="543" y="121"/>
                    <a:pt x="543" y="118"/>
                  </a:cubicBezTo>
                  <a:close/>
                  <a:moveTo>
                    <a:pt x="544" y="118"/>
                  </a:moveTo>
                  <a:cubicBezTo>
                    <a:pt x="544" y="121"/>
                    <a:pt x="547" y="123"/>
                    <a:pt x="549" y="123"/>
                  </a:cubicBezTo>
                  <a:cubicBezTo>
                    <a:pt x="552" y="123"/>
                    <a:pt x="555" y="121"/>
                    <a:pt x="555" y="118"/>
                  </a:cubicBezTo>
                  <a:cubicBezTo>
                    <a:pt x="555" y="114"/>
                    <a:pt x="552" y="112"/>
                    <a:pt x="549" y="112"/>
                  </a:cubicBezTo>
                  <a:cubicBezTo>
                    <a:pt x="549" y="112"/>
                    <a:pt x="549" y="112"/>
                    <a:pt x="549" y="112"/>
                  </a:cubicBezTo>
                  <a:cubicBezTo>
                    <a:pt x="547" y="112"/>
                    <a:pt x="544" y="114"/>
                    <a:pt x="544" y="118"/>
                  </a:cubicBezTo>
                  <a:close/>
                  <a:moveTo>
                    <a:pt x="544" y="143"/>
                  </a:moveTo>
                  <a:cubicBezTo>
                    <a:pt x="589" y="164"/>
                    <a:pt x="589" y="164"/>
                    <a:pt x="589" y="164"/>
                  </a:cubicBezTo>
                  <a:cubicBezTo>
                    <a:pt x="544" y="187"/>
                    <a:pt x="544" y="187"/>
                    <a:pt x="544" y="187"/>
                  </a:cubicBezTo>
                  <a:cubicBezTo>
                    <a:pt x="544" y="199"/>
                    <a:pt x="544" y="199"/>
                    <a:pt x="544" y="199"/>
                  </a:cubicBezTo>
                  <a:cubicBezTo>
                    <a:pt x="602" y="171"/>
                    <a:pt x="602" y="171"/>
                    <a:pt x="602" y="171"/>
                  </a:cubicBezTo>
                  <a:cubicBezTo>
                    <a:pt x="602" y="159"/>
                    <a:pt x="602" y="159"/>
                    <a:pt x="602" y="159"/>
                  </a:cubicBezTo>
                  <a:cubicBezTo>
                    <a:pt x="544" y="130"/>
                    <a:pt x="544" y="130"/>
                    <a:pt x="544" y="130"/>
                  </a:cubicBezTo>
                  <a:lnTo>
                    <a:pt x="544" y="143"/>
                  </a:lnTo>
                  <a:close/>
                  <a:moveTo>
                    <a:pt x="548" y="121"/>
                  </a:moveTo>
                  <a:cubicBezTo>
                    <a:pt x="547" y="121"/>
                    <a:pt x="547" y="121"/>
                    <a:pt x="547" y="121"/>
                  </a:cubicBezTo>
                  <a:cubicBezTo>
                    <a:pt x="547" y="114"/>
                    <a:pt x="547" y="114"/>
                    <a:pt x="547" y="114"/>
                  </a:cubicBezTo>
                  <a:cubicBezTo>
                    <a:pt x="548" y="114"/>
                    <a:pt x="548" y="114"/>
                    <a:pt x="549" y="114"/>
                  </a:cubicBezTo>
                  <a:cubicBezTo>
                    <a:pt x="550" y="114"/>
                    <a:pt x="551" y="114"/>
                    <a:pt x="551" y="114"/>
                  </a:cubicBezTo>
                  <a:cubicBezTo>
                    <a:pt x="552" y="115"/>
                    <a:pt x="552" y="115"/>
                    <a:pt x="552" y="116"/>
                  </a:cubicBezTo>
                  <a:cubicBezTo>
                    <a:pt x="552" y="117"/>
                    <a:pt x="551" y="117"/>
                    <a:pt x="551" y="118"/>
                  </a:cubicBezTo>
                  <a:cubicBezTo>
                    <a:pt x="551" y="118"/>
                    <a:pt x="551" y="118"/>
                    <a:pt x="551" y="118"/>
                  </a:cubicBezTo>
                  <a:cubicBezTo>
                    <a:pt x="551" y="118"/>
                    <a:pt x="552" y="118"/>
                    <a:pt x="552" y="119"/>
                  </a:cubicBezTo>
                  <a:cubicBezTo>
                    <a:pt x="552" y="121"/>
                    <a:pt x="552" y="121"/>
                    <a:pt x="552" y="121"/>
                  </a:cubicBezTo>
                  <a:cubicBezTo>
                    <a:pt x="551" y="121"/>
                    <a:pt x="551" y="121"/>
                    <a:pt x="551" y="121"/>
                  </a:cubicBezTo>
                  <a:cubicBezTo>
                    <a:pt x="551" y="121"/>
                    <a:pt x="551" y="120"/>
                    <a:pt x="551" y="119"/>
                  </a:cubicBezTo>
                  <a:cubicBezTo>
                    <a:pt x="550" y="119"/>
                    <a:pt x="550" y="118"/>
                    <a:pt x="549" y="118"/>
                  </a:cubicBezTo>
                  <a:cubicBezTo>
                    <a:pt x="548" y="118"/>
                    <a:pt x="548" y="118"/>
                    <a:pt x="548" y="118"/>
                  </a:cubicBezTo>
                  <a:lnTo>
                    <a:pt x="548" y="121"/>
                  </a:lnTo>
                  <a:close/>
                  <a:moveTo>
                    <a:pt x="548" y="117"/>
                  </a:moveTo>
                  <a:cubicBezTo>
                    <a:pt x="549" y="117"/>
                    <a:pt x="549" y="117"/>
                    <a:pt x="549" y="117"/>
                  </a:cubicBezTo>
                  <a:cubicBezTo>
                    <a:pt x="550" y="117"/>
                    <a:pt x="551" y="117"/>
                    <a:pt x="551" y="116"/>
                  </a:cubicBezTo>
                  <a:cubicBezTo>
                    <a:pt x="551" y="115"/>
                    <a:pt x="550" y="115"/>
                    <a:pt x="549" y="115"/>
                  </a:cubicBezTo>
                  <a:cubicBezTo>
                    <a:pt x="549" y="115"/>
                    <a:pt x="548" y="115"/>
                    <a:pt x="548" y="115"/>
                  </a:cubicBezTo>
                  <a:lnTo>
                    <a:pt x="548" y="117"/>
                  </a:lnTo>
                  <a:close/>
                  <a:moveTo>
                    <a:pt x="371" y="411"/>
                  </a:moveTo>
                  <a:cubicBezTo>
                    <a:pt x="112" y="411"/>
                    <a:pt x="112" y="411"/>
                    <a:pt x="112" y="411"/>
                  </a:cubicBezTo>
                  <a:cubicBezTo>
                    <a:pt x="103" y="411"/>
                    <a:pt x="96" y="418"/>
                    <a:pt x="96" y="427"/>
                  </a:cubicBezTo>
                  <a:cubicBezTo>
                    <a:pt x="96" y="436"/>
                    <a:pt x="103" y="443"/>
                    <a:pt x="112" y="443"/>
                  </a:cubicBezTo>
                  <a:cubicBezTo>
                    <a:pt x="371" y="443"/>
                    <a:pt x="371" y="443"/>
                    <a:pt x="371" y="443"/>
                  </a:cubicBezTo>
                  <a:cubicBezTo>
                    <a:pt x="380" y="443"/>
                    <a:pt x="387" y="436"/>
                    <a:pt x="387" y="427"/>
                  </a:cubicBezTo>
                  <a:cubicBezTo>
                    <a:pt x="387" y="418"/>
                    <a:pt x="380" y="411"/>
                    <a:pt x="371" y="411"/>
                  </a:cubicBezTo>
                  <a:close/>
                  <a:moveTo>
                    <a:pt x="724" y="63"/>
                  </a:moveTo>
                  <a:cubicBezTo>
                    <a:pt x="724" y="497"/>
                    <a:pt x="724" y="497"/>
                    <a:pt x="724" y="497"/>
                  </a:cubicBezTo>
                  <a:cubicBezTo>
                    <a:pt x="724" y="532"/>
                    <a:pt x="695" y="561"/>
                    <a:pt x="660" y="561"/>
                  </a:cubicBezTo>
                  <a:cubicBezTo>
                    <a:pt x="64" y="561"/>
                    <a:pt x="64" y="561"/>
                    <a:pt x="64" y="561"/>
                  </a:cubicBezTo>
                  <a:cubicBezTo>
                    <a:pt x="29" y="561"/>
                    <a:pt x="0" y="532"/>
                    <a:pt x="0" y="497"/>
                  </a:cubicBezTo>
                  <a:cubicBezTo>
                    <a:pt x="0" y="63"/>
                    <a:pt x="0" y="63"/>
                    <a:pt x="0" y="63"/>
                  </a:cubicBezTo>
                  <a:cubicBezTo>
                    <a:pt x="0" y="28"/>
                    <a:pt x="29" y="0"/>
                    <a:pt x="64" y="0"/>
                  </a:cubicBezTo>
                  <a:cubicBezTo>
                    <a:pt x="660" y="0"/>
                    <a:pt x="660" y="0"/>
                    <a:pt x="660" y="0"/>
                  </a:cubicBezTo>
                  <a:cubicBezTo>
                    <a:pt x="695" y="0"/>
                    <a:pt x="724" y="28"/>
                    <a:pt x="724" y="63"/>
                  </a:cubicBezTo>
                  <a:close/>
                  <a:moveTo>
                    <a:pt x="32" y="63"/>
                  </a:moveTo>
                  <a:cubicBezTo>
                    <a:pt x="32" y="284"/>
                    <a:pt x="32" y="284"/>
                    <a:pt x="32" y="284"/>
                  </a:cubicBezTo>
                  <a:cubicBezTo>
                    <a:pt x="692" y="284"/>
                    <a:pt x="692" y="284"/>
                    <a:pt x="692" y="284"/>
                  </a:cubicBezTo>
                  <a:cubicBezTo>
                    <a:pt x="692" y="63"/>
                    <a:pt x="692" y="63"/>
                    <a:pt x="692" y="63"/>
                  </a:cubicBezTo>
                  <a:cubicBezTo>
                    <a:pt x="692" y="46"/>
                    <a:pt x="678" y="32"/>
                    <a:pt x="660" y="32"/>
                  </a:cubicBezTo>
                  <a:cubicBezTo>
                    <a:pt x="64" y="32"/>
                    <a:pt x="64" y="32"/>
                    <a:pt x="64" y="32"/>
                  </a:cubicBezTo>
                  <a:cubicBezTo>
                    <a:pt x="46" y="32"/>
                    <a:pt x="32" y="46"/>
                    <a:pt x="32" y="63"/>
                  </a:cubicBezTo>
                  <a:close/>
                  <a:moveTo>
                    <a:pt x="692" y="497"/>
                  </a:moveTo>
                  <a:cubicBezTo>
                    <a:pt x="692" y="316"/>
                    <a:pt x="692" y="316"/>
                    <a:pt x="692" y="316"/>
                  </a:cubicBezTo>
                  <a:cubicBezTo>
                    <a:pt x="32" y="316"/>
                    <a:pt x="32" y="316"/>
                    <a:pt x="32" y="316"/>
                  </a:cubicBezTo>
                  <a:cubicBezTo>
                    <a:pt x="32" y="497"/>
                    <a:pt x="32" y="497"/>
                    <a:pt x="32" y="497"/>
                  </a:cubicBezTo>
                  <a:cubicBezTo>
                    <a:pt x="32" y="515"/>
                    <a:pt x="46" y="529"/>
                    <a:pt x="64" y="529"/>
                  </a:cubicBezTo>
                  <a:cubicBezTo>
                    <a:pt x="660" y="529"/>
                    <a:pt x="660" y="529"/>
                    <a:pt x="660" y="529"/>
                  </a:cubicBezTo>
                  <a:cubicBezTo>
                    <a:pt x="678" y="529"/>
                    <a:pt x="692" y="515"/>
                    <a:pt x="692" y="497"/>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100">
                <a:solidFill>
                  <a:srgbClr val="000000"/>
                </a:solidFill>
              </a:endParaRPr>
            </a:p>
          </p:txBody>
        </p:sp>
        <p:sp>
          <p:nvSpPr>
            <p:cNvPr id="23" name="Freeform 220">
              <a:extLst>
                <a:ext uri="{FF2B5EF4-FFF2-40B4-BE49-F238E27FC236}">
                  <a16:creationId xmlns:a16="http://schemas.microsoft.com/office/drawing/2014/main" id="{967F60E6-C254-384A-B51D-E5725955D07E}"/>
                </a:ext>
              </a:extLst>
            </p:cNvPr>
            <p:cNvSpPr>
              <a:spLocks noEditPoints="1"/>
            </p:cNvSpPr>
            <p:nvPr/>
          </p:nvSpPr>
          <p:spPr bwMode="auto">
            <a:xfrm>
              <a:off x="1668159" y="2125902"/>
              <a:ext cx="366829" cy="284239"/>
            </a:xfrm>
            <a:custGeom>
              <a:avLst/>
              <a:gdLst>
                <a:gd name="T0" fmla="*/ 347 w 724"/>
                <a:gd name="T1" fmla="*/ 201 h 561"/>
                <a:gd name="T2" fmla="*/ 308 w 724"/>
                <a:gd name="T3" fmla="*/ 200 h 561"/>
                <a:gd name="T4" fmla="*/ 298 w 724"/>
                <a:gd name="T5" fmla="*/ 177 h 561"/>
                <a:gd name="T6" fmla="*/ 317 w 724"/>
                <a:gd name="T7" fmla="*/ 170 h 561"/>
                <a:gd name="T8" fmla="*/ 345 w 724"/>
                <a:gd name="T9" fmla="*/ 181 h 561"/>
                <a:gd name="T10" fmla="*/ 266 w 724"/>
                <a:gd name="T11" fmla="*/ 201 h 561"/>
                <a:gd name="T12" fmla="*/ 266 w 724"/>
                <a:gd name="T13" fmla="*/ 201 h 561"/>
                <a:gd name="T14" fmla="*/ 481 w 724"/>
                <a:gd name="T15" fmla="*/ 157 h 561"/>
                <a:gd name="T16" fmla="*/ 481 w 724"/>
                <a:gd name="T17" fmla="*/ 201 h 561"/>
                <a:gd name="T18" fmla="*/ 498 w 724"/>
                <a:gd name="T19" fmla="*/ 160 h 561"/>
                <a:gd name="T20" fmla="*/ 446 w 724"/>
                <a:gd name="T21" fmla="*/ 141 h 561"/>
                <a:gd name="T22" fmla="*/ 399 w 724"/>
                <a:gd name="T23" fmla="*/ 139 h 561"/>
                <a:gd name="T24" fmla="*/ 399 w 724"/>
                <a:gd name="T25" fmla="*/ 201 h 561"/>
                <a:gd name="T26" fmla="*/ 406 w 724"/>
                <a:gd name="T27" fmla="*/ 143 h 561"/>
                <a:gd name="T28" fmla="*/ 429 w 724"/>
                <a:gd name="T29" fmla="*/ 160 h 561"/>
                <a:gd name="T30" fmla="*/ 448 w 724"/>
                <a:gd name="T31" fmla="*/ 153 h 561"/>
                <a:gd name="T32" fmla="*/ 255 w 724"/>
                <a:gd name="T33" fmla="*/ 179 h 561"/>
                <a:gd name="T34" fmla="*/ 217 w 724"/>
                <a:gd name="T35" fmla="*/ 202 h 561"/>
                <a:gd name="T36" fmla="*/ 201 w 724"/>
                <a:gd name="T37" fmla="*/ 237 h 561"/>
                <a:gd name="T38" fmla="*/ 201 w 724"/>
                <a:gd name="T39" fmla="*/ 140 h 561"/>
                <a:gd name="T40" fmla="*/ 249 w 724"/>
                <a:gd name="T41" fmla="*/ 137 h 561"/>
                <a:gd name="T42" fmla="*/ 220 w 724"/>
                <a:gd name="T43" fmla="*/ 139 h 561"/>
                <a:gd name="T44" fmla="*/ 220 w 724"/>
                <a:gd name="T45" fmla="*/ 192 h 561"/>
                <a:gd name="T46" fmla="*/ 238 w 724"/>
                <a:gd name="T47" fmla="*/ 164 h 561"/>
                <a:gd name="T48" fmla="*/ 147 w 724"/>
                <a:gd name="T49" fmla="*/ 150 h 561"/>
                <a:gd name="T50" fmla="*/ 166 w 724"/>
                <a:gd name="T51" fmla="*/ 142 h 561"/>
                <a:gd name="T52" fmla="*/ 141 w 724"/>
                <a:gd name="T53" fmla="*/ 129 h 561"/>
                <a:gd name="T54" fmla="*/ 128 w 724"/>
                <a:gd name="T55" fmla="*/ 154 h 561"/>
                <a:gd name="T56" fmla="*/ 148 w 724"/>
                <a:gd name="T57" fmla="*/ 173 h 561"/>
                <a:gd name="T58" fmla="*/ 152 w 724"/>
                <a:gd name="T59" fmla="*/ 189 h 561"/>
                <a:gd name="T60" fmla="*/ 123 w 724"/>
                <a:gd name="T61" fmla="*/ 195 h 561"/>
                <a:gd name="T62" fmla="*/ 166 w 724"/>
                <a:gd name="T63" fmla="*/ 197 h 561"/>
                <a:gd name="T64" fmla="*/ 170 w 724"/>
                <a:gd name="T65" fmla="*/ 170 h 561"/>
                <a:gd name="T66" fmla="*/ 556 w 724"/>
                <a:gd name="T67" fmla="*/ 118 h 561"/>
                <a:gd name="T68" fmla="*/ 549 w 724"/>
                <a:gd name="T69" fmla="*/ 123 h 561"/>
                <a:gd name="T70" fmla="*/ 544 w 724"/>
                <a:gd name="T71" fmla="*/ 118 h 561"/>
                <a:gd name="T72" fmla="*/ 544 w 724"/>
                <a:gd name="T73" fmla="*/ 199 h 561"/>
                <a:gd name="T74" fmla="*/ 544 w 724"/>
                <a:gd name="T75" fmla="*/ 143 h 561"/>
                <a:gd name="T76" fmla="*/ 549 w 724"/>
                <a:gd name="T77" fmla="*/ 114 h 561"/>
                <a:gd name="T78" fmla="*/ 551 w 724"/>
                <a:gd name="T79" fmla="*/ 118 h 561"/>
                <a:gd name="T80" fmla="*/ 551 w 724"/>
                <a:gd name="T81" fmla="*/ 119 h 561"/>
                <a:gd name="T82" fmla="*/ 548 w 724"/>
                <a:gd name="T83" fmla="*/ 117 h 561"/>
                <a:gd name="T84" fmla="*/ 548 w 724"/>
                <a:gd name="T85" fmla="*/ 115 h 561"/>
                <a:gd name="T86" fmla="*/ 96 w 724"/>
                <a:gd name="T87" fmla="*/ 427 h 561"/>
                <a:gd name="T88" fmla="*/ 371 w 724"/>
                <a:gd name="T89" fmla="*/ 411 h 561"/>
                <a:gd name="T90" fmla="*/ 64 w 724"/>
                <a:gd name="T91" fmla="*/ 561 h 561"/>
                <a:gd name="T92" fmla="*/ 660 w 724"/>
                <a:gd name="T93" fmla="*/ 0 h 561"/>
                <a:gd name="T94" fmla="*/ 692 w 724"/>
                <a:gd name="T95" fmla="*/ 284 h 561"/>
                <a:gd name="T96" fmla="*/ 32 w 724"/>
                <a:gd name="T97" fmla="*/ 63 h 561"/>
                <a:gd name="T98" fmla="*/ 32 w 724"/>
                <a:gd name="T99" fmla="*/ 497 h 5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24" h="561">
                  <a:moveTo>
                    <a:pt x="347" y="129"/>
                  </a:moveTo>
                  <a:cubicBezTo>
                    <a:pt x="366" y="129"/>
                    <a:pt x="366" y="129"/>
                    <a:pt x="366" y="129"/>
                  </a:cubicBezTo>
                  <a:cubicBezTo>
                    <a:pt x="366" y="201"/>
                    <a:pt x="366" y="201"/>
                    <a:pt x="366" y="201"/>
                  </a:cubicBezTo>
                  <a:cubicBezTo>
                    <a:pt x="347" y="201"/>
                    <a:pt x="347" y="201"/>
                    <a:pt x="347" y="201"/>
                  </a:cubicBezTo>
                  <a:cubicBezTo>
                    <a:pt x="347" y="192"/>
                    <a:pt x="347" y="192"/>
                    <a:pt x="347" y="192"/>
                  </a:cubicBezTo>
                  <a:cubicBezTo>
                    <a:pt x="344" y="196"/>
                    <a:pt x="340" y="199"/>
                    <a:pt x="336" y="200"/>
                  </a:cubicBezTo>
                  <a:cubicBezTo>
                    <a:pt x="332" y="202"/>
                    <a:pt x="328" y="203"/>
                    <a:pt x="323" y="203"/>
                  </a:cubicBezTo>
                  <a:cubicBezTo>
                    <a:pt x="317" y="203"/>
                    <a:pt x="312" y="202"/>
                    <a:pt x="308" y="200"/>
                  </a:cubicBezTo>
                  <a:cubicBezTo>
                    <a:pt x="304" y="197"/>
                    <a:pt x="301" y="194"/>
                    <a:pt x="300" y="190"/>
                  </a:cubicBezTo>
                  <a:cubicBezTo>
                    <a:pt x="299" y="188"/>
                    <a:pt x="299" y="187"/>
                    <a:pt x="299" y="186"/>
                  </a:cubicBezTo>
                  <a:cubicBezTo>
                    <a:pt x="298" y="185"/>
                    <a:pt x="298" y="184"/>
                    <a:pt x="298" y="182"/>
                  </a:cubicBezTo>
                  <a:cubicBezTo>
                    <a:pt x="298" y="181"/>
                    <a:pt x="298" y="179"/>
                    <a:pt x="298" y="177"/>
                  </a:cubicBezTo>
                  <a:cubicBezTo>
                    <a:pt x="298" y="175"/>
                    <a:pt x="297" y="173"/>
                    <a:pt x="297" y="170"/>
                  </a:cubicBezTo>
                  <a:cubicBezTo>
                    <a:pt x="297" y="129"/>
                    <a:pt x="297" y="129"/>
                    <a:pt x="297" y="129"/>
                  </a:cubicBezTo>
                  <a:cubicBezTo>
                    <a:pt x="317" y="129"/>
                    <a:pt x="317" y="129"/>
                    <a:pt x="317" y="129"/>
                  </a:cubicBezTo>
                  <a:cubicBezTo>
                    <a:pt x="317" y="170"/>
                    <a:pt x="317" y="170"/>
                    <a:pt x="317" y="170"/>
                  </a:cubicBezTo>
                  <a:cubicBezTo>
                    <a:pt x="317" y="174"/>
                    <a:pt x="317" y="177"/>
                    <a:pt x="317" y="179"/>
                  </a:cubicBezTo>
                  <a:cubicBezTo>
                    <a:pt x="317" y="181"/>
                    <a:pt x="318" y="182"/>
                    <a:pt x="319" y="184"/>
                  </a:cubicBezTo>
                  <a:cubicBezTo>
                    <a:pt x="321" y="188"/>
                    <a:pt x="325" y="190"/>
                    <a:pt x="331" y="190"/>
                  </a:cubicBezTo>
                  <a:cubicBezTo>
                    <a:pt x="338" y="190"/>
                    <a:pt x="343" y="187"/>
                    <a:pt x="345" y="181"/>
                  </a:cubicBezTo>
                  <a:cubicBezTo>
                    <a:pt x="346" y="179"/>
                    <a:pt x="347" y="178"/>
                    <a:pt x="347" y="176"/>
                  </a:cubicBezTo>
                  <a:cubicBezTo>
                    <a:pt x="347" y="174"/>
                    <a:pt x="347" y="171"/>
                    <a:pt x="347" y="168"/>
                  </a:cubicBezTo>
                  <a:lnTo>
                    <a:pt x="347" y="129"/>
                  </a:lnTo>
                  <a:close/>
                  <a:moveTo>
                    <a:pt x="266" y="201"/>
                  </a:moveTo>
                  <a:cubicBezTo>
                    <a:pt x="285" y="201"/>
                    <a:pt x="285" y="201"/>
                    <a:pt x="285" y="201"/>
                  </a:cubicBezTo>
                  <a:cubicBezTo>
                    <a:pt x="285" y="95"/>
                    <a:pt x="285" y="95"/>
                    <a:pt x="285" y="95"/>
                  </a:cubicBezTo>
                  <a:cubicBezTo>
                    <a:pt x="266" y="95"/>
                    <a:pt x="266" y="95"/>
                    <a:pt x="266" y="95"/>
                  </a:cubicBezTo>
                  <a:lnTo>
                    <a:pt x="266" y="201"/>
                  </a:lnTo>
                  <a:close/>
                  <a:moveTo>
                    <a:pt x="523" y="134"/>
                  </a:moveTo>
                  <a:cubicBezTo>
                    <a:pt x="508" y="128"/>
                    <a:pt x="508" y="128"/>
                    <a:pt x="508" y="128"/>
                  </a:cubicBezTo>
                  <a:cubicBezTo>
                    <a:pt x="483" y="157"/>
                    <a:pt x="483" y="157"/>
                    <a:pt x="483" y="157"/>
                  </a:cubicBezTo>
                  <a:cubicBezTo>
                    <a:pt x="481" y="157"/>
                    <a:pt x="481" y="157"/>
                    <a:pt x="481" y="157"/>
                  </a:cubicBezTo>
                  <a:cubicBezTo>
                    <a:pt x="481" y="95"/>
                    <a:pt x="481" y="95"/>
                    <a:pt x="481" y="95"/>
                  </a:cubicBezTo>
                  <a:cubicBezTo>
                    <a:pt x="462" y="95"/>
                    <a:pt x="462" y="95"/>
                    <a:pt x="462" y="95"/>
                  </a:cubicBezTo>
                  <a:cubicBezTo>
                    <a:pt x="462" y="201"/>
                    <a:pt x="462" y="201"/>
                    <a:pt x="462" y="201"/>
                  </a:cubicBezTo>
                  <a:cubicBezTo>
                    <a:pt x="481" y="201"/>
                    <a:pt x="481" y="201"/>
                    <a:pt x="481" y="201"/>
                  </a:cubicBezTo>
                  <a:cubicBezTo>
                    <a:pt x="481" y="163"/>
                    <a:pt x="481" y="163"/>
                    <a:pt x="481" y="163"/>
                  </a:cubicBezTo>
                  <a:cubicBezTo>
                    <a:pt x="510" y="203"/>
                    <a:pt x="510" y="203"/>
                    <a:pt x="510" y="203"/>
                  </a:cubicBezTo>
                  <a:cubicBezTo>
                    <a:pt x="527" y="196"/>
                    <a:pt x="527" y="196"/>
                    <a:pt x="527" y="196"/>
                  </a:cubicBezTo>
                  <a:cubicBezTo>
                    <a:pt x="498" y="160"/>
                    <a:pt x="498" y="160"/>
                    <a:pt x="498" y="160"/>
                  </a:cubicBezTo>
                  <a:lnTo>
                    <a:pt x="523" y="134"/>
                  </a:lnTo>
                  <a:close/>
                  <a:moveTo>
                    <a:pt x="448" y="148"/>
                  </a:moveTo>
                  <a:cubicBezTo>
                    <a:pt x="448" y="146"/>
                    <a:pt x="448" y="145"/>
                    <a:pt x="447" y="144"/>
                  </a:cubicBezTo>
                  <a:cubicBezTo>
                    <a:pt x="447" y="143"/>
                    <a:pt x="447" y="142"/>
                    <a:pt x="446" y="141"/>
                  </a:cubicBezTo>
                  <a:cubicBezTo>
                    <a:pt x="445" y="137"/>
                    <a:pt x="442" y="133"/>
                    <a:pt x="438" y="131"/>
                  </a:cubicBezTo>
                  <a:cubicBezTo>
                    <a:pt x="434" y="128"/>
                    <a:pt x="429" y="127"/>
                    <a:pt x="423" y="127"/>
                  </a:cubicBezTo>
                  <a:cubicBezTo>
                    <a:pt x="418" y="127"/>
                    <a:pt x="414" y="128"/>
                    <a:pt x="410" y="130"/>
                  </a:cubicBezTo>
                  <a:cubicBezTo>
                    <a:pt x="406" y="132"/>
                    <a:pt x="402" y="135"/>
                    <a:pt x="399" y="139"/>
                  </a:cubicBezTo>
                  <a:cubicBezTo>
                    <a:pt x="399" y="129"/>
                    <a:pt x="399" y="129"/>
                    <a:pt x="399" y="129"/>
                  </a:cubicBezTo>
                  <a:cubicBezTo>
                    <a:pt x="379" y="129"/>
                    <a:pt x="379" y="129"/>
                    <a:pt x="379" y="129"/>
                  </a:cubicBezTo>
                  <a:cubicBezTo>
                    <a:pt x="379" y="201"/>
                    <a:pt x="379" y="201"/>
                    <a:pt x="379" y="201"/>
                  </a:cubicBezTo>
                  <a:cubicBezTo>
                    <a:pt x="399" y="201"/>
                    <a:pt x="399" y="201"/>
                    <a:pt x="399" y="201"/>
                  </a:cubicBezTo>
                  <a:cubicBezTo>
                    <a:pt x="399" y="162"/>
                    <a:pt x="399" y="162"/>
                    <a:pt x="399" y="162"/>
                  </a:cubicBezTo>
                  <a:cubicBezTo>
                    <a:pt x="399" y="159"/>
                    <a:pt x="399" y="156"/>
                    <a:pt x="399" y="154"/>
                  </a:cubicBezTo>
                  <a:cubicBezTo>
                    <a:pt x="399" y="153"/>
                    <a:pt x="400" y="151"/>
                    <a:pt x="400" y="149"/>
                  </a:cubicBezTo>
                  <a:cubicBezTo>
                    <a:pt x="402" y="146"/>
                    <a:pt x="404" y="144"/>
                    <a:pt x="406" y="143"/>
                  </a:cubicBezTo>
                  <a:cubicBezTo>
                    <a:pt x="409" y="141"/>
                    <a:pt x="412" y="140"/>
                    <a:pt x="415" y="140"/>
                  </a:cubicBezTo>
                  <a:cubicBezTo>
                    <a:pt x="421" y="140"/>
                    <a:pt x="425" y="142"/>
                    <a:pt x="427" y="146"/>
                  </a:cubicBezTo>
                  <a:cubicBezTo>
                    <a:pt x="428" y="148"/>
                    <a:pt x="429" y="150"/>
                    <a:pt x="429" y="152"/>
                  </a:cubicBezTo>
                  <a:cubicBezTo>
                    <a:pt x="429" y="153"/>
                    <a:pt x="429" y="156"/>
                    <a:pt x="429" y="160"/>
                  </a:cubicBezTo>
                  <a:cubicBezTo>
                    <a:pt x="429" y="201"/>
                    <a:pt x="429" y="201"/>
                    <a:pt x="429" y="201"/>
                  </a:cubicBezTo>
                  <a:cubicBezTo>
                    <a:pt x="448" y="201"/>
                    <a:pt x="448" y="201"/>
                    <a:pt x="448" y="201"/>
                  </a:cubicBezTo>
                  <a:cubicBezTo>
                    <a:pt x="448" y="160"/>
                    <a:pt x="448" y="160"/>
                    <a:pt x="448" y="160"/>
                  </a:cubicBezTo>
                  <a:cubicBezTo>
                    <a:pt x="448" y="157"/>
                    <a:pt x="448" y="155"/>
                    <a:pt x="448" y="153"/>
                  </a:cubicBezTo>
                  <a:cubicBezTo>
                    <a:pt x="448" y="151"/>
                    <a:pt x="448" y="149"/>
                    <a:pt x="448" y="148"/>
                  </a:cubicBezTo>
                  <a:close/>
                  <a:moveTo>
                    <a:pt x="255" y="149"/>
                  </a:moveTo>
                  <a:cubicBezTo>
                    <a:pt x="257" y="153"/>
                    <a:pt x="258" y="158"/>
                    <a:pt x="258" y="164"/>
                  </a:cubicBezTo>
                  <a:cubicBezTo>
                    <a:pt x="258" y="169"/>
                    <a:pt x="257" y="174"/>
                    <a:pt x="255" y="179"/>
                  </a:cubicBezTo>
                  <a:cubicBezTo>
                    <a:pt x="253" y="184"/>
                    <a:pt x="251" y="188"/>
                    <a:pt x="248" y="192"/>
                  </a:cubicBezTo>
                  <a:cubicBezTo>
                    <a:pt x="245" y="195"/>
                    <a:pt x="241" y="198"/>
                    <a:pt x="237" y="200"/>
                  </a:cubicBezTo>
                  <a:cubicBezTo>
                    <a:pt x="233" y="202"/>
                    <a:pt x="228" y="203"/>
                    <a:pt x="223" y="203"/>
                  </a:cubicBezTo>
                  <a:cubicBezTo>
                    <a:pt x="221" y="203"/>
                    <a:pt x="219" y="203"/>
                    <a:pt x="217" y="202"/>
                  </a:cubicBezTo>
                  <a:cubicBezTo>
                    <a:pt x="215" y="202"/>
                    <a:pt x="213" y="201"/>
                    <a:pt x="211" y="200"/>
                  </a:cubicBezTo>
                  <a:cubicBezTo>
                    <a:pt x="210" y="200"/>
                    <a:pt x="208" y="198"/>
                    <a:pt x="206" y="197"/>
                  </a:cubicBezTo>
                  <a:cubicBezTo>
                    <a:pt x="205" y="195"/>
                    <a:pt x="203" y="194"/>
                    <a:pt x="201" y="192"/>
                  </a:cubicBezTo>
                  <a:cubicBezTo>
                    <a:pt x="201" y="237"/>
                    <a:pt x="201" y="237"/>
                    <a:pt x="201" y="237"/>
                  </a:cubicBezTo>
                  <a:cubicBezTo>
                    <a:pt x="182" y="237"/>
                    <a:pt x="182" y="237"/>
                    <a:pt x="182" y="237"/>
                  </a:cubicBezTo>
                  <a:cubicBezTo>
                    <a:pt x="182" y="129"/>
                    <a:pt x="182" y="129"/>
                    <a:pt x="182" y="129"/>
                  </a:cubicBezTo>
                  <a:cubicBezTo>
                    <a:pt x="201" y="129"/>
                    <a:pt x="201" y="129"/>
                    <a:pt x="201" y="129"/>
                  </a:cubicBezTo>
                  <a:cubicBezTo>
                    <a:pt x="201" y="140"/>
                    <a:pt x="201" y="140"/>
                    <a:pt x="201" y="140"/>
                  </a:cubicBezTo>
                  <a:cubicBezTo>
                    <a:pt x="204" y="135"/>
                    <a:pt x="208" y="132"/>
                    <a:pt x="212" y="130"/>
                  </a:cubicBezTo>
                  <a:cubicBezTo>
                    <a:pt x="216" y="128"/>
                    <a:pt x="221" y="127"/>
                    <a:pt x="226" y="127"/>
                  </a:cubicBezTo>
                  <a:cubicBezTo>
                    <a:pt x="230" y="127"/>
                    <a:pt x="235" y="128"/>
                    <a:pt x="239" y="130"/>
                  </a:cubicBezTo>
                  <a:cubicBezTo>
                    <a:pt x="243" y="132"/>
                    <a:pt x="246" y="134"/>
                    <a:pt x="249" y="137"/>
                  </a:cubicBezTo>
                  <a:cubicBezTo>
                    <a:pt x="252" y="141"/>
                    <a:pt x="254" y="144"/>
                    <a:pt x="255" y="149"/>
                  </a:cubicBezTo>
                  <a:close/>
                  <a:moveTo>
                    <a:pt x="238" y="164"/>
                  </a:moveTo>
                  <a:cubicBezTo>
                    <a:pt x="238" y="156"/>
                    <a:pt x="236" y="150"/>
                    <a:pt x="233" y="146"/>
                  </a:cubicBezTo>
                  <a:cubicBezTo>
                    <a:pt x="230" y="141"/>
                    <a:pt x="225" y="139"/>
                    <a:pt x="220" y="139"/>
                  </a:cubicBezTo>
                  <a:cubicBezTo>
                    <a:pt x="214" y="139"/>
                    <a:pt x="209" y="141"/>
                    <a:pt x="206" y="146"/>
                  </a:cubicBezTo>
                  <a:cubicBezTo>
                    <a:pt x="202" y="151"/>
                    <a:pt x="201" y="157"/>
                    <a:pt x="201" y="166"/>
                  </a:cubicBezTo>
                  <a:cubicBezTo>
                    <a:pt x="201" y="174"/>
                    <a:pt x="202" y="180"/>
                    <a:pt x="206" y="185"/>
                  </a:cubicBezTo>
                  <a:cubicBezTo>
                    <a:pt x="209" y="189"/>
                    <a:pt x="214" y="192"/>
                    <a:pt x="220" y="192"/>
                  </a:cubicBezTo>
                  <a:cubicBezTo>
                    <a:pt x="223" y="192"/>
                    <a:pt x="226" y="191"/>
                    <a:pt x="228" y="189"/>
                  </a:cubicBezTo>
                  <a:cubicBezTo>
                    <a:pt x="230" y="187"/>
                    <a:pt x="232" y="185"/>
                    <a:pt x="234" y="182"/>
                  </a:cubicBezTo>
                  <a:cubicBezTo>
                    <a:pt x="235" y="180"/>
                    <a:pt x="236" y="177"/>
                    <a:pt x="237" y="173"/>
                  </a:cubicBezTo>
                  <a:cubicBezTo>
                    <a:pt x="237" y="170"/>
                    <a:pt x="238" y="167"/>
                    <a:pt x="238" y="164"/>
                  </a:cubicBezTo>
                  <a:close/>
                  <a:moveTo>
                    <a:pt x="170" y="170"/>
                  </a:moveTo>
                  <a:cubicBezTo>
                    <a:pt x="169" y="168"/>
                    <a:pt x="167" y="166"/>
                    <a:pt x="164" y="164"/>
                  </a:cubicBezTo>
                  <a:cubicBezTo>
                    <a:pt x="162" y="162"/>
                    <a:pt x="159" y="160"/>
                    <a:pt x="155" y="157"/>
                  </a:cubicBezTo>
                  <a:cubicBezTo>
                    <a:pt x="151" y="154"/>
                    <a:pt x="149" y="152"/>
                    <a:pt x="147" y="150"/>
                  </a:cubicBezTo>
                  <a:cubicBezTo>
                    <a:pt x="146" y="149"/>
                    <a:pt x="145" y="147"/>
                    <a:pt x="145" y="145"/>
                  </a:cubicBezTo>
                  <a:cubicBezTo>
                    <a:pt x="145" y="143"/>
                    <a:pt x="146" y="142"/>
                    <a:pt x="148" y="140"/>
                  </a:cubicBezTo>
                  <a:cubicBezTo>
                    <a:pt x="149" y="139"/>
                    <a:pt x="152" y="138"/>
                    <a:pt x="154" y="138"/>
                  </a:cubicBezTo>
                  <a:cubicBezTo>
                    <a:pt x="158" y="138"/>
                    <a:pt x="162" y="140"/>
                    <a:pt x="166" y="142"/>
                  </a:cubicBezTo>
                  <a:cubicBezTo>
                    <a:pt x="172" y="133"/>
                    <a:pt x="172" y="133"/>
                    <a:pt x="172" y="133"/>
                  </a:cubicBezTo>
                  <a:cubicBezTo>
                    <a:pt x="169" y="131"/>
                    <a:pt x="166" y="130"/>
                    <a:pt x="162" y="129"/>
                  </a:cubicBezTo>
                  <a:cubicBezTo>
                    <a:pt x="159" y="128"/>
                    <a:pt x="155" y="127"/>
                    <a:pt x="151" y="127"/>
                  </a:cubicBezTo>
                  <a:cubicBezTo>
                    <a:pt x="148" y="127"/>
                    <a:pt x="144" y="128"/>
                    <a:pt x="141" y="129"/>
                  </a:cubicBezTo>
                  <a:cubicBezTo>
                    <a:pt x="138" y="130"/>
                    <a:pt x="136" y="131"/>
                    <a:pt x="134" y="133"/>
                  </a:cubicBezTo>
                  <a:cubicBezTo>
                    <a:pt x="131" y="135"/>
                    <a:pt x="130" y="137"/>
                    <a:pt x="129" y="139"/>
                  </a:cubicBezTo>
                  <a:cubicBezTo>
                    <a:pt x="127" y="142"/>
                    <a:pt x="127" y="144"/>
                    <a:pt x="127" y="147"/>
                  </a:cubicBezTo>
                  <a:cubicBezTo>
                    <a:pt x="127" y="150"/>
                    <a:pt x="127" y="152"/>
                    <a:pt x="128" y="154"/>
                  </a:cubicBezTo>
                  <a:cubicBezTo>
                    <a:pt x="129" y="156"/>
                    <a:pt x="130" y="158"/>
                    <a:pt x="132" y="160"/>
                  </a:cubicBezTo>
                  <a:cubicBezTo>
                    <a:pt x="133" y="161"/>
                    <a:pt x="135" y="163"/>
                    <a:pt x="137" y="164"/>
                  </a:cubicBezTo>
                  <a:cubicBezTo>
                    <a:pt x="138" y="166"/>
                    <a:pt x="140" y="167"/>
                    <a:pt x="142" y="168"/>
                  </a:cubicBezTo>
                  <a:cubicBezTo>
                    <a:pt x="145" y="170"/>
                    <a:pt x="147" y="172"/>
                    <a:pt x="148" y="173"/>
                  </a:cubicBezTo>
                  <a:cubicBezTo>
                    <a:pt x="150" y="174"/>
                    <a:pt x="151" y="176"/>
                    <a:pt x="152" y="177"/>
                  </a:cubicBezTo>
                  <a:cubicBezTo>
                    <a:pt x="153" y="178"/>
                    <a:pt x="154" y="179"/>
                    <a:pt x="154" y="180"/>
                  </a:cubicBezTo>
                  <a:cubicBezTo>
                    <a:pt x="154" y="181"/>
                    <a:pt x="154" y="182"/>
                    <a:pt x="154" y="183"/>
                  </a:cubicBezTo>
                  <a:cubicBezTo>
                    <a:pt x="154" y="186"/>
                    <a:pt x="154" y="188"/>
                    <a:pt x="152" y="189"/>
                  </a:cubicBezTo>
                  <a:cubicBezTo>
                    <a:pt x="150" y="191"/>
                    <a:pt x="147" y="192"/>
                    <a:pt x="144" y="192"/>
                  </a:cubicBezTo>
                  <a:cubicBezTo>
                    <a:pt x="142" y="192"/>
                    <a:pt x="139" y="191"/>
                    <a:pt x="137" y="190"/>
                  </a:cubicBezTo>
                  <a:cubicBezTo>
                    <a:pt x="134" y="189"/>
                    <a:pt x="132" y="187"/>
                    <a:pt x="129" y="185"/>
                  </a:cubicBezTo>
                  <a:cubicBezTo>
                    <a:pt x="123" y="195"/>
                    <a:pt x="123" y="195"/>
                    <a:pt x="123" y="195"/>
                  </a:cubicBezTo>
                  <a:cubicBezTo>
                    <a:pt x="126" y="198"/>
                    <a:pt x="130" y="200"/>
                    <a:pt x="134" y="201"/>
                  </a:cubicBezTo>
                  <a:cubicBezTo>
                    <a:pt x="138" y="202"/>
                    <a:pt x="142" y="203"/>
                    <a:pt x="147" y="203"/>
                  </a:cubicBezTo>
                  <a:cubicBezTo>
                    <a:pt x="150" y="203"/>
                    <a:pt x="154" y="202"/>
                    <a:pt x="157" y="201"/>
                  </a:cubicBezTo>
                  <a:cubicBezTo>
                    <a:pt x="161" y="200"/>
                    <a:pt x="164" y="199"/>
                    <a:pt x="166" y="197"/>
                  </a:cubicBezTo>
                  <a:cubicBezTo>
                    <a:pt x="168" y="195"/>
                    <a:pt x="170" y="193"/>
                    <a:pt x="172" y="190"/>
                  </a:cubicBezTo>
                  <a:cubicBezTo>
                    <a:pt x="173" y="187"/>
                    <a:pt x="174" y="184"/>
                    <a:pt x="174" y="181"/>
                  </a:cubicBezTo>
                  <a:cubicBezTo>
                    <a:pt x="174" y="179"/>
                    <a:pt x="173" y="177"/>
                    <a:pt x="173" y="175"/>
                  </a:cubicBezTo>
                  <a:cubicBezTo>
                    <a:pt x="172" y="173"/>
                    <a:pt x="171" y="172"/>
                    <a:pt x="170" y="170"/>
                  </a:cubicBezTo>
                  <a:close/>
                  <a:moveTo>
                    <a:pt x="543" y="118"/>
                  </a:moveTo>
                  <a:cubicBezTo>
                    <a:pt x="543" y="114"/>
                    <a:pt x="546" y="111"/>
                    <a:pt x="549" y="111"/>
                  </a:cubicBezTo>
                  <a:cubicBezTo>
                    <a:pt x="549" y="111"/>
                    <a:pt x="549" y="111"/>
                    <a:pt x="549" y="111"/>
                  </a:cubicBezTo>
                  <a:cubicBezTo>
                    <a:pt x="553" y="111"/>
                    <a:pt x="556" y="114"/>
                    <a:pt x="556" y="118"/>
                  </a:cubicBezTo>
                  <a:cubicBezTo>
                    <a:pt x="556" y="121"/>
                    <a:pt x="553" y="124"/>
                    <a:pt x="549" y="124"/>
                  </a:cubicBezTo>
                  <a:cubicBezTo>
                    <a:pt x="546" y="124"/>
                    <a:pt x="543" y="121"/>
                    <a:pt x="543" y="118"/>
                  </a:cubicBezTo>
                  <a:close/>
                  <a:moveTo>
                    <a:pt x="544" y="118"/>
                  </a:moveTo>
                  <a:cubicBezTo>
                    <a:pt x="544" y="121"/>
                    <a:pt x="547" y="123"/>
                    <a:pt x="549" y="123"/>
                  </a:cubicBezTo>
                  <a:cubicBezTo>
                    <a:pt x="552" y="123"/>
                    <a:pt x="555" y="121"/>
                    <a:pt x="555" y="118"/>
                  </a:cubicBezTo>
                  <a:cubicBezTo>
                    <a:pt x="555" y="114"/>
                    <a:pt x="552" y="112"/>
                    <a:pt x="549" y="112"/>
                  </a:cubicBezTo>
                  <a:cubicBezTo>
                    <a:pt x="549" y="112"/>
                    <a:pt x="549" y="112"/>
                    <a:pt x="549" y="112"/>
                  </a:cubicBezTo>
                  <a:cubicBezTo>
                    <a:pt x="547" y="112"/>
                    <a:pt x="544" y="114"/>
                    <a:pt x="544" y="118"/>
                  </a:cubicBezTo>
                  <a:close/>
                  <a:moveTo>
                    <a:pt x="544" y="143"/>
                  </a:moveTo>
                  <a:cubicBezTo>
                    <a:pt x="589" y="164"/>
                    <a:pt x="589" y="164"/>
                    <a:pt x="589" y="164"/>
                  </a:cubicBezTo>
                  <a:cubicBezTo>
                    <a:pt x="544" y="187"/>
                    <a:pt x="544" y="187"/>
                    <a:pt x="544" y="187"/>
                  </a:cubicBezTo>
                  <a:cubicBezTo>
                    <a:pt x="544" y="199"/>
                    <a:pt x="544" y="199"/>
                    <a:pt x="544" y="199"/>
                  </a:cubicBezTo>
                  <a:cubicBezTo>
                    <a:pt x="602" y="171"/>
                    <a:pt x="602" y="171"/>
                    <a:pt x="602" y="171"/>
                  </a:cubicBezTo>
                  <a:cubicBezTo>
                    <a:pt x="602" y="159"/>
                    <a:pt x="602" y="159"/>
                    <a:pt x="602" y="159"/>
                  </a:cubicBezTo>
                  <a:cubicBezTo>
                    <a:pt x="544" y="130"/>
                    <a:pt x="544" y="130"/>
                    <a:pt x="544" y="130"/>
                  </a:cubicBezTo>
                  <a:lnTo>
                    <a:pt x="544" y="143"/>
                  </a:lnTo>
                  <a:close/>
                  <a:moveTo>
                    <a:pt x="548" y="121"/>
                  </a:moveTo>
                  <a:cubicBezTo>
                    <a:pt x="547" y="121"/>
                    <a:pt x="547" y="121"/>
                    <a:pt x="547" y="121"/>
                  </a:cubicBezTo>
                  <a:cubicBezTo>
                    <a:pt x="547" y="114"/>
                    <a:pt x="547" y="114"/>
                    <a:pt x="547" y="114"/>
                  </a:cubicBezTo>
                  <a:cubicBezTo>
                    <a:pt x="548" y="114"/>
                    <a:pt x="548" y="114"/>
                    <a:pt x="549" y="114"/>
                  </a:cubicBezTo>
                  <a:cubicBezTo>
                    <a:pt x="550" y="114"/>
                    <a:pt x="551" y="114"/>
                    <a:pt x="551" y="114"/>
                  </a:cubicBezTo>
                  <a:cubicBezTo>
                    <a:pt x="552" y="115"/>
                    <a:pt x="552" y="115"/>
                    <a:pt x="552" y="116"/>
                  </a:cubicBezTo>
                  <a:cubicBezTo>
                    <a:pt x="552" y="117"/>
                    <a:pt x="551" y="117"/>
                    <a:pt x="551" y="118"/>
                  </a:cubicBezTo>
                  <a:cubicBezTo>
                    <a:pt x="551" y="118"/>
                    <a:pt x="551" y="118"/>
                    <a:pt x="551" y="118"/>
                  </a:cubicBezTo>
                  <a:cubicBezTo>
                    <a:pt x="551" y="118"/>
                    <a:pt x="552" y="118"/>
                    <a:pt x="552" y="119"/>
                  </a:cubicBezTo>
                  <a:cubicBezTo>
                    <a:pt x="552" y="121"/>
                    <a:pt x="552" y="121"/>
                    <a:pt x="552" y="121"/>
                  </a:cubicBezTo>
                  <a:cubicBezTo>
                    <a:pt x="551" y="121"/>
                    <a:pt x="551" y="121"/>
                    <a:pt x="551" y="121"/>
                  </a:cubicBezTo>
                  <a:cubicBezTo>
                    <a:pt x="551" y="121"/>
                    <a:pt x="551" y="120"/>
                    <a:pt x="551" y="119"/>
                  </a:cubicBezTo>
                  <a:cubicBezTo>
                    <a:pt x="550" y="119"/>
                    <a:pt x="550" y="118"/>
                    <a:pt x="549" y="118"/>
                  </a:cubicBezTo>
                  <a:cubicBezTo>
                    <a:pt x="548" y="118"/>
                    <a:pt x="548" y="118"/>
                    <a:pt x="548" y="118"/>
                  </a:cubicBezTo>
                  <a:lnTo>
                    <a:pt x="548" y="121"/>
                  </a:lnTo>
                  <a:close/>
                  <a:moveTo>
                    <a:pt x="548" y="117"/>
                  </a:moveTo>
                  <a:cubicBezTo>
                    <a:pt x="549" y="117"/>
                    <a:pt x="549" y="117"/>
                    <a:pt x="549" y="117"/>
                  </a:cubicBezTo>
                  <a:cubicBezTo>
                    <a:pt x="550" y="117"/>
                    <a:pt x="551" y="117"/>
                    <a:pt x="551" y="116"/>
                  </a:cubicBezTo>
                  <a:cubicBezTo>
                    <a:pt x="551" y="115"/>
                    <a:pt x="550" y="115"/>
                    <a:pt x="549" y="115"/>
                  </a:cubicBezTo>
                  <a:cubicBezTo>
                    <a:pt x="549" y="115"/>
                    <a:pt x="548" y="115"/>
                    <a:pt x="548" y="115"/>
                  </a:cubicBezTo>
                  <a:lnTo>
                    <a:pt x="548" y="117"/>
                  </a:lnTo>
                  <a:close/>
                  <a:moveTo>
                    <a:pt x="371" y="411"/>
                  </a:moveTo>
                  <a:cubicBezTo>
                    <a:pt x="112" y="411"/>
                    <a:pt x="112" y="411"/>
                    <a:pt x="112" y="411"/>
                  </a:cubicBezTo>
                  <a:cubicBezTo>
                    <a:pt x="103" y="411"/>
                    <a:pt x="96" y="418"/>
                    <a:pt x="96" y="427"/>
                  </a:cubicBezTo>
                  <a:cubicBezTo>
                    <a:pt x="96" y="436"/>
                    <a:pt x="103" y="443"/>
                    <a:pt x="112" y="443"/>
                  </a:cubicBezTo>
                  <a:cubicBezTo>
                    <a:pt x="371" y="443"/>
                    <a:pt x="371" y="443"/>
                    <a:pt x="371" y="443"/>
                  </a:cubicBezTo>
                  <a:cubicBezTo>
                    <a:pt x="380" y="443"/>
                    <a:pt x="387" y="436"/>
                    <a:pt x="387" y="427"/>
                  </a:cubicBezTo>
                  <a:cubicBezTo>
                    <a:pt x="387" y="418"/>
                    <a:pt x="380" y="411"/>
                    <a:pt x="371" y="411"/>
                  </a:cubicBezTo>
                  <a:close/>
                  <a:moveTo>
                    <a:pt x="724" y="63"/>
                  </a:moveTo>
                  <a:cubicBezTo>
                    <a:pt x="724" y="497"/>
                    <a:pt x="724" y="497"/>
                    <a:pt x="724" y="497"/>
                  </a:cubicBezTo>
                  <a:cubicBezTo>
                    <a:pt x="724" y="532"/>
                    <a:pt x="695" y="561"/>
                    <a:pt x="660" y="561"/>
                  </a:cubicBezTo>
                  <a:cubicBezTo>
                    <a:pt x="64" y="561"/>
                    <a:pt x="64" y="561"/>
                    <a:pt x="64" y="561"/>
                  </a:cubicBezTo>
                  <a:cubicBezTo>
                    <a:pt x="29" y="561"/>
                    <a:pt x="0" y="532"/>
                    <a:pt x="0" y="497"/>
                  </a:cubicBezTo>
                  <a:cubicBezTo>
                    <a:pt x="0" y="63"/>
                    <a:pt x="0" y="63"/>
                    <a:pt x="0" y="63"/>
                  </a:cubicBezTo>
                  <a:cubicBezTo>
                    <a:pt x="0" y="28"/>
                    <a:pt x="29" y="0"/>
                    <a:pt x="64" y="0"/>
                  </a:cubicBezTo>
                  <a:cubicBezTo>
                    <a:pt x="660" y="0"/>
                    <a:pt x="660" y="0"/>
                    <a:pt x="660" y="0"/>
                  </a:cubicBezTo>
                  <a:cubicBezTo>
                    <a:pt x="695" y="0"/>
                    <a:pt x="724" y="28"/>
                    <a:pt x="724" y="63"/>
                  </a:cubicBezTo>
                  <a:close/>
                  <a:moveTo>
                    <a:pt x="32" y="63"/>
                  </a:moveTo>
                  <a:cubicBezTo>
                    <a:pt x="32" y="284"/>
                    <a:pt x="32" y="284"/>
                    <a:pt x="32" y="284"/>
                  </a:cubicBezTo>
                  <a:cubicBezTo>
                    <a:pt x="692" y="284"/>
                    <a:pt x="692" y="284"/>
                    <a:pt x="692" y="284"/>
                  </a:cubicBezTo>
                  <a:cubicBezTo>
                    <a:pt x="692" y="63"/>
                    <a:pt x="692" y="63"/>
                    <a:pt x="692" y="63"/>
                  </a:cubicBezTo>
                  <a:cubicBezTo>
                    <a:pt x="692" y="46"/>
                    <a:pt x="678" y="32"/>
                    <a:pt x="660" y="32"/>
                  </a:cubicBezTo>
                  <a:cubicBezTo>
                    <a:pt x="64" y="32"/>
                    <a:pt x="64" y="32"/>
                    <a:pt x="64" y="32"/>
                  </a:cubicBezTo>
                  <a:cubicBezTo>
                    <a:pt x="46" y="32"/>
                    <a:pt x="32" y="46"/>
                    <a:pt x="32" y="63"/>
                  </a:cubicBezTo>
                  <a:close/>
                  <a:moveTo>
                    <a:pt x="692" y="497"/>
                  </a:moveTo>
                  <a:cubicBezTo>
                    <a:pt x="692" y="316"/>
                    <a:pt x="692" y="316"/>
                    <a:pt x="692" y="316"/>
                  </a:cubicBezTo>
                  <a:cubicBezTo>
                    <a:pt x="32" y="316"/>
                    <a:pt x="32" y="316"/>
                    <a:pt x="32" y="316"/>
                  </a:cubicBezTo>
                  <a:cubicBezTo>
                    <a:pt x="32" y="497"/>
                    <a:pt x="32" y="497"/>
                    <a:pt x="32" y="497"/>
                  </a:cubicBezTo>
                  <a:cubicBezTo>
                    <a:pt x="32" y="515"/>
                    <a:pt x="46" y="529"/>
                    <a:pt x="64" y="529"/>
                  </a:cubicBezTo>
                  <a:cubicBezTo>
                    <a:pt x="660" y="529"/>
                    <a:pt x="660" y="529"/>
                    <a:pt x="660" y="529"/>
                  </a:cubicBezTo>
                  <a:cubicBezTo>
                    <a:pt x="678" y="529"/>
                    <a:pt x="692" y="515"/>
                    <a:pt x="692" y="497"/>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100">
                <a:solidFill>
                  <a:srgbClr val="000000"/>
                </a:solidFill>
              </a:endParaRPr>
            </a:p>
          </p:txBody>
        </p:sp>
      </p:grpSp>
      <p:sp>
        <p:nvSpPr>
          <p:cNvPr id="27" name="TextBox 26">
            <a:extLst>
              <a:ext uri="{FF2B5EF4-FFF2-40B4-BE49-F238E27FC236}">
                <a16:creationId xmlns:a16="http://schemas.microsoft.com/office/drawing/2014/main" id="{E335BD3A-5033-1E4D-B05C-16CC91F040E0}"/>
              </a:ext>
            </a:extLst>
          </p:cNvPr>
          <p:cNvSpPr txBox="1"/>
          <p:nvPr/>
        </p:nvSpPr>
        <p:spPr>
          <a:xfrm>
            <a:off x="456063" y="2932721"/>
            <a:ext cx="5047590" cy="1938992"/>
          </a:xfrm>
          <a:prstGeom prst="rect">
            <a:avLst/>
          </a:prstGeom>
          <a:noFill/>
        </p:spPr>
        <p:txBody>
          <a:bodyPr wrap="square" lIns="0" tIns="0" rIns="0" bIns="0" rtlCol="0">
            <a:spAutoFit/>
          </a:bodyPr>
          <a:lstStyle/>
          <a:p>
            <a:pPr marL="342900" indent="-342900">
              <a:buFont typeface="Arial" panose="020B0604020202020204" pitchFamily="34" charset="0"/>
              <a:buChar char="•"/>
            </a:pPr>
            <a:r>
              <a:rPr lang="en-US" dirty="0"/>
              <a:t>Central Splunk Indexers configured with Splunk Add-on for AWS and </a:t>
            </a:r>
            <a:r>
              <a:rPr lang="en-US" dirty="0" err="1"/>
              <a:t>indexes.conf</a:t>
            </a:r>
            <a:r>
              <a:rPr lang="en-US" dirty="0"/>
              <a:t> from Splunk App for AWS</a:t>
            </a:r>
          </a:p>
          <a:p>
            <a:pPr marL="342900" indent="-342900">
              <a:buFont typeface="Arial" panose="020B0604020202020204" pitchFamily="34" charset="0"/>
              <a:buChar char="•"/>
            </a:pPr>
            <a:r>
              <a:rPr lang="en-US" dirty="0"/>
              <a:t>HEC enabled on indexers to collect </a:t>
            </a:r>
            <a:r>
              <a:rPr lang="en-US" dirty="0" err="1"/>
              <a:t>VPCFlow</a:t>
            </a:r>
            <a:r>
              <a:rPr lang="en-US" dirty="0"/>
              <a:t> Logs from Lambda Functions</a:t>
            </a:r>
          </a:p>
          <a:p>
            <a:pPr marL="342900" indent="-342900">
              <a:buFont typeface="Arial" panose="020B0604020202020204" pitchFamily="34" charset="0"/>
              <a:buChar char="•"/>
            </a:pPr>
            <a:r>
              <a:rPr lang="en-US" dirty="0"/>
              <a:t>No indexer acknowledgement is needed for Lambda Functions</a:t>
            </a:r>
          </a:p>
        </p:txBody>
      </p:sp>
      <p:cxnSp>
        <p:nvCxnSpPr>
          <p:cNvPr id="46" name="Straight Arrow Connector 45">
            <a:extLst>
              <a:ext uri="{FF2B5EF4-FFF2-40B4-BE49-F238E27FC236}">
                <a16:creationId xmlns:a16="http://schemas.microsoft.com/office/drawing/2014/main" id="{D798A6A4-7D4C-2647-9059-ED2956D70A86}"/>
              </a:ext>
            </a:extLst>
          </p:cNvPr>
          <p:cNvCxnSpPr>
            <a:cxnSpLocks/>
            <a:stCxn id="7" idx="1"/>
            <a:endCxn id="5" idx="3"/>
          </p:cNvCxnSpPr>
          <p:nvPr/>
        </p:nvCxnSpPr>
        <p:spPr>
          <a:xfrm flipH="1">
            <a:off x="2221363" y="2211673"/>
            <a:ext cx="7497997" cy="2168"/>
          </a:xfrm>
          <a:prstGeom prst="straightConnector1">
            <a:avLst/>
          </a:prstGeom>
          <a:ln w="38100" cap="rnd">
            <a:solidFill>
              <a:schemeClr val="accent2"/>
            </a:solidFill>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FE17D64-4AE0-1249-AD1B-CCD89A044BCE}"/>
              </a:ext>
            </a:extLst>
          </p:cNvPr>
          <p:cNvGrpSpPr/>
          <p:nvPr/>
        </p:nvGrpSpPr>
        <p:grpSpPr>
          <a:xfrm>
            <a:off x="9719360" y="1661532"/>
            <a:ext cx="1765300" cy="1101366"/>
            <a:chOff x="3011054" y="1663700"/>
            <a:chExt cx="1765300" cy="1101366"/>
          </a:xfrm>
        </p:grpSpPr>
        <p:grpSp>
          <p:nvGrpSpPr>
            <p:cNvPr id="25" name="Group 24">
              <a:extLst>
                <a:ext uri="{FF2B5EF4-FFF2-40B4-BE49-F238E27FC236}">
                  <a16:creationId xmlns:a16="http://schemas.microsoft.com/office/drawing/2014/main" id="{9344E555-69D1-BA4D-BB98-81E09CB0E990}"/>
                </a:ext>
              </a:extLst>
            </p:cNvPr>
            <p:cNvGrpSpPr/>
            <p:nvPr/>
          </p:nvGrpSpPr>
          <p:grpSpPr>
            <a:xfrm>
              <a:off x="3011054" y="1663700"/>
              <a:ext cx="1765300" cy="1100282"/>
              <a:chOff x="3011054" y="1663700"/>
              <a:chExt cx="1765300" cy="1100282"/>
            </a:xfrm>
          </p:grpSpPr>
          <p:sp>
            <p:nvSpPr>
              <p:cNvPr id="7" name="Rectangle 6">
                <a:extLst>
                  <a:ext uri="{FF2B5EF4-FFF2-40B4-BE49-F238E27FC236}">
                    <a16:creationId xmlns:a16="http://schemas.microsoft.com/office/drawing/2014/main" id="{90647F50-E5DD-9B4F-9B1A-81F419FF4E6B}"/>
                  </a:ext>
                </a:extLst>
              </p:cNvPr>
              <p:cNvSpPr/>
              <p:nvPr/>
            </p:nvSpPr>
            <p:spPr>
              <a:xfrm>
                <a:off x="3011054" y="1663700"/>
                <a:ext cx="1765300" cy="1100282"/>
              </a:xfrm>
              <a:prstGeom prst="rect">
                <a:avLst/>
              </a:prstGeom>
              <a:noFill/>
              <a:ln w="12700">
                <a:solidFill>
                  <a:srgbClr val="AAB7B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200" dirty="0">
                    <a:solidFill>
                      <a:srgbClr val="AAB7B8"/>
                    </a:solidFill>
                  </a:rPr>
                  <a:t>AWS </a:t>
                </a:r>
                <a:r>
                  <a:rPr lang="en-US" sz="1200" dirty="0" err="1">
                    <a:solidFill>
                      <a:srgbClr val="AAB7B8"/>
                    </a:solidFill>
                  </a:rPr>
                  <a:t>SubAccount</a:t>
                </a:r>
                <a:endParaRPr lang="en-US" sz="1200" dirty="0">
                  <a:solidFill>
                    <a:srgbClr val="AAB7B8"/>
                  </a:solidFill>
                </a:endParaRPr>
              </a:p>
            </p:txBody>
          </p:sp>
          <p:pic>
            <p:nvPicPr>
              <p:cNvPr id="8" name="Graphic 7">
                <a:extLst>
                  <a:ext uri="{FF2B5EF4-FFF2-40B4-BE49-F238E27FC236}">
                    <a16:creationId xmlns:a16="http://schemas.microsoft.com/office/drawing/2014/main" id="{288BD800-D4C7-BE48-9769-27060A1ED4D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011054" y="1663700"/>
                <a:ext cx="342900" cy="342900"/>
              </a:xfrm>
              <a:prstGeom prst="rect">
                <a:avLst/>
              </a:prstGeom>
            </p:spPr>
          </p:pic>
          <p:sp>
            <p:nvSpPr>
              <p:cNvPr id="15" name="Freeform 220">
                <a:extLst>
                  <a:ext uri="{FF2B5EF4-FFF2-40B4-BE49-F238E27FC236}">
                    <a16:creationId xmlns:a16="http://schemas.microsoft.com/office/drawing/2014/main" id="{5543DEC0-883A-BD4E-8EF3-1BD929ED020D}"/>
                  </a:ext>
                </a:extLst>
              </p:cNvPr>
              <p:cNvSpPr>
                <a:spLocks noEditPoints="1"/>
              </p:cNvSpPr>
              <p:nvPr/>
            </p:nvSpPr>
            <p:spPr bwMode="auto">
              <a:xfrm>
                <a:off x="3182504" y="2125904"/>
                <a:ext cx="366829" cy="284239"/>
              </a:xfrm>
              <a:custGeom>
                <a:avLst/>
                <a:gdLst>
                  <a:gd name="T0" fmla="*/ 347 w 724"/>
                  <a:gd name="T1" fmla="*/ 201 h 561"/>
                  <a:gd name="T2" fmla="*/ 308 w 724"/>
                  <a:gd name="T3" fmla="*/ 200 h 561"/>
                  <a:gd name="T4" fmla="*/ 298 w 724"/>
                  <a:gd name="T5" fmla="*/ 177 h 561"/>
                  <a:gd name="T6" fmla="*/ 317 w 724"/>
                  <a:gd name="T7" fmla="*/ 170 h 561"/>
                  <a:gd name="T8" fmla="*/ 345 w 724"/>
                  <a:gd name="T9" fmla="*/ 181 h 561"/>
                  <a:gd name="T10" fmla="*/ 266 w 724"/>
                  <a:gd name="T11" fmla="*/ 201 h 561"/>
                  <a:gd name="T12" fmla="*/ 266 w 724"/>
                  <a:gd name="T13" fmla="*/ 201 h 561"/>
                  <a:gd name="T14" fmla="*/ 481 w 724"/>
                  <a:gd name="T15" fmla="*/ 157 h 561"/>
                  <a:gd name="T16" fmla="*/ 481 w 724"/>
                  <a:gd name="T17" fmla="*/ 201 h 561"/>
                  <a:gd name="T18" fmla="*/ 498 w 724"/>
                  <a:gd name="T19" fmla="*/ 160 h 561"/>
                  <a:gd name="T20" fmla="*/ 446 w 724"/>
                  <a:gd name="T21" fmla="*/ 141 h 561"/>
                  <a:gd name="T22" fmla="*/ 399 w 724"/>
                  <a:gd name="T23" fmla="*/ 139 h 561"/>
                  <a:gd name="T24" fmla="*/ 399 w 724"/>
                  <a:gd name="T25" fmla="*/ 201 h 561"/>
                  <a:gd name="T26" fmla="*/ 406 w 724"/>
                  <a:gd name="T27" fmla="*/ 143 h 561"/>
                  <a:gd name="T28" fmla="*/ 429 w 724"/>
                  <a:gd name="T29" fmla="*/ 160 h 561"/>
                  <a:gd name="T30" fmla="*/ 448 w 724"/>
                  <a:gd name="T31" fmla="*/ 153 h 561"/>
                  <a:gd name="T32" fmla="*/ 255 w 724"/>
                  <a:gd name="T33" fmla="*/ 179 h 561"/>
                  <a:gd name="T34" fmla="*/ 217 w 724"/>
                  <a:gd name="T35" fmla="*/ 202 h 561"/>
                  <a:gd name="T36" fmla="*/ 201 w 724"/>
                  <a:gd name="T37" fmla="*/ 237 h 561"/>
                  <a:gd name="T38" fmla="*/ 201 w 724"/>
                  <a:gd name="T39" fmla="*/ 140 h 561"/>
                  <a:gd name="T40" fmla="*/ 249 w 724"/>
                  <a:gd name="T41" fmla="*/ 137 h 561"/>
                  <a:gd name="T42" fmla="*/ 220 w 724"/>
                  <a:gd name="T43" fmla="*/ 139 h 561"/>
                  <a:gd name="T44" fmla="*/ 220 w 724"/>
                  <a:gd name="T45" fmla="*/ 192 h 561"/>
                  <a:gd name="T46" fmla="*/ 238 w 724"/>
                  <a:gd name="T47" fmla="*/ 164 h 561"/>
                  <a:gd name="T48" fmla="*/ 147 w 724"/>
                  <a:gd name="T49" fmla="*/ 150 h 561"/>
                  <a:gd name="T50" fmla="*/ 166 w 724"/>
                  <a:gd name="T51" fmla="*/ 142 h 561"/>
                  <a:gd name="T52" fmla="*/ 141 w 724"/>
                  <a:gd name="T53" fmla="*/ 129 h 561"/>
                  <a:gd name="T54" fmla="*/ 128 w 724"/>
                  <a:gd name="T55" fmla="*/ 154 h 561"/>
                  <a:gd name="T56" fmla="*/ 148 w 724"/>
                  <a:gd name="T57" fmla="*/ 173 h 561"/>
                  <a:gd name="T58" fmla="*/ 152 w 724"/>
                  <a:gd name="T59" fmla="*/ 189 h 561"/>
                  <a:gd name="T60" fmla="*/ 123 w 724"/>
                  <a:gd name="T61" fmla="*/ 195 h 561"/>
                  <a:gd name="T62" fmla="*/ 166 w 724"/>
                  <a:gd name="T63" fmla="*/ 197 h 561"/>
                  <a:gd name="T64" fmla="*/ 170 w 724"/>
                  <a:gd name="T65" fmla="*/ 170 h 561"/>
                  <a:gd name="T66" fmla="*/ 556 w 724"/>
                  <a:gd name="T67" fmla="*/ 118 h 561"/>
                  <a:gd name="T68" fmla="*/ 549 w 724"/>
                  <a:gd name="T69" fmla="*/ 123 h 561"/>
                  <a:gd name="T70" fmla="*/ 544 w 724"/>
                  <a:gd name="T71" fmla="*/ 118 h 561"/>
                  <a:gd name="T72" fmla="*/ 544 w 724"/>
                  <a:gd name="T73" fmla="*/ 199 h 561"/>
                  <a:gd name="T74" fmla="*/ 544 w 724"/>
                  <a:gd name="T75" fmla="*/ 143 h 561"/>
                  <a:gd name="T76" fmla="*/ 549 w 724"/>
                  <a:gd name="T77" fmla="*/ 114 h 561"/>
                  <a:gd name="T78" fmla="*/ 551 w 724"/>
                  <a:gd name="T79" fmla="*/ 118 h 561"/>
                  <a:gd name="T80" fmla="*/ 551 w 724"/>
                  <a:gd name="T81" fmla="*/ 119 h 561"/>
                  <a:gd name="T82" fmla="*/ 548 w 724"/>
                  <a:gd name="T83" fmla="*/ 117 h 561"/>
                  <a:gd name="T84" fmla="*/ 548 w 724"/>
                  <a:gd name="T85" fmla="*/ 115 h 561"/>
                  <a:gd name="T86" fmla="*/ 96 w 724"/>
                  <a:gd name="T87" fmla="*/ 427 h 561"/>
                  <a:gd name="T88" fmla="*/ 371 w 724"/>
                  <a:gd name="T89" fmla="*/ 411 h 561"/>
                  <a:gd name="T90" fmla="*/ 64 w 724"/>
                  <a:gd name="T91" fmla="*/ 561 h 561"/>
                  <a:gd name="T92" fmla="*/ 660 w 724"/>
                  <a:gd name="T93" fmla="*/ 0 h 561"/>
                  <a:gd name="T94" fmla="*/ 692 w 724"/>
                  <a:gd name="T95" fmla="*/ 284 h 561"/>
                  <a:gd name="T96" fmla="*/ 32 w 724"/>
                  <a:gd name="T97" fmla="*/ 63 h 561"/>
                  <a:gd name="T98" fmla="*/ 32 w 724"/>
                  <a:gd name="T99" fmla="*/ 497 h 5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24" h="561">
                    <a:moveTo>
                      <a:pt x="347" y="129"/>
                    </a:moveTo>
                    <a:cubicBezTo>
                      <a:pt x="366" y="129"/>
                      <a:pt x="366" y="129"/>
                      <a:pt x="366" y="129"/>
                    </a:cubicBezTo>
                    <a:cubicBezTo>
                      <a:pt x="366" y="201"/>
                      <a:pt x="366" y="201"/>
                      <a:pt x="366" y="201"/>
                    </a:cubicBezTo>
                    <a:cubicBezTo>
                      <a:pt x="347" y="201"/>
                      <a:pt x="347" y="201"/>
                      <a:pt x="347" y="201"/>
                    </a:cubicBezTo>
                    <a:cubicBezTo>
                      <a:pt x="347" y="192"/>
                      <a:pt x="347" y="192"/>
                      <a:pt x="347" y="192"/>
                    </a:cubicBezTo>
                    <a:cubicBezTo>
                      <a:pt x="344" y="196"/>
                      <a:pt x="340" y="199"/>
                      <a:pt x="336" y="200"/>
                    </a:cubicBezTo>
                    <a:cubicBezTo>
                      <a:pt x="332" y="202"/>
                      <a:pt x="328" y="203"/>
                      <a:pt x="323" y="203"/>
                    </a:cubicBezTo>
                    <a:cubicBezTo>
                      <a:pt x="317" y="203"/>
                      <a:pt x="312" y="202"/>
                      <a:pt x="308" y="200"/>
                    </a:cubicBezTo>
                    <a:cubicBezTo>
                      <a:pt x="304" y="197"/>
                      <a:pt x="301" y="194"/>
                      <a:pt x="300" y="190"/>
                    </a:cubicBezTo>
                    <a:cubicBezTo>
                      <a:pt x="299" y="188"/>
                      <a:pt x="299" y="187"/>
                      <a:pt x="299" y="186"/>
                    </a:cubicBezTo>
                    <a:cubicBezTo>
                      <a:pt x="298" y="185"/>
                      <a:pt x="298" y="184"/>
                      <a:pt x="298" y="182"/>
                    </a:cubicBezTo>
                    <a:cubicBezTo>
                      <a:pt x="298" y="181"/>
                      <a:pt x="298" y="179"/>
                      <a:pt x="298" y="177"/>
                    </a:cubicBezTo>
                    <a:cubicBezTo>
                      <a:pt x="298" y="175"/>
                      <a:pt x="297" y="173"/>
                      <a:pt x="297" y="170"/>
                    </a:cubicBezTo>
                    <a:cubicBezTo>
                      <a:pt x="297" y="129"/>
                      <a:pt x="297" y="129"/>
                      <a:pt x="297" y="129"/>
                    </a:cubicBezTo>
                    <a:cubicBezTo>
                      <a:pt x="317" y="129"/>
                      <a:pt x="317" y="129"/>
                      <a:pt x="317" y="129"/>
                    </a:cubicBezTo>
                    <a:cubicBezTo>
                      <a:pt x="317" y="170"/>
                      <a:pt x="317" y="170"/>
                      <a:pt x="317" y="170"/>
                    </a:cubicBezTo>
                    <a:cubicBezTo>
                      <a:pt x="317" y="174"/>
                      <a:pt x="317" y="177"/>
                      <a:pt x="317" y="179"/>
                    </a:cubicBezTo>
                    <a:cubicBezTo>
                      <a:pt x="317" y="181"/>
                      <a:pt x="318" y="182"/>
                      <a:pt x="319" y="184"/>
                    </a:cubicBezTo>
                    <a:cubicBezTo>
                      <a:pt x="321" y="188"/>
                      <a:pt x="325" y="190"/>
                      <a:pt x="331" y="190"/>
                    </a:cubicBezTo>
                    <a:cubicBezTo>
                      <a:pt x="338" y="190"/>
                      <a:pt x="343" y="187"/>
                      <a:pt x="345" y="181"/>
                    </a:cubicBezTo>
                    <a:cubicBezTo>
                      <a:pt x="346" y="179"/>
                      <a:pt x="347" y="178"/>
                      <a:pt x="347" y="176"/>
                    </a:cubicBezTo>
                    <a:cubicBezTo>
                      <a:pt x="347" y="174"/>
                      <a:pt x="347" y="171"/>
                      <a:pt x="347" y="168"/>
                    </a:cubicBezTo>
                    <a:lnTo>
                      <a:pt x="347" y="129"/>
                    </a:lnTo>
                    <a:close/>
                    <a:moveTo>
                      <a:pt x="266" y="201"/>
                    </a:moveTo>
                    <a:cubicBezTo>
                      <a:pt x="285" y="201"/>
                      <a:pt x="285" y="201"/>
                      <a:pt x="285" y="201"/>
                    </a:cubicBezTo>
                    <a:cubicBezTo>
                      <a:pt x="285" y="95"/>
                      <a:pt x="285" y="95"/>
                      <a:pt x="285" y="95"/>
                    </a:cubicBezTo>
                    <a:cubicBezTo>
                      <a:pt x="266" y="95"/>
                      <a:pt x="266" y="95"/>
                      <a:pt x="266" y="95"/>
                    </a:cubicBezTo>
                    <a:lnTo>
                      <a:pt x="266" y="201"/>
                    </a:lnTo>
                    <a:close/>
                    <a:moveTo>
                      <a:pt x="523" y="134"/>
                    </a:moveTo>
                    <a:cubicBezTo>
                      <a:pt x="508" y="128"/>
                      <a:pt x="508" y="128"/>
                      <a:pt x="508" y="128"/>
                    </a:cubicBezTo>
                    <a:cubicBezTo>
                      <a:pt x="483" y="157"/>
                      <a:pt x="483" y="157"/>
                      <a:pt x="483" y="157"/>
                    </a:cubicBezTo>
                    <a:cubicBezTo>
                      <a:pt x="481" y="157"/>
                      <a:pt x="481" y="157"/>
                      <a:pt x="481" y="157"/>
                    </a:cubicBezTo>
                    <a:cubicBezTo>
                      <a:pt x="481" y="95"/>
                      <a:pt x="481" y="95"/>
                      <a:pt x="481" y="95"/>
                    </a:cubicBezTo>
                    <a:cubicBezTo>
                      <a:pt x="462" y="95"/>
                      <a:pt x="462" y="95"/>
                      <a:pt x="462" y="95"/>
                    </a:cubicBezTo>
                    <a:cubicBezTo>
                      <a:pt x="462" y="201"/>
                      <a:pt x="462" y="201"/>
                      <a:pt x="462" y="201"/>
                    </a:cubicBezTo>
                    <a:cubicBezTo>
                      <a:pt x="481" y="201"/>
                      <a:pt x="481" y="201"/>
                      <a:pt x="481" y="201"/>
                    </a:cubicBezTo>
                    <a:cubicBezTo>
                      <a:pt x="481" y="163"/>
                      <a:pt x="481" y="163"/>
                      <a:pt x="481" y="163"/>
                    </a:cubicBezTo>
                    <a:cubicBezTo>
                      <a:pt x="510" y="203"/>
                      <a:pt x="510" y="203"/>
                      <a:pt x="510" y="203"/>
                    </a:cubicBezTo>
                    <a:cubicBezTo>
                      <a:pt x="527" y="196"/>
                      <a:pt x="527" y="196"/>
                      <a:pt x="527" y="196"/>
                    </a:cubicBezTo>
                    <a:cubicBezTo>
                      <a:pt x="498" y="160"/>
                      <a:pt x="498" y="160"/>
                      <a:pt x="498" y="160"/>
                    </a:cubicBezTo>
                    <a:lnTo>
                      <a:pt x="523" y="134"/>
                    </a:lnTo>
                    <a:close/>
                    <a:moveTo>
                      <a:pt x="448" y="148"/>
                    </a:moveTo>
                    <a:cubicBezTo>
                      <a:pt x="448" y="146"/>
                      <a:pt x="448" y="145"/>
                      <a:pt x="447" y="144"/>
                    </a:cubicBezTo>
                    <a:cubicBezTo>
                      <a:pt x="447" y="143"/>
                      <a:pt x="447" y="142"/>
                      <a:pt x="446" y="141"/>
                    </a:cubicBezTo>
                    <a:cubicBezTo>
                      <a:pt x="445" y="137"/>
                      <a:pt x="442" y="133"/>
                      <a:pt x="438" y="131"/>
                    </a:cubicBezTo>
                    <a:cubicBezTo>
                      <a:pt x="434" y="128"/>
                      <a:pt x="429" y="127"/>
                      <a:pt x="423" y="127"/>
                    </a:cubicBezTo>
                    <a:cubicBezTo>
                      <a:pt x="418" y="127"/>
                      <a:pt x="414" y="128"/>
                      <a:pt x="410" y="130"/>
                    </a:cubicBezTo>
                    <a:cubicBezTo>
                      <a:pt x="406" y="132"/>
                      <a:pt x="402" y="135"/>
                      <a:pt x="399" y="139"/>
                    </a:cubicBezTo>
                    <a:cubicBezTo>
                      <a:pt x="399" y="129"/>
                      <a:pt x="399" y="129"/>
                      <a:pt x="399" y="129"/>
                    </a:cubicBezTo>
                    <a:cubicBezTo>
                      <a:pt x="379" y="129"/>
                      <a:pt x="379" y="129"/>
                      <a:pt x="379" y="129"/>
                    </a:cubicBezTo>
                    <a:cubicBezTo>
                      <a:pt x="379" y="201"/>
                      <a:pt x="379" y="201"/>
                      <a:pt x="379" y="201"/>
                    </a:cubicBezTo>
                    <a:cubicBezTo>
                      <a:pt x="399" y="201"/>
                      <a:pt x="399" y="201"/>
                      <a:pt x="399" y="201"/>
                    </a:cubicBezTo>
                    <a:cubicBezTo>
                      <a:pt x="399" y="162"/>
                      <a:pt x="399" y="162"/>
                      <a:pt x="399" y="162"/>
                    </a:cubicBezTo>
                    <a:cubicBezTo>
                      <a:pt x="399" y="159"/>
                      <a:pt x="399" y="156"/>
                      <a:pt x="399" y="154"/>
                    </a:cubicBezTo>
                    <a:cubicBezTo>
                      <a:pt x="399" y="153"/>
                      <a:pt x="400" y="151"/>
                      <a:pt x="400" y="149"/>
                    </a:cubicBezTo>
                    <a:cubicBezTo>
                      <a:pt x="402" y="146"/>
                      <a:pt x="404" y="144"/>
                      <a:pt x="406" y="143"/>
                    </a:cubicBezTo>
                    <a:cubicBezTo>
                      <a:pt x="409" y="141"/>
                      <a:pt x="412" y="140"/>
                      <a:pt x="415" y="140"/>
                    </a:cubicBezTo>
                    <a:cubicBezTo>
                      <a:pt x="421" y="140"/>
                      <a:pt x="425" y="142"/>
                      <a:pt x="427" y="146"/>
                    </a:cubicBezTo>
                    <a:cubicBezTo>
                      <a:pt x="428" y="148"/>
                      <a:pt x="429" y="150"/>
                      <a:pt x="429" y="152"/>
                    </a:cubicBezTo>
                    <a:cubicBezTo>
                      <a:pt x="429" y="153"/>
                      <a:pt x="429" y="156"/>
                      <a:pt x="429" y="160"/>
                    </a:cubicBezTo>
                    <a:cubicBezTo>
                      <a:pt x="429" y="201"/>
                      <a:pt x="429" y="201"/>
                      <a:pt x="429" y="201"/>
                    </a:cubicBezTo>
                    <a:cubicBezTo>
                      <a:pt x="448" y="201"/>
                      <a:pt x="448" y="201"/>
                      <a:pt x="448" y="201"/>
                    </a:cubicBezTo>
                    <a:cubicBezTo>
                      <a:pt x="448" y="160"/>
                      <a:pt x="448" y="160"/>
                      <a:pt x="448" y="160"/>
                    </a:cubicBezTo>
                    <a:cubicBezTo>
                      <a:pt x="448" y="157"/>
                      <a:pt x="448" y="155"/>
                      <a:pt x="448" y="153"/>
                    </a:cubicBezTo>
                    <a:cubicBezTo>
                      <a:pt x="448" y="151"/>
                      <a:pt x="448" y="149"/>
                      <a:pt x="448" y="148"/>
                    </a:cubicBezTo>
                    <a:close/>
                    <a:moveTo>
                      <a:pt x="255" y="149"/>
                    </a:moveTo>
                    <a:cubicBezTo>
                      <a:pt x="257" y="153"/>
                      <a:pt x="258" y="158"/>
                      <a:pt x="258" y="164"/>
                    </a:cubicBezTo>
                    <a:cubicBezTo>
                      <a:pt x="258" y="169"/>
                      <a:pt x="257" y="174"/>
                      <a:pt x="255" y="179"/>
                    </a:cubicBezTo>
                    <a:cubicBezTo>
                      <a:pt x="253" y="184"/>
                      <a:pt x="251" y="188"/>
                      <a:pt x="248" y="192"/>
                    </a:cubicBezTo>
                    <a:cubicBezTo>
                      <a:pt x="245" y="195"/>
                      <a:pt x="241" y="198"/>
                      <a:pt x="237" y="200"/>
                    </a:cubicBezTo>
                    <a:cubicBezTo>
                      <a:pt x="233" y="202"/>
                      <a:pt x="228" y="203"/>
                      <a:pt x="223" y="203"/>
                    </a:cubicBezTo>
                    <a:cubicBezTo>
                      <a:pt x="221" y="203"/>
                      <a:pt x="219" y="203"/>
                      <a:pt x="217" y="202"/>
                    </a:cubicBezTo>
                    <a:cubicBezTo>
                      <a:pt x="215" y="202"/>
                      <a:pt x="213" y="201"/>
                      <a:pt x="211" y="200"/>
                    </a:cubicBezTo>
                    <a:cubicBezTo>
                      <a:pt x="210" y="200"/>
                      <a:pt x="208" y="198"/>
                      <a:pt x="206" y="197"/>
                    </a:cubicBezTo>
                    <a:cubicBezTo>
                      <a:pt x="205" y="195"/>
                      <a:pt x="203" y="194"/>
                      <a:pt x="201" y="192"/>
                    </a:cubicBezTo>
                    <a:cubicBezTo>
                      <a:pt x="201" y="237"/>
                      <a:pt x="201" y="237"/>
                      <a:pt x="201" y="237"/>
                    </a:cubicBezTo>
                    <a:cubicBezTo>
                      <a:pt x="182" y="237"/>
                      <a:pt x="182" y="237"/>
                      <a:pt x="182" y="237"/>
                    </a:cubicBezTo>
                    <a:cubicBezTo>
                      <a:pt x="182" y="129"/>
                      <a:pt x="182" y="129"/>
                      <a:pt x="182" y="129"/>
                    </a:cubicBezTo>
                    <a:cubicBezTo>
                      <a:pt x="201" y="129"/>
                      <a:pt x="201" y="129"/>
                      <a:pt x="201" y="129"/>
                    </a:cubicBezTo>
                    <a:cubicBezTo>
                      <a:pt x="201" y="140"/>
                      <a:pt x="201" y="140"/>
                      <a:pt x="201" y="140"/>
                    </a:cubicBezTo>
                    <a:cubicBezTo>
                      <a:pt x="204" y="135"/>
                      <a:pt x="208" y="132"/>
                      <a:pt x="212" y="130"/>
                    </a:cubicBezTo>
                    <a:cubicBezTo>
                      <a:pt x="216" y="128"/>
                      <a:pt x="221" y="127"/>
                      <a:pt x="226" y="127"/>
                    </a:cubicBezTo>
                    <a:cubicBezTo>
                      <a:pt x="230" y="127"/>
                      <a:pt x="235" y="128"/>
                      <a:pt x="239" y="130"/>
                    </a:cubicBezTo>
                    <a:cubicBezTo>
                      <a:pt x="243" y="132"/>
                      <a:pt x="246" y="134"/>
                      <a:pt x="249" y="137"/>
                    </a:cubicBezTo>
                    <a:cubicBezTo>
                      <a:pt x="252" y="141"/>
                      <a:pt x="254" y="144"/>
                      <a:pt x="255" y="149"/>
                    </a:cubicBezTo>
                    <a:close/>
                    <a:moveTo>
                      <a:pt x="238" y="164"/>
                    </a:moveTo>
                    <a:cubicBezTo>
                      <a:pt x="238" y="156"/>
                      <a:pt x="236" y="150"/>
                      <a:pt x="233" y="146"/>
                    </a:cubicBezTo>
                    <a:cubicBezTo>
                      <a:pt x="230" y="141"/>
                      <a:pt x="225" y="139"/>
                      <a:pt x="220" y="139"/>
                    </a:cubicBezTo>
                    <a:cubicBezTo>
                      <a:pt x="214" y="139"/>
                      <a:pt x="209" y="141"/>
                      <a:pt x="206" y="146"/>
                    </a:cubicBezTo>
                    <a:cubicBezTo>
                      <a:pt x="202" y="151"/>
                      <a:pt x="201" y="157"/>
                      <a:pt x="201" y="166"/>
                    </a:cubicBezTo>
                    <a:cubicBezTo>
                      <a:pt x="201" y="174"/>
                      <a:pt x="202" y="180"/>
                      <a:pt x="206" y="185"/>
                    </a:cubicBezTo>
                    <a:cubicBezTo>
                      <a:pt x="209" y="189"/>
                      <a:pt x="214" y="192"/>
                      <a:pt x="220" y="192"/>
                    </a:cubicBezTo>
                    <a:cubicBezTo>
                      <a:pt x="223" y="192"/>
                      <a:pt x="226" y="191"/>
                      <a:pt x="228" y="189"/>
                    </a:cubicBezTo>
                    <a:cubicBezTo>
                      <a:pt x="230" y="187"/>
                      <a:pt x="232" y="185"/>
                      <a:pt x="234" y="182"/>
                    </a:cubicBezTo>
                    <a:cubicBezTo>
                      <a:pt x="235" y="180"/>
                      <a:pt x="236" y="177"/>
                      <a:pt x="237" y="173"/>
                    </a:cubicBezTo>
                    <a:cubicBezTo>
                      <a:pt x="237" y="170"/>
                      <a:pt x="238" y="167"/>
                      <a:pt x="238" y="164"/>
                    </a:cubicBezTo>
                    <a:close/>
                    <a:moveTo>
                      <a:pt x="170" y="170"/>
                    </a:moveTo>
                    <a:cubicBezTo>
                      <a:pt x="169" y="168"/>
                      <a:pt x="167" y="166"/>
                      <a:pt x="164" y="164"/>
                    </a:cubicBezTo>
                    <a:cubicBezTo>
                      <a:pt x="162" y="162"/>
                      <a:pt x="159" y="160"/>
                      <a:pt x="155" y="157"/>
                    </a:cubicBezTo>
                    <a:cubicBezTo>
                      <a:pt x="151" y="154"/>
                      <a:pt x="149" y="152"/>
                      <a:pt x="147" y="150"/>
                    </a:cubicBezTo>
                    <a:cubicBezTo>
                      <a:pt x="146" y="149"/>
                      <a:pt x="145" y="147"/>
                      <a:pt x="145" y="145"/>
                    </a:cubicBezTo>
                    <a:cubicBezTo>
                      <a:pt x="145" y="143"/>
                      <a:pt x="146" y="142"/>
                      <a:pt x="148" y="140"/>
                    </a:cubicBezTo>
                    <a:cubicBezTo>
                      <a:pt x="149" y="139"/>
                      <a:pt x="152" y="138"/>
                      <a:pt x="154" y="138"/>
                    </a:cubicBezTo>
                    <a:cubicBezTo>
                      <a:pt x="158" y="138"/>
                      <a:pt x="162" y="140"/>
                      <a:pt x="166" y="142"/>
                    </a:cubicBezTo>
                    <a:cubicBezTo>
                      <a:pt x="172" y="133"/>
                      <a:pt x="172" y="133"/>
                      <a:pt x="172" y="133"/>
                    </a:cubicBezTo>
                    <a:cubicBezTo>
                      <a:pt x="169" y="131"/>
                      <a:pt x="166" y="130"/>
                      <a:pt x="162" y="129"/>
                    </a:cubicBezTo>
                    <a:cubicBezTo>
                      <a:pt x="159" y="128"/>
                      <a:pt x="155" y="127"/>
                      <a:pt x="151" y="127"/>
                    </a:cubicBezTo>
                    <a:cubicBezTo>
                      <a:pt x="148" y="127"/>
                      <a:pt x="144" y="128"/>
                      <a:pt x="141" y="129"/>
                    </a:cubicBezTo>
                    <a:cubicBezTo>
                      <a:pt x="138" y="130"/>
                      <a:pt x="136" y="131"/>
                      <a:pt x="134" y="133"/>
                    </a:cubicBezTo>
                    <a:cubicBezTo>
                      <a:pt x="131" y="135"/>
                      <a:pt x="130" y="137"/>
                      <a:pt x="129" y="139"/>
                    </a:cubicBezTo>
                    <a:cubicBezTo>
                      <a:pt x="127" y="142"/>
                      <a:pt x="127" y="144"/>
                      <a:pt x="127" y="147"/>
                    </a:cubicBezTo>
                    <a:cubicBezTo>
                      <a:pt x="127" y="150"/>
                      <a:pt x="127" y="152"/>
                      <a:pt x="128" y="154"/>
                    </a:cubicBezTo>
                    <a:cubicBezTo>
                      <a:pt x="129" y="156"/>
                      <a:pt x="130" y="158"/>
                      <a:pt x="132" y="160"/>
                    </a:cubicBezTo>
                    <a:cubicBezTo>
                      <a:pt x="133" y="161"/>
                      <a:pt x="135" y="163"/>
                      <a:pt x="137" y="164"/>
                    </a:cubicBezTo>
                    <a:cubicBezTo>
                      <a:pt x="138" y="166"/>
                      <a:pt x="140" y="167"/>
                      <a:pt x="142" y="168"/>
                    </a:cubicBezTo>
                    <a:cubicBezTo>
                      <a:pt x="145" y="170"/>
                      <a:pt x="147" y="172"/>
                      <a:pt x="148" y="173"/>
                    </a:cubicBezTo>
                    <a:cubicBezTo>
                      <a:pt x="150" y="174"/>
                      <a:pt x="151" y="176"/>
                      <a:pt x="152" y="177"/>
                    </a:cubicBezTo>
                    <a:cubicBezTo>
                      <a:pt x="153" y="178"/>
                      <a:pt x="154" y="179"/>
                      <a:pt x="154" y="180"/>
                    </a:cubicBezTo>
                    <a:cubicBezTo>
                      <a:pt x="154" y="181"/>
                      <a:pt x="154" y="182"/>
                      <a:pt x="154" y="183"/>
                    </a:cubicBezTo>
                    <a:cubicBezTo>
                      <a:pt x="154" y="186"/>
                      <a:pt x="154" y="188"/>
                      <a:pt x="152" y="189"/>
                    </a:cubicBezTo>
                    <a:cubicBezTo>
                      <a:pt x="150" y="191"/>
                      <a:pt x="147" y="192"/>
                      <a:pt x="144" y="192"/>
                    </a:cubicBezTo>
                    <a:cubicBezTo>
                      <a:pt x="142" y="192"/>
                      <a:pt x="139" y="191"/>
                      <a:pt x="137" y="190"/>
                    </a:cubicBezTo>
                    <a:cubicBezTo>
                      <a:pt x="134" y="189"/>
                      <a:pt x="132" y="187"/>
                      <a:pt x="129" y="185"/>
                    </a:cubicBezTo>
                    <a:cubicBezTo>
                      <a:pt x="123" y="195"/>
                      <a:pt x="123" y="195"/>
                      <a:pt x="123" y="195"/>
                    </a:cubicBezTo>
                    <a:cubicBezTo>
                      <a:pt x="126" y="198"/>
                      <a:pt x="130" y="200"/>
                      <a:pt x="134" y="201"/>
                    </a:cubicBezTo>
                    <a:cubicBezTo>
                      <a:pt x="138" y="202"/>
                      <a:pt x="142" y="203"/>
                      <a:pt x="147" y="203"/>
                    </a:cubicBezTo>
                    <a:cubicBezTo>
                      <a:pt x="150" y="203"/>
                      <a:pt x="154" y="202"/>
                      <a:pt x="157" y="201"/>
                    </a:cubicBezTo>
                    <a:cubicBezTo>
                      <a:pt x="161" y="200"/>
                      <a:pt x="164" y="199"/>
                      <a:pt x="166" y="197"/>
                    </a:cubicBezTo>
                    <a:cubicBezTo>
                      <a:pt x="168" y="195"/>
                      <a:pt x="170" y="193"/>
                      <a:pt x="172" y="190"/>
                    </a:cubicBezTo>
                    <a:cubicBezTo>
                      <a:pt x="173" y="187"/>
                      <a:pt x="174" y="184"/>
                      <a:pt x="174" y="181"/>
                    </a:cubicBezTo>
                    <a:cubicBezTo>
                      <a:pt x="174" y="179"/>
                      <a:pt x="173" y="177"/>
                      <a:pt x="173" y="175"/>
                    </a:cubicBezTo>
                    <a:cubicBezTo>
                      <a:pt x="172" y="173"/>
                      <a:pt x="171" y="172"/>
                      <a:pt x="170" y="170"/>
                    </a:cubicBezTo>
                    <a:close/>
                    <a:moveTo>
                      <a:pt x="543" y="118"/>
                    </a:moveTo>
                    <a:cubicBezTo>
                      <a:pt x="543" y="114"/>
                      <a:pt x="546" y="111"/>
                      <a:pt x="549" y="111"/>
                    </a:cubicBezTo>
                    <a:cubicBezTo>
                      <a:pt x="549" y="111"/>
                      <a:pt x="549" y="111"/>
                      <a:pt x="549" y="111"/>
                    </a:cubicBezTo>
                    <a:cubicBezTo>
                      <a:pt x="553" y="111"/>
                      <a:pt x="556" y="114"/>
                      <a:pt x="556" y="118"/>
                    </a:cubicBezTo>
                    <a:cubicBezTo>
                      <a:pt x="556" y="121"/>
                      <a:pt x="553" y="124"/>
                      <a:pt x="549" y="124"/>
                    </a:cubicBezTo>
                    <a:cubicBezTo>
                      <a:pt x="546" y="124"/>
                      <a:pt x="543" y="121"/>
                      <a:pt x="543" y="118"/>
                    </a:cubicBezTo>
                    <a:close/>
                    <a:moveTo>
                      <a:pt x="544" y="118"/>
                    </a:moveTo>
                    <a:cubicBezTo>
                      <a:pt x="544" y="121"/>
                      <a:pt x="547" y="123"/>
                      <a:pt x="549" y="123"/>
                    </a:cubicBezTo>
                    <a:cubicBezTo>
                      <a:pt x="552" y="123"/>
                      <a:pt x="555" y="121"/>
                      <a:pt x="555" y="118"/>
                    </a:cubicBezTo>
                    <a:cubicBezTo>
                      <a:pt x="555" y="114"/>
                      <a:pt x="552" y="112"/>
                      <a:pt x="549" y="112"/>
                    </a:cubicBezTo>
                    <a:cubicBezTo>
                      <a:pt x="549" y="112"/>
                      <a:pt x="549" y="112"/>
                      <a:pt x="549" y="112"/>
                    </a:cubicBezTo>
                    <a:cubicBezTo>
                      <a:pt x="547" y="112"/>
                      <a:pt x="544" y="114"/>
                      <a:pt x="544" y="118"/>
                    </a:cubicBezTo>
                    <a:close/>
                    <a:moveTo>
                      <a:pt x="544" y="143"/>
                    </a:moveTo>
                    <a:cubicBezTo>
                      <a:pt x="589" y="164"/>
                      <a:pt x="589" y="164"/>
                      <a:pt x="589" y="164"/>
                    </a:cubicBezTo>
                    <a:cubicBezTo>
                      <a:pt x="544" y="187"/>
                      <a:pt x="544" y="187"/>
                      <a:pt x="544" y="187"/>
                    </a:cubicBezTo>
                    <a:cubicBezTo>
                      <a:pt x="544" y="199"/>
                      <a:pt x="544" y="199"/>
                      <a:pt x="544" y="199"/>
                    </a:cubicBezTo>
                    <a:cubicBezTo>
                      <a:pt x="602" y="171"/>
                      <a:pt x="602" y="171"/>
                      <a:pt x="602" y="171"/>
                    </a:cubicBezTo>
                    <a:cubicBezTo>
                      <a:pt x="602" y="159"/>
                      <a:pt x="602" y="159"/>
                      <a:pt x="602" y="159"/>
                    </a:cubicBezTo>
                    <a:cubicBezTo>
                      <a:pt x="544" y="130"/>
                      <a:pt x="544" y="130"/>
                      <a:pt x="544" y="130"/>
                    </a:cubicBezTo>
                    <a:lnTo>
                      <a:pt x="544" y="143"/>
                    </a:lnTo>
                    <a:close/>
                    <a:moveTo>
                      <a:pt x="548" y="121"/>
                    </a:moveTo>
                    <a:cubicBezTo>
                      <a:pt x="547" y="121"/>
                      <a:pt x="547" y="121"/>
                      <a:pt x="547" y="121"/>
                    </a:cubicBezTo>
                    <a:cubicBezTo>
                      <a:pt x="547" y="114"/>
                      <a:pt x="547" y="114"/>
                      <a:pt x="547" y="114"/>
                    </a:cubicBezTo>
                    <a:cubicBezTo>
                      <a:pt x="548" y="114"/>
                      <a:pt x="548" y="114"/>
                      <a:pt x="549" y="114"/>
                    </a:cubicBezTo>
                    <a:cubicBezTo>
                      <a:pt x="550" y="114"/>
                      <a:pt x="551" y="114"/>
                      <a:pt x="551" y="114"/>
                    </a:cubicBezTo>
                    <a:cubicBezTo>
                      <a:pt x="552" y="115"/>
                      <a:pt x="552" y="115"/>
                      <a:pt x="552" y="116"/>
                    </a:cubicBezTo>
                    <a:cubicBezTo>
                      <a:pt x="552" y="117"/>
                      <a:pt x="551" y="117"/>
                      <a:pt x="551" y="118"/>
                    </a:cubicBezTo>
                    <a:cubicBezTo>
                      <a:pt x="551" y="118"/>
                      <a:pt x="551" y="118"/>
                      <a:pt x="551" y="118"/>
                    </a:cubicBezTo>
                    <a:cubicBezTo>
                      <a:pt x="551" y="118"/>
                      <a:pt x="552" y="118"/>
                      <a:pt x="552" y="119"/>
                    </a:cubicBezTo>
                    <a:cubicBezTo>
                      <a:pt x="552" y="121"/>
                      <a:pt x="552" y="121"/>
                      <a:pt x="552" y="121"/>
                    </a:cubicBezTo>
                    <a:cubicBezTo>
                      <a:pt x="551" y="121"/>
                      <a:pt x="551" y="121"/>
                      <a:pt x="551" y="121"/>
                    </a:cubicBezTo>
                    <a:cubicBezTo>
                      <a:pt x="551" y="121"/>
                      <a:pt x="551" y="120"/>
                      <a:pt x="551" y="119"/>
                    </a:cubicBezTo>
                    <a:cubicBezTo>
                      <a:pt x="550" y="119"/>
                      <a:pt x="550" y="118"/>
                      <a:pt x="549" y="118"/>
                    </a:cubicBezTo>
                    <a:cubicBezTo>
                      <a:pt x="548" y="118"/>
                      <a:pt x="548" y="118"/>
                      <a:pt x="548" y="118"/>
                    </a:cubicBezTo>
                    <a:lnTo>
                      <a:pt x="548" y="121"/>
                    </a:lnTo>
                    <a:close/>
                    <a:moveTo>
                      <a:pt x="548" y="117"/>
                    </a:moveTo>
                    <a:cubicBezTo>
                      <a:pt x="549" y="117"/>
                      <a:pt x="549" y="117"/>
                      <a:pt x="549" y="117"/>
                    </a:cubicBezTo>
                    <a:cubicBezTo>
                      <a:pt x="550" y="117"/>
                      <a:pt x="551" y="117"/>
                      <a:pt x="551" y="116"/>
                    </a:cubicBezTo>
                    <a:cubicBezTo>
                      <a:pt x="551" y="115"/>
                      <a:pt x="550" y="115"/>
                      <a:pt x="549" y="115"/>
                    </a:cubicBezTo>
                    <a:cubicBezTo>
                      <a:pt x="549" y="115"/>
                      <a:pt x="548" y="115"/>
                      <a:pt x="548" y="115"/>
                    </a:cubicBezTo>
                    <a:lnTo>
                      <a:pt x="548" y="117"/>
                    </a:lnTo>
                    <a:close/>
                    <a:moveTo>
                      <a:pt x="371" y="411"/>
                    </a:moveTo>
                    <a:cubicBezTo>
                      <a:pt x="112" y="411"/>
                      <a:pt x="112" y="411"/>
                      <a:pt x="112" y="411"/>
                    </a:cubicBezTo>
                    <a:cubicBezTo>
                      <a:pt x="103" y="411"/>
                      <a:pt x="96" y="418"/>
                      <a:pt x="96" y="427"/>
                    </a:cubicBezTo>
                    <a:cubicBezTo>
                      <a:pt x="96" y="436"/>
                      <a:pt x="103" y="443"/>
                      <a:pt x="112" y="443"/>
                    </a:cubicBezTo>
                    <a:cubicBezTo>
                      <a:pt x="371" y="443"/>
                      <a:pt x="371" y="443"/>
                      <a:pt x="371" y="443"/>
                    </a:cubicBezTo>
                    <a:cubicBezTo>
                      <a:pt x="380" y="443"/>
                      <a:pt x="387" y="436"/>
                      <a:pt x="387" y="427"/>
                    </a:cubicBezTo>
                    <a:cubicBezTo>
                      <a:pt x="387" y="418"/>
                      <a:pt x="380" y="411"/>
                      <a:pt x="371" y="411"/>
                    </a:cubicBezTo>
                    <a:close/>
                    <a:moveTo>
                      <a:pt x="724" y="63"/>
                    </a:moveTo>
                    <a:cubicBezTo>
                      <a:pt x="724" y="497"/>
                      <a:pt x="724" y="497"/>
                      <a:pt x="724" y="497"/>
                    </a:cubicBezTo>
                    <a:cubicBezTo>
                      <a:pt x="724" y="532"/>
                      <a:pt x="695" y="561"/>
                      <a:pt x="660" y="561"/>
                    </a:cubicBezTo>
                    <a:cubicBezTo>
                      <a:pt x="64" y="561"/>
                      <a:pt x="64" y="561"/>
                      <a:pt x="64" y="561"/>
                    </a:cubicBezTo>
                    <a:cubicBezTo>
                      <a:pt x="29" y="561"/>
                      <a:pt x="0" y="532"/>
                      <a:pt x="0" y="497"/>
                    </a:cubicBezTo>
                    <a:cubicBezTo>
                      <a:pt x="0" y="63"/>
                      <a:pt x="0" y="63"/>
                      <a:pt x="0" y="63"/>
                    </a:cubicBezTo>
                    <a:cubicBezTo>
                      <a:pt x="0" y="28"/>
                      <a:pt x="29" y="0"/>
                      <a:pt x="64" y="0"/>
                    </a:cubicBezTo>
                    <a:cubicBezTo>
                      <a:pt x="660" y="0"/>
                      <a:pt x="660" y="0"/>
                      <a:pt x="660" y="0"/>
                    </a:cubicBezTo>
                    <a:cubicBezTo>
                      <a:pt x="695" y="0"/>
                      <a:pt x="724" y="28"/>
                      <a:pt x="724" y="63"/>
                    </a:cubicBezTo>
                    <a:close/>
                    <a:moveTo>
                      <a:pt x="32" y="63"/>
                    </a:moveTo>
                    <a:cubicBezTo>
                      <a:pt x="32" y="284"/>
                      <a:pt x="32" y="284"/>
                      <a:pt x="32" y="284"/>
                    </a:cubicBezTo>
                    <a:cubicBezTo>
                      <a:pt x="692" y="284"/>
                      <a:pt x="692" y="284"/>
                      <a:pt x="692" y="284"/>
                    </a:cubicBezTo>
                    <a:cubicBezTo>
                      <a:pt x="692" y="63"/>
                      <a:pt x="692" y="63"/>
                      <a:pt x="692" y="63"/>
                    </a:cubicBezTo>
                    <a:cubicBezTo>
                      <a:pt x="692" y="46"/>
                      <a:pt x="678" y="32"/>
                      <a:pt x="660" y="32"/>
                    </a:cubicBezTo>
                    <a:cubicBezTo>
                      <a:pt x="64" y="32"/>
                      <a:pt x="64" y="32"/>
                      <a:pt x="64" y="32"/>
                    </a:cubicBezTo>
                    <a:cubicBezTo>
                      <a:pt x="46" y="32"/>
                      <a:pt x="32" y="46"/>
                      <a:pt x="32" y="63"/>
                    </a:cubicBezTo>
                    <a:close/>
                    <a:moveTo>
                      <a:pt x="692" y="497"/>
                    </a:moveTo>
                    <a:cubicBezTo>
                      <a:pt x="692" y="316"/>
                      <a:pt x="692" y="316"/>
                      <a:pt x="692" y="316"/>
                    </a:cubicBezTo>
                    <a:cubicBezTo>
                      <a:pt x="32" y="316"/>
                      <a:pt x="32" y="316"/>
                      <a:pt x="32" y="316"/>
                    </a:cubicBezTo>
                    <a:cubicBezTo>
                      <a:pt x="32" y="497"/>
                      <a:pt x="32" y="497"/>
                      <a:pt x="32" y="497"/>
                    </a:cubicBezTo>
                    <a:cubicBezTo>
                      <a:pt x="32" y="515"/>
                      <a:pt x="46" y="529"/>
                      <a:pt x="64" y="529"/>
                    </a:cubicBezTo>
                    <a:cubicBezTo>
                      <a:pt x="660" y="529"/>
                      <a:pt x="660" y="529"/>
                      <a:pt x="660" y="529"/>
                    </a:cubicBezTo>
                    <a:cubicBezTo>
                      <a:pt x="678" y="529"/>
                      <a:pt x="692" y="515"/>
                      <a:pt x="692" y="497"/>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100">
                  <a:solidFill>
                    <a:srgbClr val="000000"/>
                  </a:solidFill>
                </a:endParaRPr>
              </a:p>
            </p:txBody>
          </p:sp>
          <p:sp>
            <p:nvSpPr>
              <p:cNvPr id="16" name="Freeform 220">
                <a:extLst>
                  <a:ext uri="{FF2B5EF4-FFF2-40B4-BE49-F238E27FC236}">
                    <a16:creationId xmlns:a16="http://schemas.microsoft.com/office/drawing/2014/main" id="{720F7EEB-2E1F-DB43-8B7C-79A39B9343BD}"/>
                  </a:ext>
                </a:extLst>
              </p:cNvPr>
              <p:cNvSpPr>
                <a:spLocks noEditPoints="1"/>
              </p:cNvSpPr>
              <p:nvPr/>
            </p:nvSpPr>
            <p:spPr bwMode="auto">
              <a:xfrm>
                <a:off x="3710289" y="2125903"/>
                <a:ext cx="366829" cy="284239"/>
              </a:xfrm>
              <a:custGeom>
                <a:avLst/>
                <a:gdLst>
                  <a:gd name="T0" fmla="*/ 347 w 724"/>
                  <a:gd name="T1" fmla="*/ 201 h 561"/>
                  <a:gd name="T2" fmla="*/ 308 w 724"/>
                  <a:gd name="T3" fmla="*/ 200 h 561"/>
                  <a:gd name="T4" fmla="*/ 298 w 724"/>
                  <a:gd name="T5" fmla="*/ 177 h 561"/>
                  <a:gd name="T6" fmla="*/ 317 w 724"/>
                  <a:gd name="T7" fmla="*/ 170 h 561"/>
                  <a:gd name="T8" fmla="*/ 345 w 724"/>
                  <a:gd name="T9" fmla="*/ 181 h 561"/>
                  <a:gd name="T10" fmla="*/ 266 w 724"/>
                  <a:gd name="T11" fmla="*/ 201 h 561"/>
                  <a:gd name="T12" fmla="*/ 266 w 724"/>
                  <a:gd name="T13" fmla="*/ 201 h 561"/>
                  <a:gd name="T14" fmla="*/ 481 w 724"/>
                  <a:gd name="T15" fmla="*/ 157 h 561"/>
                  <a:gd name="T16" fmla="*/ 481 w 724"/>
                  <a:gd name="T17" fmla="*/ 201 h 561"/>
                  <a:gd name="T18" fmla="*/ 498 w 724"/>
                  <a:gd name="T19" fmla="*/ 160 h 561"/>
                  <a:gd name="T20" fmla="*/ 446 w 724"/>
                  <a:gd name="T21" fmla="*/ 141 h 561"/>
                  <a:gd name="T22" fmla="*/ 399 w 724"/>
                  <a:gd name="T23" fmla="*/ 139 h 561"/>
                  <a:gd name="T24" fmla="*/ 399 w 724"/>
                  <a:gd name="T25" fmla="*/ 201 h 561"/>
                  <a:gd name="T26" fmla="*/ 406 w 724"/>
                  <a:gd name="T27" fmla="*/ 143 h 561"/>
                  <a:gd name="T28" fmla="*/ 429 w 724"/>
                  <a:gd name="T29" fmla="*/ 160 h 561"/>
                  <a:gd name="T30" fmla="*/ 448 w 724"/>
                  <a:gd name="T31" fmla="*/ 153 h 561"/>
                  <a:gd name="T32" fmla="*/ 255 w 724"/>
                  <a:gd name="T33" fmla="*/ 179 h 561"/>
                  <a:gd name="T34" fmla="*/ 217 w 724"/>
                  <a:gd name="T35" fmla="*/ 202 h 561"/>
                  <a:gd name="T36" fmla="*/ 201 w 724"/>
                  <a:gd name="T37" fmla="*/ 237 h 561"/>
                  <a:gd name="T38" fmla="*/ 201 w 724"/>
                  <a:gd name="T39" fmla="*/ 140 h 561"/>
                  <a:gd name="T40" fmla="*/ 249 w 724"/>
                  <a:gd name="T41" fmla="*/ 137 h 561"/>
                  <a:gd name="T42" fmla="*/ 220 w 724"/>
                  <a:gd name="T43" fmla="*/ 139 h 561"/>
                  <a:gd name="T44" fmla="*/ 220 w 724"/>
                  <a:gd name="T45" fmla="*/ 192 h 561"/>
                  <a:gd name="T46" fmla="*/ 238 w 724"/>
                  <a:gd name="T47" fmla="*/ 164 h 561"/>
                  <a:gd name="T48" fmla="*/ 147 w 724"/>
                  <a:gd name="T49" fmla="*/ 150 h 561"/>
                  <a:gd name="T50" fmla="*/ 166 w 724"/>
                  <a:gd name="T51" fmla="*/ 142 h 561"/>
                  <a:gd name="T52" fmla="*/ 141 w 724"/>
                  <a:gd name="T53" fmla="*/ 129 h 561"/>
                  <a:gd name="T54" fmla="*/ 128 w 724"/>
                  <a:gd name="T55" fmla="*/ 154 h 561"/>
                  <a:gd name="T56" fmla="*/ 148 w 724"/>
                  <a:gd name="T57" fmla="*/ 173 h 561"/>
                  <a:gd name="T58" fmla="*/ 152 w 724"/>
                  <a:gd name="T59" fmla="*/ 189 h 561"/>
                  <a:gd name="T60" fmla="*/ 123 w 724"/>
                  <a:gd name="T61" fmla="*/ 195 h 561"/>
                  <a:gd name="T62" fmla="*/ 166 w 724"/>
                  <a:gd name="T63" fmla="*/ 197 h 561"/>
                  <a:gd name="T64" fmla="*/ 170 w 724"/>
                  <a:gd name="T65" fmla="*/ 170 h 561"/>
                  <a:gd name="T66" fmla="*/ 556 w 724"/>
                  <a:gd name="T67" fmla="*/ 118 h 561"/>
                  <a:gd name="T68" fmla="*/ 549 w 724"/>
                  <a:gd name="T69" fmla="*/ 123 h 561"/>
                  <a:gd name="T70" fmla="*/ 544 w 724"/>
                  <a:gd name="T71" fmla="*/ 118 h 561"/>
                  <a:gd name="T72" fmla="*/ 544 w 724"/>
                  <a:gd name="T73" fmla="*/ 199 h 561"/>
                  <a:gd name="T74" fmla="*/ 544 w 724"/>
                  <a:gd name="T75" fmla="*/ 143 h 561"/>
                  <a:gd name="T76" fmla="*/ 549 w 724"/>
                  <a:gd name="T77" fmla="*/ 114 h 561"/>
                  <a:gd name="T78" fmla="*/ 551 w 724"/>
                  <a:gd name="T79" fmla="*/ 118 h 561"/>
                  <a:gd name="T80" fmla="*/ 551 w 724"/>
                  <a:gd name="T81" fmla="*/ 119 h 561"/>
                  <a:gd name="T82" fmla="*/ 548 w 724"/>
                  <a:gd name="T83" fmla="*/ 117 h 561"/>
                  <a:gd name="T84" fmla="*/ 548 w 724"/>
                  <a:gd name="T85" fmla="*/ 115 h 561"/>
                  <a:gd name="T86" fmla="*/ 96 w 724"/>
                  <a:gd name="T87" fmla="*/ 427 h 561"/>
                  <a:gd name="T88" fmla="*/ 371 w 724"/>
                  <a:gd name="T89" fmla="*/ 411 h 561"/>
                  <a:gd name="T90" fmla="*/ 64 w 724"/>
                  <a:gd name="T91" fmla="*/ 561 h 561"/>
                  <a:gd name="T92" fmla="*/ 660 w 724"/>
                  <a:gd name="T93" fmla="*/ 0 h 561"/>
                  <a:gd name="T94" fmla="*/ 692 w 724"/>
                  <a:gd name="T95" fmla="*/ 284 h 561"/>
                  <a:gd name="T96" fmla="*/ 32 w 724"/>
                  <a:gd name="T97" fmla="*/ 63 h 561"/>
                  <a:gd name="T98" fmla="*/ 32 w 724"/>
                  <a:gd name="T99" fmla="*/ 497 h 5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24" h="561">
                    <a:moveTo>
                      <a:pt x="347" y="129"/>
                    </a:moveTo>
                    <a:cubicBezTo>
                      <a:pt x="366" y="129"/>
                      <a:pt x="366" y="129"/>
                      <a:pt x="366" y="129"/>
                    </a:cubicBezTo>
                    <a:cubicBezTo>
                      <a:pt x="366" y="201"/>
                      <a:pt x="366" y="201"/>
                      <a:pt x="366" y="201"/>
                    </a:cubicBezTo>
                    <a:cubicBezTo>
                      <a:pt x="347" y="201"/>
                      <a:pt x="347" y="201"/>
                      <a:pt x="347" y="201"/>
                    </a:cubicBezTo>
                    <a:cubicBezTo>
                      <a:pt x="347" y="192"/>
                      <a:pt x="347" y="192"/>
                      <a:pt x="347" y="192"/>
                    </a:cubicBezTo>
                    <a:cubicBezTo>
                      <a:pt x="344" y="196"/>
                      <a:pt x="340" y="199"/>
                      <a:pt x="336" y="200"/>
                    </a:cubicBezTo>
                    <a:cubicBezTo>
                      <a:pt x="332" y="202"/>
                      <a:pt x="328" y="203"/>
                      <a:pt x="323" y="203"/>
                    </a:cubicBezTo>
                    <a:cubicBezTo>
                      <a:pt x="317" y="203"/>
                      <a:pt x="312" y="202"/>
                      <a:pt x="308" y="200"/>
                    </a:cubicBezTo>
                    <a:cubicBezTo>
                      <a:pt x="304" y="197"/>
                      <a:pt x="301" y="194"/>
                      <a:pt x="300" y="190"/>
                    </a:cubicBezTo>
                    <a:cubicBezTo>
                      <a:pt x="299" y="188"/>
                      <a:pt x="299" y="187"/>
                      <a:pt x="299" y="186"/>
                    </a:cubicBezTo>
                    <a:cubicBezTo>
                      <a:pt x="298" y="185"/>
                      <a:pt x="298" y="184"/>
                      <a:pt x="298" y="182"/>
                    </a:cubicBezTo>
                    <a:cubicBezTo>
                      <a:pt x="298" y="181"/>
                      <a:pt x="298" y="179"/>
                      <a:pt x="298" y="177"/>
                    </a:cubicBezTo>
                    <a:cubicBezTo>
                      <a:pt x="298" y="175"/>
                      <a:pt x="297" y="173"/>
                      <a:pt x="297" y="170"/>
                    </a:cubicBezTo>
                    <a:cubicBezTo>
                      <a:pt x="297" y="129"/>
                      <a:pt x="297" y="129"/>
                      <a:pt x="297" y="129"/>
                    </a:cubicBezTo>
                    <a:cubicBezTo>
                      <a:pt x="317" y="129"/>
                      <a:pt x="317" y="129"/>
                      <a:pt x="317" y="129"/>
                    </a:cubicBezTo>
                    <a:cubicBezTo>
                      <a:pt x="317" y="170"/>
                      <a:pt x="317" y="170"/>
                      <a:pt x="317" y="170"/>
                    </a:cubicBezTo>
                    <a:cubicBezTo>
                      <a:pt x="317" y="174"/>
                      <a:pt x="317" y="177"/>
                      <a:pt x="317" y="179"/>
                    </a:cubicBezTo>
                    <a:cubicBezTo>
                      <a:pt x="317" y="181"/>
                      <a:pt x="318" y="182"/>
                      <a:pt x="319" y="184"/>
                    </a:cubicBezTo>
                    <a:cubicBezTo>
                      <a:pt x="321" y="188"/>
                      <a:pt x="325" y="190"/>
                      <a:pt x="331" y="190"/>
                    </a:cubicBezTo>
                    <a:cubicBezTo>
                      <a:pt x="338" y="190"/>
                      <a:pt x="343" y="187"/>
                      <a:pt x="345" y="181"/>
                    </a:cubicBezTo>
                    <a:cubicBezTo>
                      <a:pt x="346" y="179"/>
                      <a:pt x="347" y="178"/>
                      <a:pt x="347" y="176"/>
                    </a:cubicBezTo>
                    <a:cubicBezTo>
                      <a:pt x="347" y="174"/>
                      <a:pt x="347" y="171"/>
                      <a:pt x="347" y="168"/>
                    </a:cubicBezTo>
                    <a:lnTo>
                      <a:pt x="347" y="129"/>
                    </a:lnTo>
                    <a:close/>
                    <a:moveTo>
                      <a:pt x="266" y="201"/>
                    </a:moveTo>
                    <a:cubicBezTo>
                      <a:pt x="285" y="201"/>
                      <a:pt x="285" y="201"/>
                      <a:pt x="285" y="201"/>
                    </a:cubicBezTo>
                    <a:cubicBezTo>
                      <a:pt x="285" y="95"/>
                      <a:pt x="285" y="95"/>
                      <a:pt x="285" y="95"/>
                    </a:cubicBezTo>
                    <a:cubicBezTo>
                      <a:pt x="266" y="95"/>
                      <a:pt x="266" y="95"/>
                      <a:pt x="266" y="95"/>
                    </a:cubicBezTo>
                    <a:lnTo>
                      <a:pt x="266" y="201"/>
                    </a:lnTo>
                    <a:close/>
                    <a:moveTo>
                      <a:pt x="523" y="134"/>
                    </a:moveTo>
                    <a:cubicBezTo>
                      <a:pt x="508" y="128"/>
                      <a:pt x="508" y="128"/>
                      <a:pt x="508" y="128"/>
                    </a:cubicBezTo>
                    <a:cubicBezTo>
                      <a:pt x="483" y="157"/>
                      <a:pt x="483" y="157"/>
                      <a:pt x="483" y="157"/>
                    </a:cubicBezTo>
                    <a:cubicBezTo>
                      <a:pt x="481" y="157"/>
                      <a:pt x="481" y="157"/>
                      <a:pt x="481" y="157"/>
                    </a:cubicBezTo>
                    <a:cubicBezTo>
                      <a:pt x="481" y="95"/>
                      <a:pt x="481" y="95"/>
                      <a:pt x="481" y="95"/>
                    </a:cubicBezTo>
                    <a:cubicBezTo>
                      <a:pt x="462" y="95"/>
                      <a:pt x="462" y="95"/>
                      <a:pt x="462" y="95"/>
                    </a:cubicBezTo>
                    <a:cubicBezTo>
                      <a:pt x="462" y="201"/>
                      <a:pt x="462" y="201"/>
                      <a:pt x="462" y="201"/>
                    </a:cubicBezTo>
                    <a:cubicBezTo>
                      <a:pt x="481" y="201"/>
                      <a:pt x="481" y="201"/>
                      <a:pt x="481" y="201"/>
                    </a:cubicBezTo>
                    <a:cubicBezTo>
                      <a:pt x="481" y="163"/>
                      <a:pt x="481" y="163"/>
                      <a:pt x="481" y="163"/>
                    </a:cubicBezTo>
                    <a:cubicBezTo>
                      <a:pt x="510" y="203"/>
                      <a:pt x="510" y="203"/>
                      <a:pt x="510" y="203"/>
                    </a:cubicBezTo>
                    <a:cubicBezTo>
                      <a:pt x="527" y="196"/>
                      <a:pt x="527" y="196"/>
                      <a:pt x="527" y="196"/>
                    </a:cubicBezTo>
                    <a:cubicBezTo>
                      <a:pt x="498" y="160"/>
                      <a:pt x="498" y="160"/>
                      <a:pt x="498" y="160"/>
                    </a:cubicBezTo>
                    <a:lnTo>
                      <a:pt x="523" y="134"/>
                    </a:lnTo>
                    <a:close/>
                    <a:moveTo>
                      <a:pt x="448" y="148"/>
                    </a:moveTo>
                    <a:cubicBezTo>
                      <a:pt x="448" y="146"/>
                      <a:pt x="448" y="145"/>
                      <a:pt x="447" y="144"/>
                    </a:cubicBezTo>
                    <a:cubicBezTo>
                      <a:pt x="447" y="143"/>
                      <a:pt x="447" y="142"/>
                      <a:pt x="446" y="141"/>
                    </a:cubicBezTo>
                    <a:cubicBezTo>
                      <a:pt x="445" y="137"/>
                      <a:pt x="442" y="133"/>
                      <a:pt x="438" y="131"/>
                    </a:cubicBezTo>
                    <a:cubicBezTo>
                      <a:pt x="434" y="128"/>
                      <a:pt x="429" y="127"/>
                      <a:pt x="423" y="127"/>
                    </a:cubicBezTo>
                    <a:cubicBezTo>
                      <a:pt x="418" y="127"/>
                      <a:pt x="414" y="128"/>
                      <a:pt x="410" y="130"/>
                    </a:cubicBezTo>
                    <a:cubicBezTo>
                      <a:pt x="406" y="132"/>
                      <a:pt x="402" y="135"/>
                      <a:pt x="399" y="139"/>
                    </a:cubicBezTo>
                    <a:cubicBezTo>
                      <a:pt x="399" y="129"/>
                      <a:pt x="399" y="129"/>
                      <a:pt x="399" y="129"/>
                    </a:cubicBezTo>
                    <a:cubicBezTo>
                      <a:pt x="379" y="129"/>
                      <a:pt x="379" y="129"/>
                      <a:pt x="379" y="129"/>
                    </a:cubicBezTo>
                    <a:cubicBezTo>
                      <a:pt x="379" y="201"/>
                      <a:pt x="379" y="201"/>
                      <a:pt x="379" y="201"/>
                    </a:cubicBezTo>
                    <a:cubicBezTo>
                      <a:pt x="399" y="201"/>
                      <a:pt x="399" y="201"/>
                      <a:pt x="399" y="201"/>
                    </a:cubicBezTo>
                    <a:cubicBezTo>
                      <a:pt x="399" y="162"/>
                      <a:pt x="399" y="162"/>
                      <a:pt x="399" y="162"/>
                    </a:cubicBezTo>
                    <a:cubicBezTo>
                      <a:pt x="399" y="159"/>
                      <a:pt x="399" y="156"/>
                      <a:pt x="399" y="154"/>
                    </a:cubicBezTo>
                    <a:cubicBezTo>
                      <a:pt x="399" y="153"/>
                      <a:pt x="400" y="151"/>
                      <a:pt x="400" y="149"/>
                    </a:cubicBezTo>
                    <a:cubicBezTo>
                      <a:pt x="402" y="146"/>
                      <a:pt x="404" y="144"/>
                      <a:pt x="406" y="143"/>
                    </a:cubicBezTo>
                    <a:cubicBezTo>
                      <a:pt x="409" y="141"/>
                      <a:pt x="412" y="140"/>
                      <a:pt x="415" y="140"/>
                    </a:cubicBezTo>
                    <a:cubicBezTo>
                      <a:pt x="421" y="140"/>
                      <a:pt x="425" y="142"/>
                      <a:pt x="427" y="146"/>
                    </a:cubicBezTo>
                    <a:cubicBezTo>
                      <a:pt x="428" y="148"/>
                      <a:pt x="429" y="150"/>
                      <a:pt x="429" y="152"/>
                    </a:cubicBezTo>
                    <a:cubicBezTo>
                      <a:pt x="429" y="153"/>
                      <a:pt x="429" y="156"/>
                      <a:pt x="429" y="160"/>
                    </a:cubicBezTo>
                    <a:cubicBezTo>
                      <a:pt x="429" y="201"/>
                      <a:pt x="429" y="201"/>
                      <a:pt x="429" y="201"/>
                    </a:cubicBezTo>
                    <a:cubicBezTo>
                      <a:pt x="448" y="201"/>
                      <a:pt x="448" y="201"/>
                      <a:pt x="448" y="201"/>
                    </a:cubicBezTo>
                    <a:cubicBezTo>
                      <a:pt x="448" y="160"/>
                      <a:pt x="448" y="160"/>
                      <a:pt x="448" y="160"/>
                    </a:cubicBezTo>
                    <a:cubicBezTo>
                      <a:pt x="448" y="157"/>
                      <a:pt x="448" y="155"/>
                      <a:pt x="448" y="153"/>
                    </a:cubicBezTo>
                    <a:cubicBezTo>
                      <a:pt x="448" y="151"/>
                      <a:pt x="448" y="149"/>
                      <a:pt x="448" y="148"/>
                    </a:cubicBezTo>
                    <a:close/>
                    <a:moveTo>
                      <a:pt x="255" y="149"/>
                    </a:moveTo>
                    <a:cubicBezTo>
                      <a:pt x="257" y="153"/>
                      <a:pt x="258" y="158"/>
                      <a:pt x="258" y="164"/>
                    </a:cubicBezTo>
                    <a:cubicBezTo>
                      <a:pt x="258" y="169"/>
                      <a:pt x="257" y="174"/>
                      <a:pt x="255" y="179"/>
                    </a:cubicBezTo>
                    <a:cubicBezTo>
                      <a:pt x="253" y="184"/>
                      <a:pt x="251" y="188"/>
                      <a:pt x="248" y="192"/>
                    </a:cubicBezTo>
                    <a:cubicBezTo>
                      <a:pt x="245" y="195"/>
                      <a:pt x="241" y="198"/>
                      <a:pt x="237" y="200"/>
                    </a:cubicBezTo>
                    <a:cubicBezTo>
                      <a:pt x="233" y="202"/>
                      <a:pt x="228" y="203"/>
                      <a:pt x="223" y="203"/>
                    </a:cubicBezTo>
                    <a:cubicBezTo>
                      <a:pt x="221" y="203"/>
                      <a:pt x="219" y="203"/>
                      <a:pt x="217" y="202"/>
                    </a:cubicBezTo>
                    <a:cubicBezTo>
                      <a:pt x="215" y="202"/>
                      <a:pt x="213" y="201"/>
                      <a:pt x="211" y="200"/>
                    </a:cubicBezTo>
                    <a:cubicBezTo>
                      <a:pt x="210" y="200"/>
                      <a:pt x="208" y="198"/>
                      <a:pt x="206" y="197"/>
                    </a:cubicBezTo>
                    <a:cubicBezTo>
                      <a:pt x="205" y="195"/>
                      <a:pt x="203" y="194"/>
                      <a:pt x="201" y="192"/>
                    </a:cubicBezTo>
                    <a:cubicBezTo>
                      <a:pt x="201" y="237"/>
                      <a:pt x="201" y="237"/>
                      <a:pt x="201" y="237"/>
                    </a:cubicBezTo>
                    <a:cubicBezTo>
                      <a:pt x="182" y="237"/>
                      <a:pt x="182" y="237"/>
                      <a:pt x="182" y="237"/>
                    </a:cubicBezTo>
                    <a:cubicBezTo>
                      <a:pt x="182" y="129"/>
                      <a:pt x="182" y="129"/>
                      <a:pt x="182" y="129"/>
                    </a:cubicBezTo>
                    <a:cubicBezTo>
                      <a:pt x="201" y="129"/>
                      <a:pt x="201" y="129"/>
                      <a:pt x="201" y="129"/>
                    </a:cubicBezTo>
                    <a:cubicBezTo>
                      <a:pt x="201" y="140"/>
                      <a:pt x="201" y="140"/>
                      <a:pt x="201" y="140"/>
                    </a:cubicBezTo>
                    <a:cubicBezTo>
                      <a:pt x="204" y="135"/>
                      <a:pt x="208" y="132"/>
                      <a:pt x="212" y="130"/>
                    </a:cubicBezTo>
                    <a:cubicBezTo>
                      <a:pt x="216" y="128"/>
                      <a:pt x="221" y="127"/>
                      <a:pt x="226" y="127"/>
                    </a:cubicBezTo>
                    <a:cubicBezTo>
                      <a:pt x="230" y="127"/>
                      <a:pt x="235" y="128"/>
                      <a:pt x="239" y="130"/>
                    </a:cubicBezTo>
                    <a:cubicBezTo>
                      <a:pt x="243" y="132"/>
                      <a:pt x="246" y="134"/>
                      <a:pt x="249" y="137"/>
                    </a:cubicBezTo>
                    <a:cubicBezTo>
                      <a:pt x="252" y="141"/>
                      <a:pt x="254" y="144"/>
                      <a:pt x="255" y="149"/>
                    </a:cubicBezTo>
                    <a:close/>
                    <a:moveTo>
                      <a:pt x="238" y="164"/>
                    </a:moveTo>
                    <a:cubicBezTo>
                      <a:pt x="238" y="156"/>
                      <a:pt x="236" y="150"/>
                      <a:pt x="233" y="146"/>
                    </a:cubicBezTo>
                    <a:cubicBezTo>
                      <a:pt x="230" y="141"/>
                      <a:pt x="225" y="139"/>
                      <a:pt x="220" y="139"/>
                    </a:cubicBezTo>
                    <a:cubicBezTo>
                      <a:pt x="214" y="139"/>
                      <a:pt x="209" y="141"/>
                      <a:pt x="206" y="146"/>
                    </a:cubicBezTo>
                    <a:cubicBezTo>
                      <a:pt x="202" y="151"/>
                      <a:pt x="201" y="157"/>
                      <a:pt x="201" y="166"/>
                    </a:cubicBezTo>
                    <a:cubicBezTo>
                      <a:pt x="201" y="174"/>
                      <a:pt x="202" y="180"/>
                      <a:pt x="206" y="185"/>
                    </a:cubicBezTo>
                    <a:cubicBezTo>
                      <a:pt x="209" y="189"/>
                      <a:pt x="214" y="192"/>
                      <a:pt x="220" y="192"/>
                    </a:cubicBezTo>
                    <a:cubicBezTo>
                      <a:pt x="223" y="192"/>
                      <a:pt x="226" y="191"/>
                      <a:pt x="228" y="189"/>
                    </a:cubicBezTo>
                    <a:cubicBezTo>
                      <a:pt x="230" y="187"/>
                      <a:pt x="232" y="185"/>
                      <a:pt x="234" y="182"/>
                    </a:cubicBezTo>
                    <a:cubicBezTo>
                      <a:pt x="235" y="180"/>
                      <a:pt x="236" y="177"/>
                      <a:pt x="237" y="173"/>
                    </a:cubicBezTo>
                    <a:cubicBezTo>
                      <a:pt x="237" y="170"/>
                      <a:pt x="238" y="167"/>
                      <a:pt x="238" y="164"/>
                    </a:cubicBezTo>
                    <a:close/>
                    <a:moveTo>
                      <a:pt x="170" y="170"/>
                    </a:moveTo>
                    <a:cubicBezTo>
                      <a:pt x="169" y="168"/>
                      <a:pt x="167" y="166"/>
                      <a:pt x="164" y="164"/>
                    </a:cubicBezTo>
                    <a:cubicBezTo>
                      <a:pt x="162" y="162"/>
                      <a:pt x="159" y="160"/>
                      <a:pt x="155" y="157"/>
                    </a:cubicBezTo>
                    <a:cubicBezTo>
                      <a:pt x="151" y="154"/>
                      <a:pt x="149" y="152"/>
                      <a:pt x="147" y="150"/>
                    </a:cubicBezTo>
                    <a:cubicBezTo>
                      <a:pt x="146" y="149"/>
                      <a:pt x="145" y="147"/>
                      <a:pt x="145" y="145"/>
                    </a:cubicBezTo>
                    <a:cubicBezTo>
                      <a:pt x="145" y="143"/>
                      <a:pt x="146" y="142"/>
                      <a:pt x="148" y="140"/>
                    </a:cubicBezTo>
                    <a:cubicBezTo>
                      <a:pt x="149" y="139"/>
                      <a:pt x="152" y="138"/>
                      <a:pt x="154" y="138"/>
                    </a:cubicBezTo>
                    <a:cubicBezTo>
                      <a:pt x="158" y="138"/>
                      <a:pt x="162" y="140"/>
                      <a:pt x="166" y="142"/>
                    </a:cubicBezTo>
                    <a:cubicBezTo>
                      <a:pt x="172" y="133"/>
                      <a:pt x="172" y="133"/>
                      <a:pt x="172" y="133"/>
                    </a:cubicBezTo>
                    <a:cubicBezTo>
                      <a:pt x="169" y="131"/>
                      <a:pt x="166" y="130"/>
                      <a:pt x="162" y="129"/>
                    </a:cubicBezTo>
                    <a:cubicBezTo>
                      <a:pt x="159" y="128"/>
                      <a:pt x="155" y="127"/>
                      <a:pt x="151" y="127"/>
                    </a:cubicBezTo>
                    <a:cubicBezTo>
                      <a:pt x="148" y="127"/>
                      <a:pt x="144" y="128"/>
                      <a:pt x="141" y="129"/>
                    </a:cubicBezTo>
                    <a:cubicBezTo>
                      <a:pt x="138" y="130"/>
                      <a:pt x="136" y="131"/>
                      <a:pt x="134" y="133"/>
                    </a:cubicBezTo>
                    <a:cubicBezTo>
                      <a:pt x="131" y="135"/>
                      <a:pt x="130" y="137"/>
                      <a:pt x="129" y="139"/>
                    </a:cubicBezTo>
                    <a:cubicBezTo>
                      <a:pt x="127" y="142"/>
                      <a:pt x="127" y="144"/>
                      <a:pt x="127" y="147"/>
                    </a:cubicBezTo>
                    <a:cubicBezTo>
                      <a:pt x="127" y="150"/>
                      <a:pt x="127" y="152"/>
                      <a:pt x="128" y="154"/>
                    </a:cubicBezTo>
                    <a:cubicBezTo>
                      <a:pt x="129" y="156"/>
                      <a:pt x="130" y="158"/>
                      <a:pt x="132" y="160"/>
                    </a:cubicBezTo>
                    <a:cubicBezTo>
                      <a:pt x="133" y="161"/>
                      <a:pt x="135" y="163"/>
                      <a:pt x="137" y="164"/>
                    </a:cubicBezTo>
                    <a:cubicBezTo>
                      <a:pt x="138" y="166"/>
                      <a:pt x="140" y="167"/>
                      <a:pt x="142" y="168"/>
                    </a:cubicBezTo>
                    <a:cubicBezTo>
                      <a:pt x="145" y="170"/>
                      <a:pt x="147" y="172"/>
                      <a:pt x="148" y="173"/>
                    </a:cubicBezTo>
                    <a:cubicBezTo>
                      <a:pt x="150" y="174"/>
                      <a:pt x="151" y="176"/>
                      <a:pt x="152" y="177"/>
                    </a:cubicBezTo>
                    <a:cubicBezTo>
                      <a:pt x="153" y="178"/>
                      <a:pt x="154" y="179"/>
                      <a:pt x="154" y="180"/>
                    </a:cubicBezTo>
                    <a:cubicBezTo>
                      <a:pt x="154" y="181"/>
                      <a:pt x="154" y="182"/>
                      <a:pt x="154" y="183"/>
                    </a:cubicBezTo>
                    <a:cubicBezTo>
                      <a:pt x="154" y="186"/>
                      <a:pt x="154" y="188"/>
                      <a:pt x="152" y="189"/>
                    </a:cubicBezTo>
                    <a:cubicBezTo>
                      <a:pt x="150" y="191"/>
                      <a:pt x="147" y="192"/>
                      <a:pt x="144" y="192"/>
                    </a:cubicBezTo>
                    <a:cubicBezTo>
                      <a:pt x="142" y="192"/>
                      <a:pt x="139" y="191"/>
                      <a:pt x="137" y="190"/>
                    </a:cubicBezTo>
                    <a:cubicBezTo>
                      <a:pt x="134" y="189"/>
                      <a:pt x="132" y="187"/>
                      <a:pt x="129" y="185"/>
                    </a:cubicBezTo>
                    <a:cubicBezTo>
                      <a:pt x="123" y="195"/>
                      <a:pt x="123" y="195"/>
                      <a:pt x="123" y="195"/>
                    </a:cubicBezTo>
                    <a:cubicBezTo>
                      <a:pt x="126" y="198"/>
                      <a:pt x="130" y="200"/>
                      <a:pt x="134" y="201"/>
                    </a:cubicBezTo>
                    <a:cubicBezTo>
                      <a:pt x="138" y="202"/>
                      <a:pt x="142" y="203"/>
                      <a:pt x="147" y="203"/>
                    </a:cubicBezTo>
                    <a:cubicBezTo>
                      <a:pt x="150" y="203"/>
                      <a:pt x="154" y="202"/>
                      <a:pt x="157" y="201"/>
                    </a:cubicBezTo>
                    <a:cubicBezTo>
                      <a:pt x="161" y="200"/>
                      <a:pt x="164" y="199"/>
                      <a:pt x="166" y="197"/>
                    </a:cubicBezTo>
                    <a:cubicBezTo>
                      <a:pt x="168" y="195"/>
                      <a:pt x="170" y="193"/>
                      <a:pt x="172" y="190"/>
                    </a:cubicBezTo>
                    <a:cubicBezTo>
                      <a:pt x="173" y="187"/>
                      <a:pt x="174" y="184"/>
                      <a:pt x="174" y="181"/>
                    </a:cubicBezTo>
                    <a:cubicBezTo>
                      <a:pt x="174" y="179"/>
                      <a:pt x="173" y="177"/>
                      <a:pt x="173" y="175"/>
                    </a:cubicBezTo>
                    <a:cubicBezTo>
                      <a:pt x="172" y="173"/>
                      <a:pt x="171" y="172"/>
                      <a:pt x="170" y="170"/>
                    </a:cubicBezTo>
                    <a:close/>
                    <a:moveTo>
                      <a:pt x="543" y="118"/>
                    </a:moveTo>
                    <a:cubicBezTo>
                      <a:pt x="543" y="114"/>
                      <a:pt x="546" y="111"/>
                      <a:pt x="549" y="111"/>
                    </a:cubicBezTo>
                    <a:cubicBezTo>
                      <a:pt x="549" y="111"/>
                      <a:pt x="549" y="111"/>
                      <a:pt x="549" y="111"/>
                    </a:cubicBezTo>
                    <a:cubicBezTo>
                      <a:pt x="553" y="111"/>
                      <a:pt x="556" y="114"/>
                      <a:pt x="556" y="118"/>
                    </a:cubicBezTo>
                    <a:cubicBezTo>
                      <a:pt x="556" y="121"/>
                      <a:pt x="553" y="124"/>
                      <a:pt x="549" y="124"/>
                    </a:cubicBezTo>
                    <a:cubicBezTo>
                      <a:pt x="546" y="124"/>
                      <a:pt x="543" y="121"/>
                      <a:pt x="543" y="118"/>
                    </a:cubicBezTo>
                    <a:close/>
                    <a:moveTo>
                      <a:pt x="544" y="118"/>
                    </a:moveTo>
                    <a:cubicBezTo>
                      <a:pt x="544" y="121"/>
                      <a:pt x="547" y="123"/>
                      <a:pt x="549" y="123"/>
                    </a:cubicBezTo>
                    <a:cubicBezTo>
                      <a:pt x="552" y="123"/>
                      <a:pt x="555" y="121"/>
                      <a:pt x="555" y="118"/>
                    </a:cubicBezTo>
                    <a:cubicBezTo>
                      <a:pt x="555" y="114"/>
                      <a:pt x="552" y="112"/>
                      <a:pt x="549" y="112"/>
                    </a:cubicBezTo>
                    <a:cubicBezTo>
                      <a:pt x="549" y="112"/>
                      <a:pt x="549" y="112"/>
                      <a:pt x="549" y="112"/>
                    </a:cubicBezTo>
                    <a:cubicBezTo>
                      <a:pt x="547" y="112"/>
                      <a:pt x="544" y="114"/>
                      <a:pt x="544" y="118"/>
                    </a:cubicBezTo>
                    <a:close/>
                    <a:moveTo>
                      <a:pt x="544" y="143"/>
                    </a:moveTo>
                    <a:cubicBezTo>
                      <a:pt x="589" y="164"/>
                      <a:pt x="589" y="164"/>
                      <a:pt x="589" y="164"/>
                    </a:cubicBezTo>
                    <a:cubicBezTo>
                      <a:pt x="544" y="187"/>
                      <a:pt x="544" y="187"/>
                      <a:pt x="544" y="187"/>
                    </a:cubicBezTo>
                    <a:cubicBezTo>
                      <a:pt x="544" y="199"/>
                      <a:pt x="544" y="199"/>
                      <a:pt x="544" y="199"/>
                    </a:cubicBezTo>
                    <a:cubicBezTo>
                      <a:pt x="602" y="171"/>
                      <a:pt x="602" y="171"/>
                      <a:pt x="602" y="171"/>
                    </a:cubicBezTo>
                    <a:cubicBezTo>
                      <a:pt x="602" y="159"/>
                      <a:pt x="602" y="159"/>
                      <a:pt x="602" y="159"/>
                    </a:cubicBezTo>
                    <a:cubicBezTo>
                      <a:pt x="544" y="130"/>
                      <a:pt x="544" y="130"/>
                      <a:pt x="544" y="130"/>
                    </a:cubicBezTo>
                    <a:lnTo>
                      <a:pt x="544" y="143"/>
                    </a:lnTo>
                    <a:close/>
                    <a:moveTo>
                      <a:pt x="548" y="121"/>
                    </a:moveTo>
                    <a:cubicBezTo>
                      <a:pt x="547" y="121"/>
                      <a:pt x="547" y="121"/>
                      <a:pt x="547" y="121"/>
                    </a:cubicBezTo>
                    <a:cubicBezTo>
                      <a:pt x="547" y="114"/>
                      <a:pt x="547" y="114"/>
                      <a:pt x="547" y="114"/>
                    </a:cubicBezTo>
                    <a:cubicBezTo>
                      <a:pt x="548" y="114"/>
                      <a:pt x="548" y="114"/>
                      <a:pt x="549" y="114"/>
                    </a:cubicBezTo>
                    <a:cubicBezTo>
                      <a:pt x="550" y="114"/>
                      <a:pt x="551" y="114"/>
                      <a:pt x="551" y="114"/>
                    </a:cubicBezTo>
                    <a:cubicBezTo>
                      <a:pt x="552" y="115"/>
                      <a:pt x="552" y="115"/>
                      <a:pt x="552" y="116"/>
                    </a:cubicBezTo>
                    <a:cubicBezTo>
                      <a:pt x="552" y="117"/>
                      <a:pt x="551" y="117"/>
                      <a:pt x="551" y="118"/>
                    </a:cubicBezTo>
                    <a:cubicBezTo>
                      <a:pt x="551" y="118"/>
                      <a:pt x="551" y="118"/>
                      <a:pt x="551" y="118"/>
                    </a:cubicBezTo>
                    <a:cubicBezTo>
                      <a:pt x="551" y="118"/>
                      <a:pt x="552" y="118"/>
                      <a:pt x="552" y="119"/>
                    </a:cubicBezTo>
                    <a:cubicBezTo>
                      <a:pt x="552" y="121"/>
                      <a:pt x="552" y="121"/>
                      <a:pt x="552" y="121"/>
                    </a:cubicBezTo>
                    <a:cubicBezTo>
                      <a:pt x="551" y="121"/>
                      <a:pt x="551" y="121"/>
                      <a:pt x="551" y="121"/>
                    </a:cubicBezTo>
                    <a:cubicBezTo>
                      <a:pt x="551" y="121"/>
                      <a:pt x="551" y="120"/>
                      <a:pt x="551" y="119"/>
                    </a:cubicBezTo>
                    <a:cubicBezTo>
                      <a:pt x="550" y="119"/>
                      <a:pt x="550" y="118"/>
                      <a:pt x="549" y="118"/>
                    </a:cubicBezTo>
                    <a:cubicBezTo>
                      <a:pt x="548" y="118"/>
                      <a:pt x="548" y="118"/>
                      <a:pt x="548" y="118"/>
                    </a:cubicBezTo>
                    <a:lnTo>
                      <a:pt x="548" y="121"/>
                    </a:lnTo>
                    <a:close/>
                    <a:moveTo>
                      <a:pt x="548" y="117"/>
                    </a:moveTo>
                    <a:cubicBezTo>
                      <a:pt x="549" y="117"/>
                      <a:pt x="549" y="117"/>
                      <a:pt x="549" y="117"/>
                    </a:cubicBezTo>
                    <a:cubicBezTo>
                      <a:pt x="550" y="117"/>
                      <a:pt x="551" y="117"/>
                      <a:pt x="551" y="116"/>
                    </a:cubicBezTo>
                    <a:cubicBezTo>
                      <a:pt x="551" y="115"/>
                      <a:pt x="550" y="115"/>
                      <a:pt x="549" y="115"/>
                    </a:cubicBezTo>
                    <a:cubicBezTo>
                      <a:pt x="549" y="115"/>
                      <a:pt x="548" y="115"/>
                      <a:pt x="548" y="115"/>
                    </a:cubicBezTo>
                    <a:lnTo>
                      <a:pt x="548" y="117"/>
                    </a:lnTo>
                    <a:close/>
                    <a:moveTo>
                      <a:pt x="371" y="411"/>
                    </a:moveTo>
                    <a:cubicBezTo>
                      <a:pt x="112" y="411"/>
                      <a:pt x="112" y="411"/>
                      <a:pt x="112" y="411"/>
                    </a:cubicBezTo>
                    <a:cubicBezTo>
                      <a:pt x="103" y="411"/>
                      <a:pt x="96" y="418"/>
                      <a:pt x="96" y="427"/>
                    </a:cubicBezTo>
                    <a:cubicBezTo>
                      <a:pt x="96" y="436"/>
                      <a:pt x="103" y="443"/>
                      <a:pt x="112" y="443"/>
                    </a:cubicBezTo>
                    <a:cubicBezTo>
                      <a:pt x="371" y="443"/>
                      <a:pt x="371" y="443"/>
                      <a:pt x="371" y="443"/>
                    </a:cubicBezTo>
                    <a:cubicBezTo>
                      <a:pt x="380" y="443"/>
                      <a:pt x="387" y="436"/>
                      <a:pt x="387" y="427"/>
                    </a:cubicBezTo>
                    <a:cubicBezTo>
                      <a:pt x="387" y="418"/>
                      <a:pt x="380" y="411"/>
                      <a:pt x="371" y="411"/>
                    </a:cubicBezTo>
                    <a:close/>
                    <a:moveTo>
                      <a:pt x="724" y="63"/>
                    </a:moveTo>
                    <a:cubicBezTo>
                      <a:pt x="724" y="497"/>
                      <a:pt x="724" y="497"/>
                      <a:pt x="724" y="497"/>
                    </a:cubicBezTo>
                    <a:cubicBezTo>
                      <a:pt x="724" y="532"/>
                      <a:pt x="695" y="561"/>
                      <a:pt x="660" y="561"/>
                    </a:cubicBezTo>
                    <a:cubicBezTo>
                      <a:pt x="64" y="561"/>
                      <a:pt x="64" y="561"/>
                      <a:pt x="64" y="561"/>
                    </a:cubicBezTo>
                    <a:cubicBezTo>
                      <a:pt x="29" y="561"/>
                      <a:pt x="0" y="532"/>
                      <a:pt x="0" y="497"/>
                    </a:cubicBezTo>
                    <a:cubicBezTo>
                      <a:pt x="0" y="63"/>
                      <a:pt x="0" y="63"/>
                      <a:pt x="0" y="63"/>
                    </a:cubicBezTo>
                    <a:cubicBezTo>
                      <a:pt x="0" y="28"/>
                      <a:pt x="29" y="0"/>
                      <a:pt x="64" y="0"/>
                    </a:cubicBezTo>
                    <a:cubicBezTo>
                      <a:pt x="660" y="0"/>
                      <a:pt x="660" y="0"/>
                      <a:pt x="660" y="0"/>
                    </a:cubicBezTo>
                    <a:cubicBezTo>
                      <a:pt x="695" y="0"/>
                      <a:pt x="724" y="28"/>
                      <a:pt x="724" y="63"/>
                    </a:cubicBezTo>
                    <a:close/>
                    <a:moveTo>
                      <a:pt x="32" y="63"/>
                    </a:moveTo>
                    <a:cubicBezTo>
                      <a:pt x="32" y="284"/>
                      <a:pt x="32" y="284"/>
                      <a:pt x="32" y="284"/>
                    </a:cubicBezTo>
                    <a:cubicBezTo>
                      <a:pt x="692" y="284"/>
                      <a:pt x="692" y="284"/>
                      <a:pt x="692" y="284"/>
                    </a:cubicBezTo>
                    <a:cubicBezTo>
                      <a:pt x="692" y="63"/>
                      <a:pt x="692" y="63"/>
                      <a:pt x="692" y="63"/>
                    </a:cubicBezTo>
                    <a:cubicBezTo>
                      <a:pt x="692" y="46"/>
                      <a:pt x="678" y="32"/>
                      <a:pt x="660" y="32"/>
                    </a:cubicBezTo>
                    <a:cubicBezTo>
                      <a:pt x="64" y="32"/>
                      <a:pt x="64" y="32"/>
                      <a:pt x="64" y="32"/>
                    </a:cubicBezTo>
                    <a:cubicBezTo>
                      <a:pt x="46" y="32"/>
                      <a:pt x="32" y="46"/>
                      <a:pt x="32" y="63"/>
                    </a:cubicBezTo>
                    <a:close/>
                    <a:moveTo>
                      <a:pt x="692" y="497"/>
                    </a:moveTo>
                    <a:cubicBezTo>
                      <a:pt x="692" y="316"/>
                      <a:pt x="692" y="316"/>
                      <a:pt x="692" y="316"/>
                    </a:cubicBezTo>
                    <a:cubicBezTo>
                      <a:pt x="32" y="316"/>
                      <a:pt x="32" y="316"/>
                      <a:pt x="32" y="316"/>
                    </a:cubicBezTo>
                    <a:cubicBezTo>
                      <a:pt x="32" y="497"/>
                      <a:pt x="32" y="497"/>
                      <a:pt x="32" y="497"/>
                    </a:cubicBezTo>
                    <a:cubicBezTo>
                      <a:pt x="32" y="515"/>
                      <a:pt x="46" y="529"/>
                      <a:pt x="64" y="529"/>
                    </a:cubicBezTo>
                    <a:cubicBezTo>
                      <a:pt x="660" y="529"/>
                      <a:pt x="660" y="529"/>
                      <a:pt x="660" y="529"/>
                    </a:cubicBezTo>
                    <a:cubicBezTo>
                      <a:pt x="678" y="529"/>
                      <a:pt x="692" y="515"/>
                      <a:pt x="692" y="497"/>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100">
                  <a:solidFill>
                    <a:srgbClr val="000000"/>
                  </a:solidFill>
                </a:endParaRPr>
              </a:p>
            </p:txBody>
          </p:sp>
          <p:sp>
            <p:nvSpPr>
              <p:cNvPr id="17" name="Freeform 220">
                <a:extLst>
                  <a:ext uri="{FF2B5EF4-FFF2-40B4-BE49-F238E27FC236}">
                    <a16:creationId xmlns:a16="http://schemas.microsoft.com/office/drawing/2014/main" id="{F81EC983-337C-C247-97B0-9BD4D696A309}"/>
                  </a:ext>
                </a:extLst>
              </p:cNvPr>
              <p:cNvSpPr>
                <a:spLocks noEditPoints="1"/>
              </p:cNvSpPr>
              <p:nvPr/>
            </p:nvSpPr>
            <p:spPr bwMode="auto">
              <a:xfrm>
                <a:off x="4248568" y="2125902"/>
                <a:ext cx="366829" cy="284239"/>
              </a:xfrm>
              <a:custGeom>
                <a:avLst/>
                <a:gdLst>
                  <a:gd name="T0" fmla="*/ 347 w 724"/>
                  <a:gd name="T1" fmla="*/ 201 h 561"/>
                  <a:gd name="T2" fmla="*/ 308 w 724"/>
                  <a:gd name="T3" fmla="*/ 200 h 561"/>
                  <a:gd name="T4" fmla="*/ 298 w 724"/>
                  <a:gd name="T5" fmla="*/ 177 h 561"/>
                  <a:gd name="T6" fmla="*/ 317 w 724"/>
                  <a:gd name="T7" fmla="*/ 170 h 561"/>
                  <a:gd name="T8" fmla="*/ 345 w 724"/>
                  <a:gd name="T9" fmla="*/ 181 h 561"/>
                  <a:gd name="T10" fmla="*/ 266 w 724"/>
                  <a:gd name="T11" fmla="*/ 201 h 561"/>
                  <a:gd name="T12" fmla="*/ 266 w 724"/>
                  <a:gd name="T13" fmla="*/ 201 h 561"/>
                  <a:gd name="T14" fmla="*/ 481 w 724"/>
                  <a:gd name="T15" fmla="*/ 157 h 561"/>
                  <a:gd name="T16" fmla="*/ 481 w 724"/>
                  <a:gd name="T17" fmla="*/ 201 h 561"/>
                  <a:gd name="T18" fmla="*/ 498 w 724"/>
                  <a:gd name="T19" fmla="*/ 160 h 561"/>
                  <a:gd name="T20" fmla="*/ 446 w 724"/>
                  <a:gd name="T21" fmla="*/ 141 h 561"/>
                  <a:gd name="T22" fmla="*/ 399 w 724"/>
                  <a:gd name="T23" fmla="*/ 139 h 561"/>
                  <a:gd name="T24" fmla="*/ 399 w 724"/>
                  <a:gd name="T25" fmla="*/ 201 h 561"/>
                  <a:gd name="T26" fmla="*/ 406 w 724"/>
                  <a:gd name="T27" fmla="*/ 143 h 561"/>
                  <a:gd name="T28" fmla="*/ 429 w 724"/>
                  <a:gd name="T29" fmla="*/ 160 h 561"/>
                  <a:gd name="T30" fmla="*/ 448 w 724"/>
                  <a:gd name="T31" fmla="*/ 153 h 561"/>
                  <a:gd name="T32" fmla="*/ 255 w 724"/>
                  <a:gd name="T33" fmla="*/ 179 h 561"/>
                  <a:gd name="T34" fmla="*/ 217 w 724"/>
                  <a:gd name="T35" fmla="*/ 202 h 561"/>
                  <a:gd name="T36" fmla="*/ 201 w 724"/>
                  <a:gd name="T37" fmla="*/ 237 h 561"/>
                  <a:gd name="T38" fmla="*/ 201 w 724"/>
                  <a:gd name="T39" fmla="*/ 140 h 561"/>
                  <a:gd name="T40" fmla="*/ 249 w 724"/>
                  <a:gd name="T41" fmla="*/ 137 h 561"/>
                  <a:gd name="T42" fmla="*/ 220 w 724"/>
                  <a:gd name="T43" fmla="*/ 139 h 561"/>
                  <a:gd name="T44" fmla="*/ 220 w 724"/>
                  <a:gd name="T45" fmla="*/ 192 h 561"/>
                  <a:gd name="T46" fmla="*/ 238 w 724"/>
                  <a:gd name="T47" fmla="*/ 164 h 561"/>
                  <a:gd name="T48" fmla="*/ 147 w 724"/>
                  <a:gd name="T49" fmla="*/ 150 h 561"/>
                  <a:gd name="T50" fmla="*/ 166 w 724"/>
                  <a:gd name="T51" fmla="*/ 142 h 561"/>
                  <a:gd name="T52" fmla="*/ 141 w 724"/>
                  <a:gd name="T53" fmla="*/ 129 h 561"/>
                  <a:gd name="T54" fmla="*/ 128 w 724"/>
                  <a:gd name="T55" fmla="*/ 154 h 561"/>
                  <a:gd name="T56" fmla="*/ 148 w 724"/>
                  <a:gd name="T57" fmla="*/ 173 h 561"/>
                  <a:gd name="T58" fmla="*/ 152 w 724"/>
                  <a:gd name="T59" fmla="*/ 189 h 561"/>
                  <a:gd name="T60" fmla="*/ 123 w 724"/>
                  <a:gd name="T61" fmla="*/ 195 h 561"/>
                  <a:gd name="T62" fmla="*/ 166 w 724"/>
                  <a:gd name="T63" fmla="*/ 197 h 561"/>
                  <a:gd name="T64" fmla="*/ 170 w 724"/>
                  <a:gd name="T65" fmla="*/ 170 h 561"/>
                  <a:gd name="T66" fmla="*/ 556 w 724"/>
                  <a:gd name="T67" fmla="*/ 118 h 561"/>
                  <a:gd name="T68" fmla="*/ 549 w 724"/>
                  <a:gd name="T69" fmla="*/ 123 h 561"/>
                  <a:gd name="T70" fmla="*/ 544 w 724"/>
                  <a:gd name="T71" fmla="*/ 118 h 561"/>
                  <a:gd name="T72" fmla="*/ 544 w 724"/>
                  <a:gd name="T73" fmla="*/ 199 h 561"/>
                  <a:gd name="T74" fmla="*/ 544 w 724"/>
                  <a:gd name="T75" fmla="*/ 143 h 561"/>
                  <a:gd name="T76" fmla="*/ 549 w 724"/>
                  <a:gd name="T77" fmla="*/ 114 h 561"/>
                  <a:gd name="T78" fmla="*/ 551 w 724"/>
                  <a:gd name="T79" fmla="*/ 118 h 561"/>
                  <a:gd name="T80" fmla="*/ 551 w 724"/>
                  <a:gd name="T81" fmla="*/ 119 h 561"/>
                  <a:gd name="T82" fmla="*/ 548 w 724"/>
                  <a:gd name="T83" fmla="*/ 117 h 561"/>
                  <a:gd name="T84" fmla="*/ 548 w 724"/>
                  <a:gd name="T85" fmla="*/ 115 h 561"/>
                  <a:gd name="T86" fmla="*/ 96 w 724"/>
                  <a:gd name="T87" fmla="*/ 427 h 561"/>
                  <a:gd name="T88" fmla="*/ 371 w 724"/>
                  <a:gd name="T89" fmla="*/ 411 h 561"/>
                  <a:gd name="T90" fmla="*/ 64 w 724"/>
                  <a:gd name="T91" fmla="*/ 561 h 561"/>
                  <a:gd name="T92" fmla="*/ 660 w 724"/>
                  <a:gd name="T93" fmla="*/ 0 h 561"/>
                  <a:gd name="T94" fmla="*/ 692 w 724"/>
                  <a:gd name="T95" fmla="*/ 284 h 561"/>
                  <a:gd name="T96" fmla="*/ 32 w 724"/>
                  <a:gd name="T97" fmla="*/ 63 h 561"/>
                  <a:gd name="T98" fmla="*/ 32 w 724"/>
                  <a:gd name="T99" fmla="*/ 497 h 5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24" h="561">
                    <a:moveTo>
                      <a:pt x="347" y="129"/>
                    </a:moveTo>
                    <a:cubicBezTo>
                      <a:pt x="366" y="129"/>
                      <a:pt x="366" y="129"/>
                      <a:pt x="366" y="129"/>
                    </a:cubicBezTo>
                    <a:cubicBezTo>
                      <a:pt x="366" y="201"/>
                      <a:pt x="366" y="201"/>
                      <a:pt x="366" y="201"/>
                    </a:cubicBezTo>
                    <a:cubicBezTo>
                      <a:pt x="347" y="201"/>
                      <a:pt x="347" y="201"/>
                      <a:pt x="347" y="201"/>
                    </a:cubicBezTo>
                    <a:cubicBezTo>
                      <a:pt x="347" y="192"/>
                      <a:pt x="347" y="192"/>
                      <a:pt x="347" y="192"/>
                    </a:cubicBezTo>
                    <a:cubicBezTo>
                      <a:pt x="344" y="196"/>
                      <a:pt x="340" y="199"/>
                      <a:pt x="336" y="200"/>
                    </a:cubicBezTo>
                    <a:cubicBezTo>
                      <a:pt x="332" y="202"/>
                      <a:pt x="328" y="203"/>
                      <a:pt x="323" y="203"/>
                    </a:cubicBezTo>
                    <a:cubicBezTo>
                      <a:pt x="317" y="203"/>
                      <a:pt x="312" y="202"/>
                      <a:pt x="308" y="200"/>
                    </a:cubicBezTo>
                    <a:cubicBezTo>
                      <a:pt x="304" y="197"/>
                      <a:pt x="301" y="194"/>
                      <a:pt x="300" y="190"/>
                    </a:cubicBezTo>
                    <a:cubicBezTo>
                      <a:pt x="299" y="188"/>
                      <a:pt x="299" y="187"/>
                      <a:pt x="299" y="186"/>
                    </a:cubicBezTo>
                    <a:cubicBezTo>
                      <a:pt x="298" y="185"/>
                      <a:pt x="298" y="184"/>
                      <a:pt x="298" y="182"/>
                    </a:cubicBezTo>
                    <a:cubicBezTo>
                      <a:pt x="298" y="181"/>
                      <a:pt x="298" y="179"/>
                      <a:pt x="298" y="177"/>
                    </a:cubicBezTo>
                    <a:cubicBezTo>
                      <a:pt x="298" y="175"/>
                      <a:pt x="297" y="173"/>
                      <a:pt x="297" y="170"/>
                    </a:cubicBezTo>
                    <a:cubicBezTo>
                      <a:pt x="297" y="129"/>
                      <a:pt x="297" y="129"/>
                      <a:pt x="297" y="129"/>
                    </a:cubicBezTo>
                    <a:cubicBezTo>
                      <a:pt x="317" y="129"/>
                      <a:pt x="317" y="129"/>
                      <a:pt x="317" y="129"/>
                    </a:cubicBezTo>
                    <a:cubicBezTo>
                      <a:pt x="317" y="170"/>
                      <a:pt x="317" y="170"/>
                      <a:pt x="317" y="170"/>
                    </a:cubicBezTo>
                    <a:cubicBezTo>
                      <a:pt x="317" y="174"/>
                      <a:pt x="317" y="177"/>
                      <a:pt x="317" y="179"/>
                    </a:cubicBezTo>
                    <a:cubicBezTo>
                      <a:pt x="317" y="181"/>
                      <a:pt x="318" y="182"/>
                      <a:pt x="319" y="184"/>
                    </a:cubicBezTo>
                    <a:cubicBezTo>
                      <a:pt x="321" y="188"/>
                      <a:pt x="325" y="190"/>
                      <a:pt x="331" y="190"/>
                    </a:cubicBezTo>
                    <a:cubicBezTo>
                      <a:pt x="338" y="190"/>
                      <a:pt x="343" y="187"/>
                      <a:pt x="345" y="181"/>
                    </a:cubicBezTo>
                    <a:cubicBezTo>
                      <a:pt x="346" y="179"/>
                      <a:pt x="347" y="178"/>
                      <a:pt x="347" y="176"/>
                    </a:cubicBezTo>
                    <a:cubicBezTo>
                      <a:pt x="347" y="174"/>
                      <a:pt x="347" y="171"/>
                      <a:pt x="347" y="168"/>
                    </a:cubicBezTo>
                    <a:lnTo>
                      <a:pt x="347" y="129"/>
                    </a:lnTo>
                    <a:close/>
                    <a:moveTo>
                      <a:pt x="266" y="201"/>
                    </a:moveTo>
                    <a:cubicBezTo>
                      <a:pt x="285" y="201"/>
                      <a:pt x="285" y="201"/>
                      <a:pt x="285" y="201"/>
                    </a:cubicBezTo>
                    <a:cubicBezTo>
                      <a:pt x="285" y="95"/>
                      <a:pt x="285" y="95"/>
                      <a:pt x="285" y="95"/>
                    </a:cubicBezTo>
                    <a:cubicBezTo>
                      <a:pt x="266" y="95"/>
                      <a:pt x="266" y="95"/>
                      <a:pt x="266" y="95"/>
                    </a:cubicBezTo>
                    <a:lnTo>
                      <a:pt x="266" y="201"/>
                    </a:lnTo>
                    <a:close/>
                    <a:moveTo>
                      <a:pt x="523" y="134"/>
                    </a:moveTo>
                    <a:cubicBezTo>
                      <a:pt x="508" y="128"/>
                      <a:pt x="508" y="128"/>
                      <a:pt x="508" y="128"/>
                    </a:cubicBezTo>
                    <a:cubicBezTo>
                      <a:pt x="483" y="157"/>
                      <a:pt x="483" y="157"/>
                      <a:pt x="483" y="157"/>
                    </a:cubicBezTo>
                    <a:cubicBezTo>
                      <a:pt x="481" y="157"/>
                      <a:pt x="481" y="157"/>
                      <a:pt x="481" y="157"/>
                    </a:cubicBezTo>
                    <a:cubicBezTo>
                      <a:pt x="481" y="95"/>
                      <a:pt x="481" y="95"/>
                      <a:pt x="481" y="95"/>
                    </a:cubicBezTo>
                    <a:cubicBezTo>
                      <a:pt x="462" y="95"/>
                      <a:pt x="462" y="95"/>
                      <a:pt x="462" y="95"/>
                    </a:cubicBezTo>
                    <a:cubicBezTo>
                      <a:pt x="462" y="201"/>
                      <a:pt x="462" y="201"/>
                      <a:pt x="462" y="201"/>
                    </a:cubicBezTo>
                    <a:cubicBezTo>
                      <a:pt x="481" y="201"/>
                      <a:pt x="481" y="201"/>
                      <a:pt x="481" y="201"/>
                    </a:cubicBezTo>
                    <a:cubicBezTo>
                      <a:pt x="481" y="163"/>
                      <a:pt x="481" y="163"/>
                      <a:pt x="481" y="163"/>
                    </a:cubicBezTo>
                    <a:cubicBezTo>
                      <a:pt x="510" y="203"/>
                      <a:pt x="510" y="203"/>
                      <a:pt x="510" y="203"/>
                    </a:cubicBezTo>
                    <a:cubicBezTo>
                      <a:pt x="527" y="196"/>
                      <a:pt x="527" y="196"/>
                      <a:pt x="527" y="196"/>
                    </a:cubicBezTo>
                    <a:cubicBezTo>
                      <a:pt x="498" y="160"/>
                      <a:pt x="498" y="160"/>
                      <a:pt x="498" y="160"/>
                    </a:cubicBezTo>
                    <a:lnTo>
                      <a:pt x="523" y="134"/>
                    </a:lnTo>
                    <a:close/>
                    <a:moveTo>
                      <a:pt x="448" y="148"/>
                    </a:moveTo>
                    <a:cubicBezTo>
                      <a:pt x="448" y="146"/>
                      <a:pt x="448" y="145"/>
                      <a:pt x="447" y="144"/>
                    </a:cubicBezTo>
                    <a:cubicBezTo>
                      <a:pt x="447" y="143"/>
                      <a:pt x="447" y="142"/>
                      <a:pt x="446" y="141"/>
                    </a:cubicBezTo>
                    <a:cubicBezTo>
                      <a:pt x="445" y="137"/>
                      <a:pt x="442" y="133"/>
                      <a:pt x="438" y="131"/>
                    </a:cubicBezTo>
                    <a:cubicBezTo>
                      <a:pt x="434" y="128"/>
                      <a:pt x="429" y="127"/>
                      <a:pt x="423" y="127"/>
                    </a:cubicBezTo>
                    <a:cubicBezTo>
                      <a:pt x="418" y="127"/>
                      <a:pt x="414" y="128"/>
                      <a:pt x="410" y="130"/>
                    </a:cubicBezTo>
                    <a:cubicBezTo>
                      <a:pt x="406" y="132"/>
                      <a:pt x="402" y="135"/>
                      <a:pt x="399" y="139"/>
                    </a:cubicBezTo>
                    <a:cubicBezTo>
                      <a:pt x="399" y="129"/>
                      <a:pt x="399" y="129"/>
                      <a:pt x="399" y="129"/>
                    </a:cubicBezTo>
                    <a:cubicBezTo>
                      <a:pt x="379" y="129"/>
                      <a:pt x="379" y="129"/>
                      <a:pt x="379" y="129"/>
                    </a:cubicBezTo>
                    <a:cubicBezTo>
                      <a:pt x="379" y="201"/>
                      <a:pt x="379" y="201"/>
                      <a:pt x="379" y="201"/>
                    </a:cubicBezTo>
                    <a:cubicBezTo>
                      <a:pt x="399" y="201"/>
                      <a:pt x="399" y="201"/>
                      <a:pt x="399" y="201"/>
                    </a:cubicBezTo>
                    <a:cubicBezTo>
                      <a:pt x="399" y="162"/>
                      <a:pt x="399" y="162"/>
                      <a:pt x="399" y="162"/>
                    </a:cubicBezTo>
                    <a:cubicBezTo>
                      <a:pt x="399" y="159"/>
                      <a:pt x="399" y="156"/>
                      <a:pt x="399" y="154"/>
                    </a:cubicBezTo>
                    <a:cubicBezTo>
                      <a:pt x="399" y="153"/>
                      <a:pt x="400" y="151"/>
                      <a:pt x="400" y="149"/>
                    </a:cubicBezTo>
                    <a:cubicBezTo>
                      <a:pt x="402" y="146"/>
                      <a:pt x="404" y="144"/>
                      <a:pt x="406" y="143"/>
                    </a:cubicBezTo>
                    <a:cubicBezTo>
                      <a:pt x="409" y="141"/>
                      <a:pt x="412" y="140"/>
                      <a:pt x="415" y="140"/>
                    </a:cubicBezTo>
                    <a:cubicBezTo>
                      <a:pt x="421" y="140"/>
                      <a:pt x="425" y="142"/>
                      <a:pt x="427" y="146"/>
                    </a:cubicBezTo>
                    <a:cubicBezTo>
                      <a:pt x="428" y="148"/>
                      <a:pt x="429" y="150"/>
                      <a:pt x="429" y="152"/>
                    </a:cubicBezTo>
                    <a:cubicBezTo>
                      <a:pt x="429" y="153"/>
                      <a:pt x="429" y="156"/>
                      <a:pt x="429" y="160"/>
                    </a:cubicBezTo>
                    <a:cubicBezTo>
                      <a:pt x="429" y="201"/>
                      <a:pt x="429" y="201"/>
                      <a:pt x="429" y="201"/>
                    </a:cubicBezTo>
                    <a:cubicBezTo>
                      <a:pt x="448" y="201"/>
                      <a:pt x="448" y="201"/>
                      <a:pt x="448" y="201"/>
                    </a:cubicBezTo>
                    <a:cubicBezTo>
                      <a:pt x="448" y="160"/>
                      <a:pt x="448" y="160"/>
                      <a:pt x="448" y="160"/>
                    </a:cubicBezTo>
                    <a:cubicBezTo>
                      <a:pt x="448" y="157"/>
                      <a:pt x="448" y="155"/>
                      <a:pt x="448" y="153"/>
                    </a:cubicBezTo>
                    <a:cubicBezTo>
                      <a:pt x="448" y="151"/>
                      <a:pt x="448" y="149"/>
                      <a:pt x="448" y="148"/>
                    </a:cubicBezTo>
                    <a:close/>
                    <a:moveTo>
                      <a:pt x="255" y="149"/>
                    </a:moveTo>
                    <a:cubicBezTo>
                      <a:pt x="257" y="153"/>
                      <a:pt x="258" y="158"/>
                      <a:pt x="258" y="164"/>
                    </a:cubicBezTo>
                    <a:cubicBezTo>
                      <a:pt x="258" y="169"/>
                      <a:pt x="257" y="174"/>
                      <a:pt x="255" y="179"/>
                    </a:cubicBezTo>
                    <a:cubicBezTo>
                      <a:pt x="253" y="184"/>
                      <a:pt x="251" y="188"/>
                      <a:pt x="248" y="192"/>
                    </a:cubicBezTo>
                    <a:cubicBezTo>
                      <a:pt x="245" y="195"/>
                      <a:pt x="241" y="198"/>
                      <a:pt x="237" y="200"/>
                    </a:cubicBezTo>
                    <a:cubicBezTo>
                      <a:pt x="233" y="202"/>
                      <a:pt x="228" y="203"/>
                      <a:pt x="223" y="203"/>
                    </a:cubicBezTo>
                    <a:cubicBezTo>
                      <a:pt x="221" y="203"/>
                      <a:pt x="219" y="203"/>
                      <a:pt x="217" y="202"/>
                    </a:cubicBezTo>
                    <a:cubicBezTo>
                      <a:pt x="215" y="202"/>
                      <a:pt x="213" y="201"/>
                      <a:pt x="211" y="200"/>
                    </a:cubicBezTo>
                    <a:cubicBezTo>
                      <a:pt x="210" y="200"/>
                      <a:pt x="208" y="198"/>
                      <a:pt x="206" y="197"/>
                    </a:cubicBezTo>
                    <a:cubicBezTo>
                      <a:pt x="205" y="195"/>
                      <a:pt x="203" y="194"/>
                      <a:pt x="201" y="192"/>
                    </a:cubicBezTo>
                    <a:cubicBezTo>
                      <a:pt x="201" y="237"/>
                      <a:pt x="201" y="237"/>
                      <a:pt x="201" y="237"/>
                    </a:cubicBezTo>
                    <a:cubicBezTo>
                      <a:pt x="182" y="237"/>
                      <a:pt x="182" y="237"/>
                      <a:pt x="182" y="237"/>
                    </a:cubicBezTo>
                    <a:cubicBezTo>
                      <a:pt x="182" y="129"/>
                      <a:pt x="182" y="129"/>
                      <a:pt x="182" y="129"/>
                    </a:cubicBezTo>
                    <a:cubicBezTo>
                      <a:pt x="201" y="129"/>
                      <a:pt x="201" y="129"/>
                      <a:pt x="201" y="129"/>
                    </a:cubicBezTo>
                    <a:cubicBezTo>
                      <a:pt x="201" y="140"/>
                      <a:pt x="201" y="140"/>
                      <a:pt x="201" y="140"/>
                    </a:cubicBezTo>
                    <a:cubicBezTo>
                      <a:pt x="204" y="135"/>
                      <a:pt x="208" y="132"/>
                      <a:pt x="212" y="130"/>
                    </a:cubicBezTo>
                    <a:cubicBezTo>
                      <a:pt x="216" y="128"/>
                      <a:pt x="221" y="127"/>
                      <a:pt x="226" y="127"/>
                    </a:cubicBezTo>
                    <a:cubicBezTo>
                      <a:pt x="230" y="127"/>
                      <a:pt x="235" y="128"/>
                      <a:pt x="239" y="130"/>
                    </a:cubicBezTo>
                    <a:cubicBezTo>
                      <a:pt x="243" y="132"/>
                      <a:pt x="246" y="134"/>
                      <a:pt x="249" y="137"/>
                    </a:cubicBezTo>
                    <a:cubicBezTo>
                      <a:pt x="252" y="141"/>
                      <a:pt x="254" y="144"/>
                      <a:pt x="255" y="149"/>
                    </a:cubicBezTo>
                    <a:close/>
                    <a:moveTo>
                      <a:pt x="238" y="164"/>
                    </a:moveTo>
                    <a:cubicBezTo>
                      <a:pt x="238" y="156"/>
                      <a:pt x="236" y="150"/>
                      <a:pt x="233" y="146"/>
                    </a:cubicBezTo>
                    <a:cubicBezTo>
                      <a:pt x="230" y="141"/>
                      <a:pt x="225" y="139"/>
                      <a:pt x="220" y="139"/>
                    </a:cubicBezTo>
                    <a:cubicBezTo>
                      <a:pt x="214" y="139"/>
                      <a:pt x="209" y="141"/>
                      <a:pt x="206" y="146"/>
                    </a:cubicBezTo>
                    <a:cubicBezTo>
                      <a:pt x="202" y="151"/>
                      <a:pt x="201" y="157"/>
                      <a:pt x="201" y="166"/>
                    </a:cubicBezTo>
                    <a:cubicBezTo>
                      <a:pt x="201" y="174"/>
                      <a:pt x="202" y="180"/>
                      <a:pt x="206" y="185"/>
                    </a:cubicBezTo>
                    <a:cubicBezTo>
                      <a:pt x="209" y="189"/>
                      <a:pt x="214" y="192"/>
                      <a:pt x="220" y="192"/>
                    </a:cubicBezTo>
                    <a:cubicBezTo>
                      <a:pt x="223" y="192"/>
                      <a:pt x="226" y="191"/>
                      <a:pt x="228" y="189"/>
                    </a:cubicBezTo>
                    <a:cubicBezTo>
                      <a:pt x="230" y="187"/>
                      <a:pt x="232" y="185"/>
                      <a:pt x="234" y="182"/>
                    </a:cubicBezTo>
                    <a:cubicBezTo>
                      <a:pt x="235" y="180"/>
                      <a:pt x="236" y="177"/>
                      <a:pt x="237" y="173"/>
                    </a:cubicBezTo>
                    <a:cubicBezTo>
                      <a:pt x="237" y="170"/>
                      <a:pt x="238" y="167"/>
                      <a:pt x="238" y="164"/>
                    </a:cubicBezTo>
                    <a:close/>
                    <a:moveTo>
                      <a:pt x="170" y="170"/>
                    </a:moveTo>
                    <a:cubicBezTo>
                      <a:pt x="169" y="168"/>
                      <a:pt x="167" y="166"/>
                      <a:pt x="164" y="164"/>
                    </a:cubicBezTo>
                    <a:cubicBezTo>
                      <a:pt x="162" y="162"/>
                      <a:pt x="159" y="160"/>
                      <a:pt x="155" y="157"/>
                    </a:cubicBezTo>
                    <a:cubicBezTo>
                      <a:pt x="151" y="154"/>
                      <a:pt x="149" y="152"/>
                      <a:pt x="147" y="150"/>
                    </a:cubicBezTo>
                    <a:cubicBezTo>
                      <a:pt x="146" y="149"/>
                      <a:pt x="145" y="147"/>
                      <a:pt x="145" y="145"/>
                    </a:cubicBezTo>
                    <a:cubicBezTo>
                      <a:pt x="145" y="143"/>
                      <a:pt x="146" y="142"/>
                      <a:pt x="148" y="140"/>
                    </a:cubicBezTo>
                    <a:cubicBezTo>
                      <a:pt x="149" y="139"/>
                      <a:pt x="152" y="138"/>
                      <a:pt x="154" y="138"/>
                    </a:cubicBezTo>
                    <a:cubicBezTo>
                      <a:pt x="158" y="138"/>
                      <a:pt x="162" y="140"/>
                      <a:pt x="166" y="142"/>
                    </a:cubicBezTo>
                    <a:cubicBezTo>
                      <a:pt x="172" y="133"/>
                      <a:pt x="172" y="133"/>
                      <a:pt x="172" y="133"/>
                    </a:cubicBezTo>
                    <a:cubicBezTo>
                      <a:pt x="169" y="131"/>
                      <a:pt x="166" y="130"/>
                      <a:pt x="162" y="129"/>
                    </a:cubicBezTo>
                    <a:cubicBezTo>
                      <a:pt x="159" y="128"/>
                      <a:pt x="155" y="127"/>
                      <a:pt x="151" y="127"/>
                    </a:cubicBezTo>
                    <a:cubicBezTo>
                      <a:pt x="148" y="127"/>
                      <a:pt x="144" y="128"/>
                      <a:pt x="141" y="129"/>
                    </a:cubicBezTo>
                    <a:cubicBezTo>
                      <a:pt x="138" y="130"/>
                      <a:pt x="136" y="131"/>
                      <a:pt x="134" y="133"/>
                    </a:cubicBezTo>
                    <a:cubicBezTo>
                      <a:pt x="131" y="135"/>
                      <a:pt x="130" y="137"/>
                      <a:pt x="129" y="139"/>
                    </a:cubicBezTo>
                    <a:cubicBezTo>
                      <a:pt x="127" y="142"/>
                      <a:pt x="127" y="144"/>
                      <a:pt x="127" y="147"/>
                    </a:cubicBezTo>
                    <a:cubicBezTo>
                      <a:pt x="127" y="150"/>
                      <a:pt x="127" y="152"/>
                      <a:pt x="128" y="154"/>
                    </a:cubicBezTo>
                    <a:cubicBezTo>
                      <a:pt x="129" y="156"/>
                      <a:pt x="130" y="158"/>
                      <a:pt x="132" y="160"/>
                    </a:cubicBezTo>
                    <a:cubicBezTo>
                      <a:pt x="133" y="161"/>
                      <a:pt x="135" y="163"/>
                      <a:pt x="137" y="164"/>
                    </a:cubicBezTo>
                    <a:cubicBezTo>
                      <a:pt x="138" y="166"/>
                      <a:pt x="140" y="167"/>
                      <a:pt x="142" y="168"/>
                    </a:cubicBezTo>
                    <a:cubicBezTo>
                      <a:pt x="145" y="170"/>
                      <a:pt x="147" y="172"/>
                      <a:pt x="148" y="173"/>
                    </a:cubicBezTo>
                    <a:cubicBezTo>
                      <a:pt x="150" y="174"/>
                      <a:pt x="151" y="176"/>
                      <a:pt x="152" y="177"/>
                    </a:cubicBezTo>
                    <a:cubicBezTo>
                      <a:pt x="153" y="178"/>
                      <a:pt x="154" y="179"/>
                      <a:pt x="154" y="180"/>
                    </a:cubicBezTo>
                    <a:cubicBezTo>
                      <a:pt x="154" y="181"/>
                      <a:pt x="154" y="182"/>
                      <a:pt x="154" y="183"/>
                    </a:cubicBezTo>
                    <a:cubicBezTo>
                      <a:pt x="154" y="186"/>
                      <a:pt x="154" y="188"/>
                      <a:pt x="152" y="189"/>
                    </a:cubicBezTo>
                    <a:cubicBezTo>
                      <a:pt x="150" y="191"/>
                      <a:pt x="147" y="192"/>
                      <a:pt x="144" y="192"/>
                    </a:cubicBezTo>
                    <a:cubicBezTo>
                      <a:pt x="142" y="192"/>
                      <a:pt x="139" y="191"/>
                      <a:pt x="137" y="190"/>
                    </a:cubicBezTo>
                    <a:cubicBezTo>
                      <a:pt x="134" y="189"/>
                      <a:pt x="132" y="187"/>
                      <a:pt x="129" y="185"/>
                    </a:cubicBezTo>
                    <a:cubicBezTo>
                      <a:pt x="123" y="195"/>
                      <a:pt x="123" y="195"/>
                      <a:pt x="123" y="195"/>
                    </a:cubicBezTo>
                    <a:cubicBezTo>
                      <a:pt x="126" y="198"/>
                      <a:pt x="130" y="200"/>
                      <a:pt x="134" y="201"/>
                    </a:cubicBezTo>
                    <a:cubicBezTo>
                      <a:pt x="138" y="202"/>
                      <a:pt x="142" y="203"/>
                      <a:pt x="147" y="203"/>
                    </a:cubicBezTo>
                    <a:cubicBezTo>
                      <a:pt x="150" y="203"/>
                      <a:pt x="154" y="202"/>
                      <a:pt x="157" y="201"/>
                    </a:cubicBezTo>
                    <a:cubicBezTo>
                      <a:pt x="161" y="200"/>
                      <a:pt x="164" y="199"/>
                      <a:pt x="166" y="197"/>
                    </a:cubicBezTo>
                    <a:cubicBezTo>
                      <a:pt x="168" y="195"/>
                      <a:pt x="170" y="193"/>
                      <a:pt x="172" y="190"/>
                    </a:cubicBezTo>
                    <a:cubicBezTo>
                      <a:pt x="173" y="187"/>
                      <a:pt x="174" y="184"/>
                      <a:pt x="174" y="181"/>
                    </a:cubicBezTo>
                    <a:cubicBezTo>
                      <a:pt x="174" y="179"/>
                      <a:pt x="173" y="177"/>
                      <a:pt x="173" y="175"/>
                    </a:cubicBezTo>
                    <a:cubicBezTo>
                      <a:pt x="172" y="173"/>
                      <a:pt x="171" y="172"/>
                      <a:pt x="170" y="170"/>
                    </a:cubicBezTo>
                    <a:close/>
                    <a:moveTo>
                      <a:pt x="543" y="118"/>
                    </a:moveTo>
                    <a:cubicBezTo>
                      <a:pt x="543" y="114"/>
                      <a:pt x="546" y="111"/>
                      <a:pt x="549" y="111"/>
                    </a:cubicBezTo>
                    <a:cubicBezTo>
                      <a:pt x="549" y="111"/>
                      <a:pt x="549" y="111"/>
                      <a:pt x="549" y="111"/>
                    </a:cubicBezTo>
                    <a:cubicBezTo>
                      <a:pt x="553" y="111"/>
                      <a:pt x="556" y="114"/>
                      <a:pt x="556" y="118"/>
                    </a:cubicBezTo>
                    <a:cubicBezTo>
                      <a:pt x="556" y="121"/>
                      <a:pt x="553" y="124"/>
                      <a:pt x="549" y="124"/>
                    </a:cubicBezTo>
                    <a:cubicBezTo>
                      <a:pt x="546" y="124"/>
                      <a:pt x="543" y="121"/>
                      <a:pt x="543" y="118"/>
                    </a:cubicBezTo>
                    <a:close/>
                    <a:moveTo>
                      <a:pt x="544" y="118"/>
                    </a:moveTo>
                    <a:cubicBezTo>
                      <a:pt x="544" y="121"/>
                      <a:pt x="547" y="123"/>
                      <a:pt x="549" y="123"/>
                    </a:cubicBezTo>
                    <a:cubicBezTo>
                      <a:pt x="552" y="123"/>
                      <a:pt x="555" y="121"/>
                      <a:pt x="555" y="118"/>
                    </a:cubicBezTo>
                    <a:cubicBezTo>
                      <a:pt x="555" y="114"/>
                      <a:pt x="552" y="112"/>
                      <a:pt x="549" y="112"/>
                    </a:cubicBezTo>
                    <a:cubicBezTo>
                      <a:pt x="549" y="112"/>
                      <a:pt x="549" y="112"/>
                      <a:pt x="549" y="112"/>
                    </a:cubicBezTo>
                    <a:cubicBezTo>
                      <a:pt x="547" y="112"/>
                      <a:pt x="544" y="114"/>
                      <a:pt x="544" y="118"/>
                    </a:cubicBezTo>
                    <a:close/>
                    <a:moveTo>
                      <a:pt x="544" y="143"/>
                    </a:moveTo>
                    <a:cubicBezTo>
                      <a:pt x="589" y="164"/>
                      <a:pt x="589" y="164"/>
                      <a:pt x="589" y="164"/>
                    </a:cubicBezTo>
                    <a:cubicBezTo>
                      <a:pt x="544" y="187"/>
                      <a:pt x="544" y="187"/>
                      <a:pt x="544" y="187"/>
                    </a:cubicBezTo>
                    <a:cubicBezTo>
                      <a:pt x="544" y="199"/>
                      <a:pt x="544" y="199"/>
                      <a:pt x="544" y="199"/>
                    </a:cubicBezTo>
                    <a:cubicBezTo>
                      <a:pt x="602" y="171"/>
                      <a:pt x="602" y="171"/>
                      <a:pt x="602" y="171"/>
                    </a:cubicBezTo>
                    <a:cubicBezTo>
                      <a:pt x="602" y="159"/>
                      <a:pt x="602" y="159"/>
                      <a:pt x="602" y="159"/>
                    </a:cubicBezTo>
                    <a:cubicBezTo>
                      <a:pt x="544" y="130"/>
                      <a:pt x="544" y="130"/>
                      <a:pt x="544" y="130"/>
                    </a:cubicBezTo>
                    <a:lnTo>
                      <a:pt x="544" y="143"/>
                    </a:lnTo>
                    <a:close/>
                    <a:moveTo>
                      <a:pt x="548" y="121"/>
                    </a:moveTo>
                    <a:cubicBezTo>
                      <a:pt x="547" y="121"/>
                      <a:pt x="547" y="121"/>
                      <a:pt x="547" y="121"/>
                    </a:cubicBezTo>
                    <a:cubicBezTo>
                      <a:pt x="547" y="114"/>
                      <a:pt x="547" y="114"/>
                      <a:pt x="547" y="114"/>
                    </a:cubicBezTo>
                    <a:cubicBezTo>
                      <a:pt x="548" y="114"/>
                      <a:pt x="548" y="114"/>
                      <a:pt x="549" y="114"/>
                    </a:cubicBezTo>
                    <a:cubicBezTo>
                      <a:pt x="550" y="114"/>
                      <a:pt x="551" y="114"/>
                      <a:pt x="551" y="114"/>
                    </a:cubicBezTo>
                    <a:cubicBezTo>
                      <a:pt x="552" y="115"/>
                      <a:pt x="552" y="115"/>
                      <a:pt x="552" y="116"/>
                    </a:cubicBezTo>
                    <a:cubicBezTo>
                      <a:pt x="552" y="117"/>
                      <a:pt x="551" y="117"/>
                      <a:pt x="551" y="118"/>
                    </a:cubicBezTo>
                    <a:cubicBezTo>
                      <a:pt x="551" y="118"/>
                      <a:pt x="551" y="118"/>
                      <a:pt x="551" y="118"/>
                    </a:cubicBezTo>
                    <a:cubicBezTo>
                      <a:pt x="551" y="118"/>
                      <a:pt x="552" y="118"/>
                      <a:pt x="552" y="119"/>
                    </a:cubicBezTo>
                    <a:cubicBezTo>
                      <a:pt x="552" y="121"/>
                      <a:pt x="552" y="121"/>
                      <a:pt x="552" y="121"/>
                    </a:cubicBezTo>
                    <a:cubicBezTo>
                      <a:pt x="551" y="121"/>
                      <a:pt x="551" y="121"/>
                      <a:pt x="551" y="121"/>
                    </a:cubicBezTo>
                    <a:cubicBezTo>
                      <a:pt x="551" y="121"/>
                      <a:pt x="551" y="120"/>
                      <a:pt x="551" y="119"/>
                    </a:cubicBezTo>
                    <a:cubicBezTo>
                      <a:pt x="550" y="119"/>
                      <a:pt x="550" y="118"/>
                      <a:pt x="549" y="118"/>
                    </a:cubicBezTo>
                    <a:cubicBezTo>
                      <a:pt x="548" y="118"/>
                      <a:pt x="548" y="118"/>
                      <a:pt x="548" y="118"/>
                    </a:cubicBezTo>
                    <a:lnTo>
                      <a:pt x="548" y="121"/>
                    </a:lnTo>
                    <a:close/>
                    <a:moveTo>
                      <a:pt x="548" y="117"/>
                    </a:moveTo>
                    <a:cubicBezTo>
                      <a:pt x="549" y="117"/>
                      <a:pt x="549" y="117"/>
                      <a:pt x="549" y="117"/>
                    </a:cubicBezTo>
                    <a:cubicBezTo>
                      <a:pt x="550" y="117"/>
                      <a:pt x="551" y="117"/>
                      <a:pt x="551" y="116"/>
                    </a:cubicBezTo>
                    <a:cubicBezTo>
                      <a:pt x="551" y="115"/>
                      <a:pt x="550" y="115"/>
                      <a:pt x="549" y="115"/>
                    </a:cubicBezTo>
                    <a:cubicBezTo>
                      <a:pt x="549" y="115"/>
                      <a:pt x="548" y="115"/>
                      <a:pt x="548" y="115"/>
                    </a:cubicBezTo>
                    <a:lnTo>
                      <a:pt x="548" y="117"/>
                    </a:lnTo>
                    <a:close/>
                    <a:moveTo>
                      <a:pt x="371" y="411"/>
                    </a:moveTo>
                    <a:cubicBezTo>
                      <a:pt x="112" y="411"/>
                      <a:pt x="112" y="411"/>
                      <a:pt x="112" y="411"/>
                    </a:cubicBezTo>
                    <a:cubicBezTo>
                      <a:pt x="103" y="411"/>
                      <a:pt x="96" y="418"/>
                      <a:pt x="96" y="427"/>
                    </a:cubicBezTo>
                    <a:cubicBezTo>
                      <a:pt x="96" y="436"/>
                      <a:pt x="103" y="443"/>
                      <a:pt x="112" y="443"/>
                    </a:cubicBezTo>
                    <a:cubicBezTo>
                      <a:pt x="371" y="443"/>
                      <a:pt x="371" y="443"/>
                      <a:pt x="371" y="443"/>
                    </a:cubicBezTo>
                    <a:cubicBezTo>
                      <a:pt x="380" y="443"/>
                      <a:pt x="387" y="436"/>
                      <a:pt x="387" y="427"/>
                    </a:cubicBezTo>
                    <a:cubicBezTo>
                      <a:pt x="387" y="418"/>
                      <a:pt x="380" y="411"/>
                      <a:pt x="371" y="411"/>
                    </a:cubicBezTo>
                    <a:close/>
                    <a:moveTo>
                      <a:pt x="724" y="63"/>
                    </a:moveTo>
                    <a:cubicBezTo>
                      <a:pt x="724" y="497"/>
                      <a:pt x="724" y="497"/>
                      <a:pt x="724" y="497"/>
                    </a:cubicBezTo>
                    <a:cubicBezTo>
                      <a:pt x="724" y="532"/>
                      <a:pt x="695" y="561"/>
                      <a:pt x="660" y="561"/>
                    </a:cubicBezTo>
                    <a:cubicBezTo>
                      <a:pt x="64" y="561"/>
                      <a:pt x="64" y="561"/>
                      <a:pt x="64" y="561"/>
                    </a:cubicBezTo>
                    <a:cubicBezTo>
                      <a:pt x="29" y="561"/>
                      <a:pt x="0" y="532"/>
                      <a:pt x="0" y="497"/>
                    </a:cubicBezTo>
                    <a:cubicBezTo>
                      <a:pt x="0" y="63"/>
                      <a:pt x="0" y="63"/>
                      <a:pt x="0" y="63"/>
                    </a:cubicBezTo>
                    <a:cubicBezTo>
                      <a:pt x="0" y="28"/>
                      <a:pt x="29" y="0"/>
                      <a:pt x="64" y="0"/>
                    </a:cubicBezTo>
                    <a:cubicBezTo>
                      <a:pt x="660" y="0"/>
                      <a:pt x="660" y="0"/>
                      <a:pt x="660" y="0"/>
                    </a:cubicBezTo>
                    <a:cubicBezTo>
                      <a:pt x="695" y="0"/>
                      <a:pt x="724" y="28"/>
                      <a:pt x="724" y="63"/>
                    </a:cubicBezTo>
                    <a:close/>
                    <a:moveTo>
                      <a:pt x="32" y="63"/>
                    </a:moveTo>
                    <a:cubicBezTo>
                      <a:pt x="32" y="284"/>
                      <a:pt x="32" y="284"/>
                      <a:pt x="32" y="284"/>
                    </a:cubicBezTo>
                    <a:cubicBezTo>
                      <a:pt x="692" y="284"/>
                      <a:pt x="692" y="284"/>
                      <a:pt x="692" y="284"/>
                    </a:cubicBezTo>
                    <a:cubicBezTo>
                      <a:pt x="692" y="63"/>
                      <a:pt x="692" y="63"/>
                      <a:pt x="692" y="63"/>
                    </a:cubicBezTo>
                    <a:cubicBezTo>
                      <a:pt x="692" y="46"/>
                      <a:pt x="678" y="32"/>
                      <a:pt x="660" y="32"/>
                    </a:cubicBezTo>
                    <a:cubicBezTo>
                      <a:pt x="64" y="32"/>
                      <a:pt x="64" y="32"/>
                      <a:pt x="64" y="32"/>
                    </a:cubicBezTo>
                    <a:cubicBezTo>
                      <a:pt x="46" y="32"/>
                      <a:pt x="32" y="46"/>
                      <a:pt x="32" y="63"/>
                    </a:cubicBezTo>
                    <a:close/>
                    <a:moveTo>
                      <a:pt x="692" y="497"/>
                    </a:moveTo>
                    <a:cubicBezTo>
                      <a:pt x="692" y="316"/>
                      <a:pt x="692" y="316"/>
                      <a:pt x="692" y="316"/>
                    </a:cubicBezTo>
                    <a:cubicBezTo>
                      <a:pt x="32" y="316"/>
                      <a:pt x="32" y="316"/>
                      <a:pt x="32" y="316"/>
                    </a:cubicBezTo>
                    <a:cubicBezTo>
                      <a:pt x="32" y="497"/>
                      <a:pt x="32" y="497"/>
                      <a:pt x="32" y="497"/>
                    </a:cubicBezTo>
                    <a:cubicBezTo>
                      <a:pt x="32" y="515"/>
                      <a:pt x="46" y="529"/>
                      <a:pt x="64" y="529"/>
                    </a:cubicBezTo>
                    <a:cubicBezTo>
                      <a:pt x="660" y="529"/>
                      <a:pt x="660" y="529"/>
                      <a:pt x="660" y="529"/>
                    </a:cubicBezTo>
                    <a:cubicBezTo>
                      <a:pt x="678" y="529"/>
                      <a:pt x="692" y="515"/>
                      <a:pt x="692" y="497"/>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100">
                  <a:solidFill>
                    <a:srgbClr val="000000"/>
                  </a:solidFill>
                </a:endParaRPr>
              </a:p>
            </p:txBody>
          </p:sp>
        </p:grpSp>
        <p:pic>
          <p:nvPicPr>
            <p:cNvPr id="50" name="Graphic 49">
              <a:extLst>
                <a:ext uri="{FF2B5EF4-FFF2-40B4-BE49-F238E27FC236}">
                  <a16:creationId xmlns:a16="http://schemas.microsoft.com/office/drawing/2014/main" id="{3218052B-5D2C-F743-8FEC-ED5D43DB540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748706" y="2475072"/>
              <a:ext cx="289994" cy="289994"/>
            </a:xfrm>
            <a:prstGeom prst="rect">
              <a:avLst/>
            </a:prstGeom>
          </p:spPr>
        </p:pic>
      </p:grpSp>
      <p:sp>
        <p:nvSpPr>
          <p:cNvPr id="36" name="TextBox 35">
            <a:extLst>
              <a:ext uri="{FF2B5EF4-FFF2-40B4-BE49-F238E27FC236}">
                <a16:creationId xmlns:a16="http://schemas.microsoft.com/office/drawing/2014/main" id="{46BED949-723A-C14B-85B4-C37E38E91552}"/>
              </a:ext>
            </a:extLst>
          </p:cNvPr>
          <p:cNvSpPr txBox="1"/>
          <p:nvPr/>
        </p:nvSpPr>
        <p:spPr>
          <a:xfrm>
            <a:off x="6437069" y="2932721"/>
            <a:ext cx="5047590" cy="3323987"/>
          </a:xfrm>
          <a:prstGeom prst="rect">
            <a:avLst/>
          </a:prstGeom>
          <a:noFill/>
        </p:spPr>
        <p:txBody>
          <a:bodyPr wrap="square" lIns="0" tIns="0" rIns="0" bIns="0" rtlCol="0">
            <a:spAutoFit/>
          </a:bodyPr>
          <a:lstStyle/>
          <a:p>
            <a:pPr marL="342900" indent="-342900">
              <a:buFont typeface="Arial" panose="020B0604020202020204" pitchFamily="34" charset="0"/>
              <a:buChar char="•"/>
            </a:pPr>
            <a:r>
              <a:rPr lang="en-US" dirty="0"/>
              <a:t>Heavy Forwarders (HF) configured with AWS EC2 Policy</a:t>
            </a:r>
          </a:p>
          <a:p>
            <a:pPr marL="342900" indent="-342900">
              <a:buFont typeface="Arial" panose="020B0604020202020204" pitchFamily="34" charset="0"/>
              <a:buChar char="•"/>
            </a:pPr>
            <a:r>
              <a:rPr lang="en-US" dirty="0"/>
              <a:t>Splunk Add-on for AWS installed on each HF</a:t>
            </a:r>
          </a:p>
          <a:p>
            <a:pPr marL="342900" indent="-342900">
              <a:buFont typeface="Arial" panose="020B0604020202020204" pitchFamily="34" charset="0"/>
              <a:buChar char="•"/>
            </a:pPr>
            <a:r>
              <a:rPr lang="en-US" dirty="0"/>
              <a:t>Lambda Function (splunk-</a:t>
            </a:r>
            <a:r>
              <a:rPr lang="en-US" dirty="0" err="1"/>
              <a:t>cloudwatch</a:t>
            </a:r>
            <a:r>
              <a:rPr lang="en-US" dirty="0"/>
              <a:t>-processing-log) enabled on AWS and sending </a:t>
            </a:r>
            <a:r>
              <a:rPr lang="en-US" dirty="0" err="1"/>
              <a:t>VPCFlow</a:t>
            </a:r>
            <a:r>
              <a:rPr lang="en-US" dirty="0"/>
              <a:t> data into Splunk via HEC</a:t>
            </a:r>
          </a:p>
          <a:p>
            <a:pPr marL="342900" indent="-342900">
              <a:buFont typeface="Arial" panose="020B0604020202020204" pitchFamily="34" charset="0"/>
              <a:buChar char="•"/>
            </a:pPr>
            <a:r>
              <a:rPr lang="en-US" dirty="0"/>
              <a:t>SQS Based S3 Modular input used for Config, CloudTrail and other S3 based logging (access logs, </a:t>
            </a:r>
            <a:r>
              <a:rPr lang="en-US" dirty="0" err="1"/>
              <a:t>elb</a:t>
            </a:r>
            <a:r>
              <a:rPr lang="en-US" dirty="0"/>
              <a:t> etc.)</a:t>
            </a:r>
          </a:p>
          <a:p>
            <a:pPr marL="342900" indent="-342900">
              <a:buFont typeface="Arial" panose="020B0604020202020204" pitchFamily="34" charset="0"/>
              <a:buChar char="•"/>
            </a:pPr>
            <a:r>
              <a:rPr lang="en-US" dirty="0"/>
              <a:t>Description and CloudWatch Metrics configured on HF using standard modular input</a:t>
            </a:r>
          </a:p>
        </p:txBody>
      </p:sp>
      <p:sp>
        <p:nvSpPr>
          <p:cNvPr id="37" name="TextBox 36">
            <a:extLst>
              <a:ext uri="{FF2B5EF4-FFF2-40B4-BE49-F238E27FC236}">
                <a16:creationId xmlns:a16="http://schemas.microsoft.com/office/drawing/2014/main" id="{BB122E88-17BE-C443-88FD-B66732C90833}"/>
              </a:ext>
            </a:extLst>
          </p:cNvPr>
          <p:cNvSpPr txBox="1"/>
          <p:nvPr/>
        </p:nvSpPr>
        <p:spPr>
          <a:xfrm>
            <a:off x="4715315" y="2270455"/>
            <a:ext cx="1878719" cy="492443"/>
          </a:xfrm>
          <a:prstGeom prst="rect">
            <a:avLst/>
          </a:prstGeom>
          <a:noFill/>
        </p:spPr>
        <p:txBody>
          <a:bodyPr wrap="none" lIns="0" tIns="0" rIns="0" bIns="0" rtlCol="0">
            <a:spAutoFit/>
          </a:bodyPr>
          <a:lstStyle/>
          <a:p>
            <a:r>
              <a:rPr lang="en-US" sz="1600" dirty="0"/>
              <a:t>HF:TCP:9997(SSL)</a:t>
            </a:r>
          </a:p>
          <a:p>
            <a:r>
              <a:rPr lang="en-US" sz="1600" dirty="0"/>
              <a:t>HEC:TCP:443 (SSL)</a:t>
            </a:r>
          </a:p>
        </p:txBody>
      </p:sp>
    </p:spTree>
    <p:extLst>
      <p:ext uri="{BB962C8B-B14F-4D97-AF65-F5344CB8AC3E}">
        <p14:creationId xmlns:p14="http://schemas.microsoft.com/office/powerpoint/2010/main" val="1552977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D669EAC-C4FD-4846-AB83-ED06AC4730FF}"/>
              </a:ext>
            </a:extLst>
          </p:cNvPr>
          <p:cNvSpPr>
            <a:spLocks noGrp="1"/>
          </p:cNvSpPr>
          <p:nvPr>
            <p:ph type="title"/>
          </p:nvPr>
        </p:nvSpPr>
        <p:spPr/>
        <p:txBody>
          <a:bodyPr/>
          <a:lstStyle/>
          <a:p>
            <a:r>
              <a:rPr lang="en-US" dirty="0"/>
              <a:t>Multiple Accounts : Tight Federation (S3)</a:t>
            </a:r>
          </a:p>
        </p:txBody>
      </p:sp>
      <p:sp>
        <p:nvSpPr>
          <p:cNvPr id="4" name="Subtitle 3">
            <a:extLst>
              <a:ext uri="{FF2B5EF4-FFF2-40B4-BE49-F238E27FC236}">
                <a16:creationId xmlns:a16="http://schemas.microsoft.com/office/drawing/2014/main" id="{207840F7-1C6D-7943-A4E8-CE76B3497B71}"/>
              </a:ext>
            </a:extLst>
          </p:cNvPr>
          <p:cNvSpPr>
            <a:spLocks noGrp="1"/>
          </p:cNvSpPr>
          <p:nvPr>
            <p:ph type="subTitle" idx="12"/>
          </p:nvPr>
        </p:nvSpPr>
        <p:spPr/>
        <p:txBody>
          <a:bodyPr/>
          <a:lstStyle/>
          <a:p>
            <a:r>
              <a:rPr lang="en-US" dirty="0"/>
              <a:t>Multiple Accounts within the same AWS Region</a:t>
            </a:r>
          </a:p>
        </p:txBody>
      </p:sp>
      <p:sp>
        <p:nvSpPr>
          <p:cNvPr id="11" name="Rectangle 10">
            <a:extLst>
              <a:ext uri="{FF2B5EF4-FFF2-40B4-BE49-F238E27FC236}">
                <a16:creationId xmlns:a16="http://schemas.microsoft.com/office/drawing/2014/main" id="{A3BAF421-AFBD-BA4A-AC31-53E4DE64D448}"/>
              </a:ext>
            </a:extLst>
          </p:cNvPr>
          <p:cNvSpPr/>
          <p:nvPr/>
        </p:nvSpPr>
        <p:spPr>
          <a:xfrm>
            <a:off x="3011054" y="3115542"/>
            <a:ext cx="1765300" cy="1100282"/>
          </a:xfrm>
          <a:prstGeom prst="rect">
            <a:avLst/>
          </a:prstGeom>
          <a:noFill/>
          <a:ln w="12700">
            <a:solidFill>
              <a:srgbClr val="AAB7B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200" dirty="0">
                <a:solidFill>
                  <a:srgbClr val="AAB7B8"/>
                </a:solidFill>
              </a:rPr>
              <a:t>AWS </a:t>
            </a:r>
            <a:r>
              <a:rPr lang="en-US" sz="1200" dirty="0" err="1">
                <a:solidFill>
                  <a:srgbClr val="AAB7B8"/>
                </a:solidFill>
              </a:rPr>
              <a:t>SubAccount</a:t>
            </a:r>
            <a:endParaRPr lang="en-US" sz="1200" dirty="0">
              <a:solidFill>
                <a:srgbClr val="AAB7B8"/>
              </a:solidFill>
            </a:endParaRPr>
          </a:p>
        </p:txBody>
      </p:sp>
      <p:pic>
        <p:nvPicPr>
          <p:cNvPr id="12" name="Graphic 11">
            <a:extLst>
              <a:ext uri="{FF2B5EF4-FFF2-40B4-BE49-F238E27FC236}">
                <a16:creationId xmlns:a16="http://schemas.microsoft.com/office/drawing/2014/main" id="{D14FE44A-6069-F446-BB51-9F53FE36BE6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011054" y="3115542"/>
            <a:ext cx="342900" cy="342900"/>
          </a:xfrm>
          <a:prstGeom prst="rect">
            <a:avLst/>
          </a:prstGeom>
        </p:spPr>
      </p:pic>
      <p:pic>
        <p:nvPicPr>
          <p:cNvPr id="6" name="Graphic 5">
            <a:extLst>
              <a:ext uri="{FF2B5EF4-FFF2-40B4-BE49-F238E27FC236}">
                <a16:creationId xmlns:a16="http://schemas.microsoft.com/office/drawing/2014/main" id="{3B378335-B0B0-A14A-8F94-F5FEE186E4E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6063" y="1663700"/>
            <a:ext cx="342900" cy="342900"/>
          </a:xfrm>
          <a:prstGeom prst="rect">
            <a:avLst/>
          </a:prstGeom>
        </p:spPr>
      </p:pic>
      <p:sp>
        <p:nvSpPr>
          <p:cNvPr id="27" name="TextBox 26">
            <a:extLst>
              <a:ext uri="{FF2B5EF4-FFF2-40B4-BE49-F238E27FC236}">
                <a16:creationId xmlns:a16="http://schemas.microsoft.com/office/drawing/2014/main" id="{E335BD3A-5033-1E4D-B05C-16CC91F040E0}"/>
              </a:ext>
            </a:extLst>
          </p:cNvPr>
          <p:cNvSpPr txBox="1"/>
          <p:nvPr/>
        </p:nvSpPr>
        <p:spPr>
          <a:xfrm>
            <a:off x="6354024" y="1612729"/>
            <a:ext cx="4499263" cy="2954655"/>
          </a:xfrm>
          <a:prstGeom prst="rect">
            <a:avLst/>
          </a:prstGeom>
          <a:noFill/>
        </p:spPr>
        <p:txBody>
          <a:bodyPr wrap="square" lIns="0" tIns="0" rIns="0" bIns="0" rtlCol="0">
            <a:spAutoFit/>
          </a:bodyPr>
          <a:lstStyle/>
          <a:p>
            <a:pPr marL="342900" indent="-342900">
              <a:buFont typeface="Arial" panose="020B0604020202020204" pitchFamily="34" charset="0"/>
              <a:buChar char="•"/>
            </a:pPr>
            <a:r>
              <a:rPr lang="en-US" sz="2400" dirty="0"/>
              <a:t>Setup Central Splunk Indexers in Master Account</a:t>
            </a:r>
          </a:p>
          <a:p>
            <a:pPr marL="342900" indent="-342900">
              <a:buFont typeface="Arial" panose="020B0604020202020204" pitchFamily="34" charset="0"/>
              <a:buChar char="•"/>
            </a:pPr>
            <a:r>
              <a:rPr lang="en-US" sz="2400" dirty="0"/>
              <a:t>Each Sub Account writes to central S3 bucket</a:t>
            </a:r>
          </a:p>
          <a:p>
            <a:pPr marL="342900" indent="-342900">
              <a:buFont typeface="Arial" panose="020B0604020202020204" pitchFamily="34" charset="0"/>
              <a:buChar char="•"/>
            </a:pPr>
            <a:r>
              <a:rPr lang="en-US" sz="2400" dirty="0"/>
              <a:t>Assumes trust relationship between Accounts</a:t>
            </a:r>
          </a:p>
          <a:p>
            <a:pPr marL="342900" indent="-342900">
              <a:buFont typeface="Arial" panose="020B0604020202020204" pitchFamily="34" charset="0"/>
              <a:buChar char="•"/>
            </a:pPr>
            <a:r>
              <a:rPr lang="en-US" sz="2400" dirty="0"/>
              <a:t>Splunk Collects data from Central S3 bucket </a:t>
            </a:r>
          </a:p>
        </p:txBody>
      </p:sp>
      <p:sp>
        <p:nvSpPr>
          <p:cNvPr id="29" name="Rectangle 28">
            <a:extLst>
              <a:ext uri="{FF2B5EF4-FFF2-40B4-BE49-F238E27FC236}">
                <a16:creationId xmlns:a16="http://schemas.microsoft.com/office/drawing/2014/main" id="{CCE724A0-4A34-5844-BF0D-2B43DD99E677}"/>
              </a:ext>
            </a:extLst>
          </p:cNvPr>
          <p:cNvSpPr/>
          <p:nvPr/>
        </p:nvSpPr>
        <p:spPr>
          <a:xfrm>
            <a:off x="3011054" y="4567384"/>
            <a:ext cx="1765300" cy="1100282"/>
          </a:xfrm>
          <a:prstGeom prst="rect">
            <a:avLst/>
          </a:prstGeom>
          <a:noFill/>
          <a:ln w="12700">
            <a:solidFill>
              <a:srgbClr val="AAB7B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200" dirty="0">
                <a:solidFill>
                  <a:srgbClr val="AAB7B8"/>
                </a:solidFill>
              </a:rPr>
              <a:t>AWS </a:t>
            </a:r>
            <a:r>
              <a:rPr lang="en-US" sz="1200" dirty="0" err="1">
                <a:solidFill>
                  <a:srgbClr val="AAB7B8"/>
                </a:solidFill>
              </a:rPr>
              <a:t>SubAccount</a:t>
            </a:r>
            <a:endParaRPr lang="en-US" sz="1200" dirty="0">
              <a:solidFill>
                <a:srgbClr val="AAB7B8"/>
              </a:solidFill>
            </a:endParaRPr>
          </a:p>
        </p:txBody>
      </p:sp>
      <p:pic>
        <p:nvPicPr>
          <p:cNvPr id="30" name="Graphic 29">
            <a:extLst>
              <a:ext uri="{FF2B5EF4-FFF2-40B4-BE49-F238E27FC236}">
                <a16:creationId xmlns:a16="http://schemas.microsoft.com/office/drawing/2014/main" id="{0A433973-EC99-444F-8541-B1A57755C98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011054" y="4567384"/>
            <a:ext cx="342900" cy="342900"/>
          </a:xfrm>
          <a:prstGeom prst="rect">
            <a:avLst/>
          </a:prstGeom>
        </p:spPr>
      </p:pic>
      <p:pic>
        <p:nvPicPr>
          <p:cNvPr id="35" name="Graphic 34">
            <a:extLst>
              <a:ext uri="{FF2B5EF4-FFF2-40B4-BE49-F238E27FC236}">
                <a16:creationId xmlns:a16="http://schemas.microsoft.com/office/drawing/2014/main" id="{D3C54F67-BF89-9E45-9958-3F00DFE80FF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75873" y="1284673"/>
            <a:ext cx="342900" cy="342900"/>
          </a:xfrm>
          <a:prstGeom prst="rect">
            <a:avLst/>
          </a:prstGeom>
        </p:spPr>
      </p:pic>
      <p:sp>
        <p:nvSpPr>
          <p:cNvPr id="36" name="Rectangle 35">
            <a:extLst>
              <a:ext uri="{FF2B5EF4-FFF2-40B4-BE49-F238E27FC236}">
                <a16:creationId xmlns:a16="http://schemas.microsoft.com/office/drawing/2014/main" id="{6544A909-82DF-A348-ADBD-D3FF6355863D}"/>
              </a:ext>
            </a:extLst>
          </p:cNvPr>
          <p:cNvSpPr/>
          <p:nvPr/>
        </p:nvSpPr>
        <p:spPr>
          <a:xfrm>
            <a:off x="175872" y="1284673"/>
            <a:ext cx="4915673" cy="4693324"/>
          </a:xfrm>
          <a:prstGeom prst="rect">
            <a:avLst/>
          </a:prstGeom>
          <a:noFill/>
          <a:ln w="12700">
            <a:solidFill>
              <a:srgbClr val="879196"/>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200" dirty="0">
                <a:solidFill>
                  <a:srgbClr val="879196"/>
                </a:solidFill>
              </a:rPr>
              <a:t>Region</a:t>
            </a:r>
          </a:p>
        </p:txBody>
      </p:sp>
      <p:grpSp>
        <p:nvGrpSpPr>
          <p:cNvPr id="14" name="Group 13">
            <a:extLst>
              <a:ext uri="{FF2B5EF4-FFF2-40B4-BE49-F238E27FC236}">
                <a16:creationId xmlns:a16="http://schemas.microsoft.com/office/drawing/2014/main" id="{BF0E696F-FFD4-A945-8D4B-F00161235427}"/>
              </a:ext>
            </a:extLst>
          </p:cNvPr>
          <p:cNvGrpSpPr/>
          <p:nvPr/>
        </p:nvGrpSpPr>
        <p:grpSpPr>
          <a:xfrm>
            <a:off x="3011054" y="1663700"/>
            <a:ext cx="1765300" cy="1100282"/>
            <a:chOff x="3011054" y="1663700"/>
            <a:chExt cx="1765300" cy="1100282"/>
          </a:xfrm>
        </p:grpSpPr>
        <p:sp>
          <p:nvSpPr>
            <p:cNvPr id="7" name="Rectangle 6">
              <a:extLst>
                <a:ext uri="{FF2B5EF4-FFF2-40B4-BE49-F238E27FC236}">
                  <a16:creationId xmlns:a16="http://schemas.microsoft.com/office/drawing/2014/main" id="{90647F50-E5DD-9B4F-9B1A-81F419FF4E6B}"/>
                </a:ext>
              </a:extLst>
            </p:cNvPr>
            <p:cNvSpPr/>
            <p:nvPr/>
          </p:nvSpPr>
          <p:spPr>
            <a:xfrm>
              <a:off x="3011054" y="1663700"/>
              <a:ext cx="1765300" cy="1100282"/>
            </a:xfrm>
            <a:prstGeom prst="rect">
              <a:avLst/>
            </a:prstGeom>
            <a:noFill/>
            <a:ln w="12700">
              <a:solidFill>
                <a:srgbClr val="AAB7B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200" dirty="0">
                  <a:solidFill>
                    <a:srgbClr val="AAB7B8"/>
                  </a:solidFill>
                </a:rPr>
                <a:t>AWS </a:t>
              </a:r>
              <a:r>
                <a:rPr lang="en-US" sz="1200" dirty="0" err="1">
                  <a:solidFill>
                    <a:srgbClr val="AAB7B8"/>
                  </a:solidFill>
                </a:rPr>
                <a:t>SubAccount</a:t>
              </a:r>
              <a:endParaRPr lang="en-US" sz="1200" dirty="0">
                <a:solidFill>
                  <a:srgbClr val="AAB7B8"/>
                </a:solidFill>
              </a:endParaRPr>
            </a:p>
          </p:txBody>
        </p:sp>
        <p:pic>
          <p:nvPicPr>
            <p:cNvPr id="8" name="Graphic 7">
              <a:extLst>
                <a:ext uri="{FF2B5EF4-FFF2-40B4-BE49-F238E27FC236}">
                  <a16:creationId xmlns:a16="http://schemas.microsoft.com/office/drawing/2014/main" id="{288BD800-D4C7-BE48-9769-27060A1ED4D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011054" y="1663700"/>
              <a:ext cx="342900" cy="342900"/>
            </a:xfrm>
            <a:prstGeom prst="rect">
              <a:avLst/>
            </a:prstGeom>
          </p:spPr>
        </p:pic>
        <p:pic>
          <p:nvPicPr>
            <p:cNvPr id="37" name="Graphic 36">
              <a:extLst>
                <a:ext uri="{FF2B5EF4-FFF2-40B4-BE49-F238E27FC236}">
                  <a16:creationId xmlns:a16="http://schemas.microsoft.com/office/drawing/2014/main" id="{42D3ED70-3E68-3A43-B0C3-FD8A7325DE8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199504" y="2126997"/>
              <a:ext cx="308900" cy="386125"/>
            </a:xfrm>
            <a:prstGeom prst="rect">
              <a:avLst/>
            </a:prstGeom>
          </p:spPr>
        </p:pic>
        <p:pic>
          <p:nvPicPr>
            <p:cNvPr id="38" name="Graphic 37">
              <a:extLst>
                <a:ext uri="{FF2B5EF4-FFF2-40B4-BE49-F238E27FC236}">
                  <a16:creationId xmlns:a16="http://schemas.microsoft.com/office/drawing/2014/main" id="{8B0BD3B7-4A53-EF4F-B58C-CC960EA0246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579320" y="2128074"/>
              <a:ext cx="314384" cy="450617"/>
            </a:xfrm>
            <a:prstGeom prst="rect">
              <a:avLst/>
            </a:prstGeom>
          </p:spPr>
        </p:pic>
        <p:pic>
          <p:nvPicPr>
            <p:cNvPr id="39" name="Graphic 38">
              <a:extLst>
                <a:ext uri="{FF2B5EF4-FFF2-40B4-BE49-F238E27FC236}">
                  <a16:creationId xmlns:a16="http://schemas.microsoft.com/office/drawing/2014/main" id="{97360EE4-DEA5-9A49-B7C4-3C7A47D633B8}"/>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964620" y="2125902"/>
              <a:ext cx="314384" cy="450617"/>
            </a:xfrm>
            <a:prstGeom prst="rect">
              <a:avLst/>
            </a:prstGeom>
          </p:spPr>
        </p:pic>
        <p:pic>
          <p:nvPicPr>
            <p:cNvPr id="40" name="Graphic 39">
              <a:extLst>
                <a:ext uri="{FF2B5EF4-FFF2-40B4-BE49-F238E27FC236}">
                  <a16:creationId xmlns:a16="http://schemas.microsoft.com/office/drawing/2014/main" id="{BAE12439-8582-CD45-96A2-713251A340E5}"/>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333124" y="2125902"/>
              <a:ext cx="314385" cy="450619"/>
            </a:xfrm>
            <a:prstGeom prst="rect">
              <a:avLst/>
            </a:prstGeom>
          </p:spPr>
        </p:pic>
      </p:grpSp>
      <p:pic>
        <p:nvPicPr>
          <p:cNvPr id="42" name="Graphic 41">
            <a:extLst>
              <a:ext uri="{FF2B5EF4-FFF2-40B4-BE49-F238E27FC236}">
                <a16:creationId xmlns:a16="http://schemas.microsoft.com/office/drawing/2014/main" id="{C4C47FE1-84BE-D84C-A20C-CE63CC93904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191886" y="3539611"/>
            <a:ext cx="308900" cy="386125"/>
          </a:xfrm>
          <a:prstGeom prst="rect">
            <a:avLst/>
          </a:prstGeom>
        </p:spPr>
      </p:pic>
      <p:pic>
        <p:nvPicPr>
          <p:cNvPr id="44" name="Graphic 43">
            <a:extLst>
              <a:ext uri="{FF2B5EF4-FFF2-40B4-BE49-F238E27FC236}">
                <a16:creationId xmlns:a16="http://schemas.microsoft.com/office/drawing/2014/main" id="{54DF33D2-AD55-4444-9D2F-A821409DB6A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571702" y="3540688"/>
            <a:ext cx="314384" cy="450617"/>
          </a:xfrm>
          <a:prstGeom prst="rect">
            <a:avLst/>
          </a:prstGeom>
        </p:spPr>
      </p:pic>
      <p:pic>
        <p:nvPicPr>
          <p:cNvPr id="45" name="Graphic 44">
            <a:extLst>
              <a:ext uri="{FF2B5EF4-FFF2-40B4-BE49-F238E27FC236}">
                <a16:creationId xmlns:a16="http://schemas.microsoft.com/office/drawing/2014/main" id="{D73AF353-50E0-1F42-B4ED-E7E8EE463CD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957002" y="3538516"/>
            <a:ext cx="314384" cy="450617"/>
          </a:xfrm>
          <a:prstGeom prst="rect">
            <a:avLst/>
          </a:prstGeom>
        </p:spPr>
      </p:pic>
      <p:pic>
        <p:nvPicPr>
          <p:cNvPr id="47" name="Graphic 46">
            <a:extLst>
              <a:ext uri="{FF2B5EF4-FFF2-40B4-BE49-F238E27FC236}">
                <a16:creationId xmlns:a16="http://schemas.microsoft.com/office/drawing/2014/main" id="{F55C1C16-D949-4244-B661-DEECF854E88B}"/>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325506" y="3538516"/>
            <a:ext cx="314385" cy="450619"/>
          </a:xfrm>
          <a:prstGeom prst="rect">
            <a:avLst/>
          </a:prstGeom>
        </p:spPr>
      </p:pic>
      <p:pic>
        <p:nvPicPr>
          <p:cNvPr id="48" name="Graphic 47">
            <a:extLst>
              <a:ext uri="{FF2B5EF4-FFF2-40B4-BE49-F238E27FC236}">
                <a16:creationId xmlns:a16="http://schemas.microsoft.com/office/drawing/2014/main" id="{5376C3FC-EADE-2241-8450-596342CA7D7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184364" y="5041448"/>
            <a:ext cx="308900" cy="386125"/>
          </a:xfrm>
          <a:prstGeom prst="rect">
            <a:avLst/>
          </a:prstGeom>
        </p:spPr>
      </p:pic>
      <p:pic>
        <p:nvPicPr>
          <p:cNvPr id="49" name="Graphic 48">
            <a:extLst>
              <a:ext uri="{FF2B5EF4-FFF2-40B4-BE49-F238E27FC236}">
                <a16:creationId xmlns:a16="http://schemas.microsoft.com/office/drawing/2014/main" id="{B8966543-45AF-254B-A9AA-19C43CF369C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564180" y="5042525"/>
            <a:ext cx="314384" cy="450617"/>
          </a:xfrm>
          <a:prstGeom prst="rect">
            <a:avLst/>
          </a:prstGeom>
        </p:spPr>
      </p:pic>
      <p:pic>
        <p:nvPicPr>
          <p:cNvPr id="50" name="Graphic 49">
            <a:extLst>
              <a:ext uri="{FF2B5EF4-FFF2-40B4-BE49-F238E27FC236}">
                <a16:creationId xmlns:a16="http://schemas.microsoft.com/office/drawing/2014/main" id="{1CE4C9D7-092D-7F40-83EE-9A6016F643E3}"/>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949480" y="5040353"/>
            <a:ext cx="314384" cy="450617"/>
          </a:xfrm>
          <a:prstGeom prst="rect">
            <a:avLst/>
          </a:prstGeom>
        </p:spPr>
      </p:pic>
      <p:pic>
        <p:nvPicPr>
          <p:cNvPr id="51" name="Graphic 50">
            <a:extLst>
              <a:ext uri="{FF2B5EF4-FFF2-40B4-BE49-F238E27FC236}">
                <a16:creationId xmlns:a16="http://schemas.microsoft.com/office/drawing/2014/main" id="{DD57640D-E493-EE41-85EB-010C0114E9D1}"/>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317984" y="5040353"/>
            <a:ext cx="314385" cy="450619"/>
          </a:xfrm>
          <a:prstGeom prst="rect">
            <a:avLst/>
          </a:prstGeom>
        </p:spPr>
      </p:pic>
      <p:grpSp>
        <p:nvGrpSpPr>
          <p:cNvPr id="13" name="Group 12">
            <a:extLst>
              <a:ext uri="{FF2B5EF4-FFF2-40B4-BE49-F238E27FC236}">
                <a16:creationId xmlns:a16="http://schemas.microsoft.com/office/drawing/2014/main" id="{D17AB098-D356-7B45-ACB5-40147DD55FD0}"/>
              </a:ext>
            </a:extLst>
          </p:cNvPr>
          <p:cNvGrpSpPr/>
          <p:nvPr/>
        </p:nvGrpSpPr>
        <p:grpSpPr>
          <a:xfrm>
            <a:off x="456063" y="1663700"/>
            <a:ext cx="1765300" cy="1794742"/>
            <a:chOff x="456063" y="1663700"/>
            <a:chExt cx="1765300" cy="1794742"/>
          </a:xfrm>
        </p:grpSpPr>
        <p:grpSp>
          <p:nvGrpSpPr>
            <p:cNvPr id="10" name="Group 9">
              <a:extLst>
                <a:ext uri="{FF2B5EF4-FFF2-40B4-BE49-F238E27FC236}">
                  <a16:creationId xmlns:a16="http://schemas.microsoft.com/office/drawing/2014/main" id="{FE52EECC-2FEC-084A-BB13-45AB96470C62}"/>
                </a:ext>
              </a:extLst>
            </p:cNvPr>
            <p:cNvGrpSpPr/>
            <p:nvPr/>
          </p:nvGrpSpPr>
          <p:grpSpPr>
            <a:xfrm>
              <a:off x="602095" y="2125902"/>
              <a:ext cx="1432893" cy="284241"/>
              <a:chOff x="602095" y="2125902"/>
              <a:chExt cx="1432893" cy="284241"/>
            </a:xfrm>
          </p:grpSpPr>
          <p:sp>
            <p:nvSpPr>
              <p:cNvPr id="21" name="Freeform 220">
                <a:extLst>
                  <a:ext uri="{FF2B5EF4-FFF2-40B4-BE49-F238E27FC236}">
                    <a16:creationId xmlns:a16="http://schemas.microsoft.com/office/drawing/2014/main" id="{D9E11F2C-F35C-EE45-B58D-A87B19ADF1B6}"/>
                  </a:ext>
                </a:extLst>
              </p:cNvPr>
              <p:cNvSpPr>
                <a:spLocks noEditPoints="1"/>
              </p:cNvSpPr>
              <p:nvPr/>
            </p:nvSpPr>
            <p:spPr bwMode="auto">
              <a:xfrm>
                <a:off x="602095" y="2125904"/>
                <a:ext cx="366829" cy="284239"/>
              </a:xfrm>
              <a:custGeom>
                <a:avLst/>
                <a:gdLst>
                  <a:gd name="T0" fmla="*/ 347 w 724"/>
                  <a:gd name="T1" fmla="*/ 201 h 561"/>
                  <a:gd name="T2" fmla="*/ 308 w 724"/>
                  <a:gd name="T3" fmla="*/ 200 h 561"/>
                  <a:gd name="T4" fmla="*/ 298 w 724"/>
                  <a:gd name="T5" fmla="*/ 177 h 561"/>
                  <a:gd name="T6" fmla="*/ 317 w 724"/>
                  <a:gd name="T7" fmla="*/ 170 h 561"/>
                  <a:gd name="T8" fmla="*/ 345 w 724"/>
                  <a:gd name="T9" fmla="*/ 181 h 561"/>
                  <a:gd name="T10" fmla="*/ 266 w 724"/>
                  <a:gd name="T11" fmla="*/ 201 h 561"/>
                  <a:gd name="T12" fmla="*/ 266 w 724"/>
                  <a:gd name="T13" fmla="*/ 201 h 561"/>
                  <a:gd name="T14" fmla="*/ 481 w 724"/>
                  <a:gd name="T15" fmla="*/ 157 h 561"/>
                  <a:gd name="T16" fmla="*/ 481 w 724"/>
                  <a:gd name="T17" fmla="*/ 201 h 561"/>
                  <a:gd name="T18" fmla="*/ 498 w 724"/>
                  <a:gd name="T19" fmla="*/ 160 h 561"/>
                  <a:gd name="T20" fmla="*/ 446 w 724"/>
                  <a:gd name="T21" fmla="*/ 141 h 561"/>
                  <a:gd name="T22" fmla="*/ 399 w 724"/>
                  <a:gd name="T23" fmla="*/ 139 h 561"/>
                  <a:gd name="T24" fmla="*/ 399 w 724"/>
                  <a:gd name="T25" fmla="*/ 201 h 561"/>
                  <a:gd name="T26" fmla="*/ 406 w 724"/>
                  <a:gd name="T27" fmla="*/ 143 h 561"/>
                  <a:gd name="T28" fmla="*/ 429 w 724"/>
                  <a:gd name="T29" fmla="*/ 160 h 561"/>
                  <a:gd name="T30" fmla="*/ 448 w 724"/>
                  <a:gd name="T31" fmla="*/ 153 h 561"/>
                  <a:gd name="T32" fmla="*/ 255 w 724"/>
                  <a:gd name="T33" fmla="*/ 179 h 561"/>
                  <a:gd name="T34" fmla="*/ 217 w 724"/>
                  <a:gd name="T35" fmla="*/ 202 h 561"/>
                  <a:gd name="T36" fmla="*/ 201 w 724"/>
                  <a:gd name="T37" fmla="*/ 237 h 561"/>
                  <a:gd name="T38" fmla="*/ 201 w 724"/>
                  <a:gd name="T39" fmla="*/ 140 h 561"/>
                  <a:gd name="T40" fmla="*/ 249 w 724"/>
                  <a:gd name="T41" fmla="*/ 137 h 561"/>
                  <a:gd name="T42" fmla="*/ 220 w 724"/>
                  <a:gd name="T43" fmla="*/ 139 h 561"/>
                  <a:gd name="T44" fmla="*/ 220 w 724"/>
                  <a:gd name="T45" fmla="*/ 192 h 561"/>
                  <a:gd name="T46" fmla="*/ 238 w 724"/>
                  <a:gd name="T47" fmla="*/ 164 h 561"/>
                  <a:gd name="T48" fmla="*/ 147 w 724"/>
                  <a:gd name="T49" fmla="*/ 150 h 561"/>
                  <a:gd name="T50" fmla="*/ 166 w 724"/>
                  <a:gd name="T51" fmla="*/ 142 h 561"/>
                  <a:gd name="T52" fmla="*/ 141 w 724"/>
                  <a:gd name="T53" fmla="*/ 129 h 561"/>
                  <a:gd name="T54" fmla="*/ 128 w 724"/>
                  <a:gd name="T55" fmla="*/ 154 h 561"/>
                  <a:gd name="T56" fmla="*/ 148 w 724"/>
                  <a:gd name="T57" fmla="*/ 173 h 561"/>
                  <a:gd name="T58" fmla="*/ 152 w 724"/>
                  <a:gd name="T59" fmla="*/ 189 h 561"/>
                  <a:gd name="T60" fmla="*/ 123 w 724"/>
                  <a:gd name="T61" fmla="*/ 195 h 561"/>
                  <a:gd name="T62" fmla="*/ 166 w 724"/>
                  <a:gd name="T63" fmla="*/ 197 h 561"/>
                  <a:gd name="T64" fmla="*/ 170 w 724"/>
                  <a:gd name="T65" fmla="*/ 170 h 561"/>
                  <a:gd name="T66" fmla="*/ 556 w 724"/>
                  <a:gd name="T67" fmla="*/ 118 h 561"/>
                  <a:gd name="T68" fmla="*/ 549 w 724"/>
                  <a:gd name="T69" fmla="*/ 123 h 561"/>
                  <a:gd name="T70" fmla="*/ 544 w 724"/>
                  <a:gd name="T71" fmla="*/ 118 h 561"/>
                  <a:gd name="T72" fmla="*/ 544 w 724"/>
                  <a:gd name="T73" fmla="*/ 199 h 561"/>
                  <a:gd name="T74" fmla="*/ 544 w 724"/>
                  <a:gd name="T75" fmla="*/ 143 h 561"/>
                  <a:gd name="T76" fmla="*/ 549 w 724"/>
                  <a:gd name="T77" fmla="*/ 114 h 561"/>
                  <a:gd name="T78" fmla="*/ 551 w 724"/>
                  <a:gd name="T79" fmla="*/ 118 h 561"/>
                  <a:gd name="T80" fmla="*/ 551 w 724"/>
                  <a:gd name="T81" fmla="*/ 119 h 561"/>
                  <a:gd name="T82" fmla="*/ 548 w 724"/>
                  <a:gd name="T83" fmla="*/ 117 h 561"/>
                  <a:gd name="T84" fmla="*/ 548 w 724"/>
                  <a:gd name="T85" fmla="*/ 115 h 561"/>
                  <a:gd name="T86" fmla="*/ 96 w 724"/>
                  <a:gd name="T87" fmla="*/ 427 h 561"/>
                  <a:gd name="T88" fmla="*/ 371 w 724"/>
                  <a:gd name="T89" fmla="*/ 411 h 561"/>
                  <a:gd name="T90" fmla="*/ 64 w 724"/>
                  <a:gd name="T91" fmla="*/ 561 h 561"/>
                  <a:gd name="T92" fmla="*/ 660 w 724"/>
                  <a:gd name="T93" fmla="*/ 0 h 561"/>
                  <a:gd name="T94" fmla="*/ 692 w 724"/>
                  <a:gd name="T95" fmla="*/ 284 h 561"/>
                  <a:gd name="T96" fmla="*/ 32 w 724"/>
                  <a:gd name="T97" fmla="*/ 63 h 561"/>
                  <a:gd name="T98" fmla="*/ 32 w 724"/>
                  <a:gd name="T99" fmla="*/ 497 h 5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24" h="561">
                    <a:moveTo>
                      <a:pt x="347" y="129"/>
                    </a:moveTo>
                    <a:cubicBezTo>
                      <a:pt x="366" y="129"/>
                      <a:pt x="366" y="129"/>
                      <a:pt x="366" y="129"/>
                    </a:cubicBezTo>
                    <a:cubicBezTo>
                      <a:pt x="366" y="201"/>
                      <a:pt x="366" y="201"/>
                      <a:pt x="366" y="201"/>
                    </a:cubicBezTo>
                    <a:cubicBezTo>
                      <a:pt x="347" y="201"/>
                      <a:pt x="347" y="201"/>
                      <a:pt x="347" y="201"/>
                    </a:cubicBezTo>
                    <a:cubicBezTo>
                      <a:pt x="347" y="192"/>
                      <a:pt x="347" y="192"/>
                      <a:pt x="347" y="192"/>
                    </a:cubicBezTo>
                    <a:cubicBezTo>
                      <a:pt x="344" y="196"/>
                      <a:pt x="340" y="199"/>
                      <a:pt x="336" y="200"/>
                    </a:cubicBezTo>
                    <a:cubicBezTo>
                      <a:pt x="332" y="202"/>
                      <a:pt x="328" y="203"/>
                      <a:pt x="323" y="203"/>
                    </a:cubicBezTo>
                    <a:cubicBezTo>
                      <a:pt x="317" y="203"/>
                      <a:pt x="312" y="202"/>
                      <a:pt x="308" y="200"/>
                    </a:cubicBezTo>
                    <a:cubicBezTo>
                      <a:pt x="304" y="197"/>
                      <a:pt x="301" y="194"/>
                      <a:pt x="300" y="190"/>
                    </a:cubicBezTo>
                    <a:cubicBezTo>
                      <a:pt x="299" y="188"/>
                      <a:pt x="299" y="187"/>
                      <a:pt x="299" y="186"/>
                    </a:cubicBezTo>
                    <a:cubicBezTo>
                      <a:pt x="298" y="185"/>
                      <a:pt x="298" y="184"/>
                      <a:pt x="298" y="182"/>
                    </a:cubicBezTo>
                    <a:cubicBezTo>
                      <a:pt x="298" y="181"/>
                      <a:pt x="298" y="179"/>
                      <a:pt x="298" y="177"/>
                    </a:cubicBezTo>
                    <a:cubicBezTo>
                      <a:pt x="298" y="175"/>
                      <a:pt x="297" y="173"/>
                      <a:pt x="297" y="170"/>
                    </a:cubicBezTo>
                    <a:cubicBezTo>
                      <a:pt x="297" y="129"/>
                      <a:pt x="297" y="129"/>
                      <a:pt x="297" y="129"/>
                    </a:cubicBezTo>
                    <a:cubicBezTo>
                      <a:pt x="317" y="129"/>
                      <a:pt x="317" y="129"/>
                      <a:pt x="317" y="129"/>
                    </a:cubicBezTo>
                    <a:cubicBezTo>
                      <a:pt x="317" y="170"/>
                      <a:pt x="317" y="170"/>
                      <a:pt x="317" y="170"/>
                    </a:cubicBezTo>
                    <a:cubicBezTo>
                      <a:pt x="317" y="174"/>
                      <a:pt x="317" y="177"/>
                      <a:pt x="317" y="179"/>
                    </a:cubicBezTo>
                    <a:cubicBezTo>
                      <a:pt x="317" y="181"/>
                      <a:pt x="318" y="182"/>
                      <a:pt x="319" y="184"/>
                    </a:cubicBezTo>
                    <a:cubicBezTo>
                      <a:pt x="321" y="188"/>
                      <a:pt x="325" y="190"/>
                      <a:pt x="331" y="190"/>
                    </a:cubicBezTo>
                    <a:cubicBezTo>
                      <a:pt x="338" y="190"/>
                      <a:pt x="343" y="187"/>
                      <a:pt x="345" y="181"/>
                    </a:cubicBezTo>
                    <a:cubicBezTo>
                      <a:pt x="346" y="179"/>
                      <a:pt x="347" y="178"/>
                      <a:pt x="347" y="176"/>
                    </a:cubicBezTo>
                    <a:cubicBezTo>
                      <a:pt x="347" y="174"/>
                      <a:pt x="347" y="171"/>
                      <a:pt x="347" y="168"/>
                    </a:cubicBezTo>
                    <a:lnTo>
                      <a:pt x="347" y="129"/>
                    </a:lnTo>
                    <a:close/>
                    <a:moveTo>
                      <a:pt x="266" y="201"/>
                    </a:moveTo>
                    <a:cubicBezTo>
                      <a:pt x="285" y="201"/>
                      <a:pt x="285" y="201"/>
                      <a:pt x="285" y="201"/>
                    </a:cubicBezTo>
                    <a:cubicBezTo>
                      <a:pt x="285" y="95"/>
                      <a:pt x="285" y="95"/>
                      <a:pt x="285" y="95"/>
                    </a:cubicBezTo>
                    <a:cubicBezTo>
                      <a:pt x="266" y="95"/>
                      <a:pt x="266" y="95"/>
                      <a:pt x="266" y="95"/>
                    </a:cubicBezTo>
                    <a:lnTo>
                      <a:pt x="266" y="201"/>
                    </a:lnTo>
                    <a:close/>
                    <a:moveTo>
                      <a:pt x="523" y="134"/>
                    </a:moveTo>
                    <a:cubicBezTo>
                      <a:pt x="508" y="128"/>
                      <a:pt x="508" y="128"/>
                      <a:pt x="508" y="128"/>
                    </a:cubicBezTo>
                    <a:cubicBezTo>
                      <a:pt x="483" y="157"/>
                      <a:pt x="483" y="157"/>
                      <a:pt x="483" y="157"/>
                    </a:cubicBezTo>
                    <a:cubicBezTo>
                      <a:pt x="481" y="157"/>
                      <a:pt x="481" y="157"/>
                      <a:pt x="481" y="157"/>
                    </a:cubicBezTo>
                    <a:cubicBezTo>
                      <a:pt x="481" y="95"/>
                      <a:pt x="481" y="95"/>
                      <a:pt x="481" y="95"/>
                    </a:cubicBezTo>
                    <a:cubicBezTo>
                      <a:pt x="462" y="95"/>
                      <a:pt x="462" y="95"/>
                      <a:pt x="462" y="95"/>
                    </a:cubicBezTo>
                    <a:cubicBezTo>
                      <a:pt x="462" y="201"/>
                      <a:pt x="462" y="201"/>
                      <a:pt x="462" y="201"/>
                    </a:cubicBezTo>
                    <a:cubicBezTo>
                      <a:pt x="481" y="201"/>
                      <a:pt x="481" y="201"/>
                      <a:pt x="481" y="201"/>
                    </a:cubicBezTo>
                    <a:cubicBezTo>
                      <a:pt x="481" y="163"/>
                      <a:pt x="481" y="163"/>
                      <a:pt x="481" y="163"/>
                    </a:cubicBezTo>
                    <a:cubicBezTo>
                      <a:pt x="510" y="203"/>
                      <a:pt x="510" y="203"/>
                      <a:pt x="510" y="203"/>
                    </a:cubicBezTo>
                    <a:cubicBezTo>
                      <a:pt x="527" y="196"/>
                      <a:pt x="527" y="196"/>
                      <a:pt x="527" y="196"/>
                    </a:cubicBezTo>
                    <a:cubicBezTo>
                      <a:pt x="498" y="160"/>
                      <a:pt x="498" y="160"/>
                      <a:pt x="498" y="160"/>
                    </a:cubicBezTo>
                    <a:lnTo>
                      <a:pt x="523" y="134"/>
                    </a:lnTo>
                    <a:close/>
                    <a:moveTo>
                      <a:pt x="448" y="148"/>
                    </a:moveTo>
                    <a:cubicBezTo>
                      <a:pt x="448" y="146"/>
                      <a:pt x="448" y="145"/>
                      <a:pt x="447" y="144"/>
                    </a:cubicBezTo>
                    <a:cubicBezTo>
                      <a:pt x="447" y="143"/>
                      <a:pt x="447" y="142"/>
                      <a:pt x="446" y="141"/>
                    </a:cubicBezTo>
                    <a:cubicBezTo>
                      <a:pt x="445" y="137"/>
                      <a:pt x="442" y="133"/>
                      <a:pt x="438" y="131"/>
                    </a:cubicBezTo>
                    <a:cubicBezTo>
                      <a:pt x="434" y="128"/>
                      <a:pt x="429" y="127"/>
                      <a:pt x="423" y="127"/>
                    </a:cubicBezTo>
                    <a:cubicBezTo>
                      <a:pt x="418" y="127"/>
                      <a:pt x="414" y="128"/>
                      <a:pt x="410" y="130"/>
                    </a:cubicBezTo>
                    <a:cubicBezTo>
                      <a:pt x="406" y="132"/>
                      <a:pt x="402" y="135"/>
                      <a:pt x="399" y="139"/>
                    </a:cubicBezTo>
                    <a:cubicBezTo>
                      <a:pt x="399" y="129"/>
                      <a:pt x="399" y="129"/>
                      <a:pt x="399" y="129"/>
                    </a:cubicBezTo>
                    <a:cubicBezTo>
                      <a:pt x="379" y="129"/>
                      <a:pt x="379" y="129"/>
                      <a:pt x="379" y="129"/>
                    </a:cubicBezTo>
                    <a:cubicBezTo>
                      <a:pt x="379" y="201"/>
                      <a:pt x="379" y="201"/>
                      <a:pt x="379" y="201"/>
                    </a:cubicBezTo>
                    <a:cubicBezTo>
                      <a:pt x="399" y="201"/>
                      <a:pt x="399" y="201"/>
                      <a:pt x="399" y="201"/>
                    </a:cubicBezTo>
                    <a:cubicBezTo>
                      <a:pt x="399" y="162"/>
                      <a:pt x="399" y="162"/>
                      <a:pt x="399" y="162"/>
                    </a:cubicBezTo>
                    <a:cubicBezTo>
                      <a:pt x="399" y="159"/>
                      <a:pt x="399" y="156"/>
                      <a:pt x="399" y="154"/>
                    </a:cubicBezTo>
                    <a:cubicBezTo>
                      <a:pt x="399" y="153"/>
                      <a:pt x="400" y="151"/>
                      <a:pt x="400" y="149"/>
                    </a:cubicBezTo>
                    <a:cubicBezTo>
                      <a:pt x="402" y="146"/>
                      <a:pt x="404" y="144"/>
                      <a:pt x="406" y="143"/>
                    </a:cubicBezTo>
                    <a:cubicBezTo>
                      <a:pt x="409" y="141"/>
                      <a:pt x="412" y="140"/>
                      <a:pt x="415" y="140"/>
                    </a:cubicBezTo>
                    <a:cubicBezTo>
                      <a:pt x="421" y="140"/>
                      <a:pt x="425" y="142"/>
                      <a:pt x="427" y="146"/>
                    </a:cubicBezTo>
                    <a:cubicBezTo>
                      <a:pt x="428" y="148"/>
                      <a:pt x="429" y="150"/>
                      <a:pt x="429" y="152"/>
                    </a:cubicBezTo>
                    <a:cubicBezTo>
                      <a:pt x="429" y="153"/>
                      <a:pt x="429" y="156"/>
                      <a:pt x="429" y="160"/>
                    </a:cubicBezTo>
                    <a:cubicBezTo>
                      <a:pt x="429" y="201"/>
                      <a:pt x="429" y="201"/>
                      <a:pt x="429" y="201"/>
                    </a:cubicBezTo>
                    <a:cubicBezTo>
                      <a:pt x="448" y="201"/>
                      <a:pt x="448" y="201"/>
                      <a:pt x="448" y="201"/>
                    </a:cubicBezTo>
                    <a:cubicBezTo>
                      <a:pt x="448" y="160"/>
                      <a:pt x="448" y="160"/>
                      <a:pt x="448" y="160"/>
                    </a:cubicBezTo>
                    <a:cubicBezTo>
                      <a:pt x="448" y="157"/>
                      <a:pt x="448" y="155"/>
                      <a:pt x="448" y="153"/>
                    </a:cubicBezTo>
                    <a:cubicBezTo>
                      <a:pt x="448" y="151"/>
                      <a:pt x="448" y="149"/>
                      <a:pt x="448" y="148"/>
                    </a:cubicBezTo>
                    <a:close/>
                    <a:moveTo>
                      <a:pt x="255" y="149"/>
                    </a:moveTo>
                    <a:cubicBezTo>
                      <a:pt x="257" y="153"/>
                      <a:pt x="258" y="158"/>
                      <a:pt x="258" y="164"/>
                    </a:cubicBezTo>
                    <a:cubicBezTo>
                      <a:pt x="258" y="169"/>
                      <a:pt x="257" y="174"/>
                      <a:pt x="255" y="179"/>
                    </a:cubicBezTo>
                    <a:cubicBezTo>
                      <a:pt x="253" y="184"/>
                      <a:pt x="251" y="188"/>
                      <a:pt x="248" y="192"/>
                    </a:cubicBezTo>
                    <a:cubicBezTo>
                      <a:pt x="245" y="195"/>
                      <a:pt x="241" y="198"/>
                      <a:pt x="237" y="200"/>
                    </a:cubicBezTo>
                    <a:cubicBezTo>
                      <a:pt x="233" y="202"/>
                      <a:pt x="228" y="203"/>
                      <a:pt x="223" y="203"/>
                    </a:cubicBezTo>
                    <a:cubicBezTo>
                      <a:pt x="221" y="203"/>
                      <a:pt x="219" y="203"/>
                      <a:pt x="217" y="202"/>
                    </a:cubicBezTo>
                    <a:cubicBezTo>
                      <a:pt x="215" y="202"/>
                      <a:pt x="213" y="201"/>
                      <a:pt x="211" y="200"/>
                    </a:cubicBezTo>
                    <a:cubicBezTo>
                      <a:pt x="210" y="200"/>
                      <a:pt x="208" y="198"/>
                      <a:pt x="206" y="197"/>
                    </a:cubicBezTo>
                    <a:cubicBezTo>
                      <a:pt x="205" y="195"/>
                      <a:pt x="203" y="194"/>
                      <a:pt x="201" y="192"/>
                    </a:cubicBezTo>
                    <a:cubicBezTo>
                      <a:pt x="201" y="237"/>
                      <a:pt x="201" y="237"/>
                      <a:pt x="201" y="237"/>
                    </a:cubicBezTo>
                    <a:cubicBezTo>
                      <a:pt x="182" y="237"/>
                      <a:pt x="182" y="237"/>
                      <a:pt x="182" y="237"/>
                    </a:cubicBezTo>
                    <a:cubicBezTo>
                      <a:pt x="182" y="129"/>
                      <a:pt x="182" y="129"/>
                      <a:pt x="182" y="129"/>
                    </a:cubicBezTo>
                    <a:cubicBezTo>
                      <a:pt x="201" y="129"/>
                      <a:pt x="201" y="129"/>
                      <a:pt x="201" y="129"/>
                    </a:cubicBezTo>
                    <a:cubicBezTo>
                      <a:pt x="201" y="140"/>
                      <a:pt x="201" y="140"/>
                      <a:pt x="201" y="140"/>
                    </a:cubicBezTo>
                    <a:cubicBezTo>
                      <a:pt x="204" y="135"/>
                      <a:pt x="208" y="132"/>
                      <a:pt x="212" y="130"/>
                    </a:cubicBezTo>
                    <a:cubicBezTo>
                      <a:pt x="216" y="128"/>
                      <a:pt x="221" y="127"/>
                      <a:pt x="226" y="127"/>
                    </a:cubicBezTo>
                    <a:cubicBezTo>
                      <a:pt x="230" y="127"/>
                      <a:pt x="235" y="128"/>
                      <a:pt x="239" y="130"/>
                    </a:cubicBezTo>
                    <a:cubicBezTo>
                      <a:pt x="243" y="132"/>
                      <a:pt x="246" y="134"/>
                      <a:pt x="249" y="137"/>
                    </a:cubicBezTo>
                    <a:cubicBezTo>
                      <a:pt x="252" y="141"/>
                      <a:pt x="254" y="144"/>
                      <a:pt x="255" y="149"/>
                    </a:cubicBezTo>
                    <a:close/>
                    <a:moveTo>
                      <a:pt x="238" y="164"/>
                    </a:moveTo>
                    <a:cubicBezTo>
                      <a:pt x="238" y="156"/>
                      <a:pt x="236" y="150"/>
                      <a:pt x="233" y="146"/>
                    </a:cubicBezTo>
                    <a:cubicBezTo>
                      <a:pt x="230" y="141"/>
                      <a:pt x="225" y="139"/>
                      <a:pt x="220" y="139"/>
                    </a:cubicBezTo>
                    <a:cubicBezTo>
                      <a:pt x="214" y="139"/>
                      <a:pt x="209" y="141"/>
                      <a:pt x="206" y="146"/>
                    </a:cubicBezTo>
                    <a:cubicBezTo>
                      <a:pt x="202" y="151"/>
                      <a:pt x="201" y="157"/>
                      <a:pt x="201" y="166"/>
                    </a:cubicBezTo>
                    <a:cubicBezTo>
                      <a:pt x="201" y="174"/>
                      <a:pt x="202" y="180"/>
                      <a:pt x="206" y="185"/>
                    </a:cubicBezTo>
                    <a:cubicBezTo>
                      <a:pt x="209" y="189"/>
                      <a:pt x="214" y="192"/>
                      <a:pt x="220" y="192"/>
                    </a:cubicBezTo>
                    <a:cubicBezTo>
                      <a:pt x="223" y="192"/>
                      <a:pt x="226" y="191"/>
                      <a:pt x="228" y="189"/>
                    </a:cubicBezTo>
                    <a:cubicBezTo>
                      <a:pt x="230" y="187"/>
                      <a:pt x="232" y="185"/>
                      <a:pt x="234" y="182"/>
                    </a:cubicBezTo>
                    <a:cubicBezTo>
                      <a:pt x="235" y="180"/>
                      <a:pt x="236" y="177"/>
                      <a:pt x="237" y="173"/>
                    </a:cubicBezTo>
                    <a:cubicBezTo>
                      <a:pt x="237" y="170"/>
                      <a:pt x="238" y="167"/>
                      <a:pt x="238" y="164"/>
                    </a:cubicBezTo>
                    <a:close/>
                    <a:moveTo>
                      <a:pt x="170" y="170"/>
                    </a:moveTo>
                    <a:cubicBezTo>
                      <a:pt x="169" y="168"/>
                      <a:pt x="167" y="166"/>
                      <a:pt x="164" y="164"/>
                    </a:cubicBezTo>
                    <a:cubicBezTo>
                      <a:pt x="162" y="162"/>
                      <a:pt x="159" y="160"/>
                      <a:pt x="155" y="157"/>
                    </a:cubicBezTo>
                    <a:cubicBezTo>
                      <a:pt x="151" y="154"/>
                      <a:pt x="149" y="152"/>
                      <a:pt x="147" y="150"/>
                    </a:cubicBezTo>
                    <a:cubicBezTo>
                      <a:pt x="146" y="149"/>
                      <a:pt x="145" y="147"/>
                      <a:pt x="145" y="145"/>
                    </a:cubicBezTo>
                    <a:cubicBezTo>
                      <a:pt x="145" y="143"/>
                      <a:pt x="146" y="142"/>
                      <a:pt x="148" y="140"/>
                    </a:cubicBezTo>
                    <a:cubicBezTo>
                      <a:pt x="149" y="139"/>
                      <a:pt x="152" y="138"/>
                      <a:pt x="154" y="138"/>
                    </a:cubicBezTo>
                    <a:cubicBezTo>
                      <a:pt x="158" y="138"/>
                      <a:pt x="162" y="140"/>
                      <a:pt x="166" y="142"/>
                    </a:cubicBezTo>
                    <a:cubicBezTo>
                      <a:pt x="172" y="133"/>
                      <a:pt x="172" y="133"/>
                      <a:pt x="172" y="133"/>
                    </a:cubicBezTo>
                    <a:cubicBezTo>
                      <a:pt x="169" y="131"/>
                      <a:pt x="166" y="130"/>
                      <a:pt x="162" y="129"/>
                    </a:cubicBezTo>
                    <a:cubicBezTo>
                      <a:pt x="159" y="128"/>
                      <a:pt x="155" y="127"/>
                      <a:pt x="151" y="127"/>
                    </a:cubicBezTo>
                    <a:cubicBezTo>
                      <a:pt x="148" y="127"/>
                      <a:pt x="144" y="128"/>
                      <a:pt x="141" y="129"/>
                    </a:cubicBezTo>
                    <a:cubicBezTo>
                      <a:pt x="138" y="130"/>
                      <a:pt x="136" y="131"/>
                      <a:pt x="134" y="133"/>
                    </a:cubicBezTo>
                    <a:cubicBezTo>
                      <a:pt x="131" y="135"/>
                      <a:pt x="130" y="137"/>
                      <a:pt x="129" y="139"/>
                    </a:cubicBezTo>
                    <a:cubicBezTo>
                      <a:pt x="127" y="142"/>
                      <a:pt x="127" y="144"/>
                      <a:pt x="127" y="147"/>
                    </a:cubicBezTo>
                    <a:cubicBezTo>
                      <a:pt x="127" y="150"/>
                      <a:pt x="127" y="152"/>
                      <a:pt x="128" y="154"/>
                    </a:cubicBezTo>
                    <a:cubicBezTo>
                      <a:pt x="129" y="156"/>
                      <a:pt x="130" y="158"/>
                      <a:pt x="132" y="160"/>
                    </a:cubicBezTo>
                    <a:cubicBezTo>
                      <a:pt x="133" y="161"/>
                      <a:pt x="135" y="163"/>
                      <a:pt x="137" y="164"/>
                    </a:cubicBezTo>
                    <a:cubicBezTo>
                      <a:pt x="138" y="166"/>
                      <a:pt x="140" y="167"/>
                      <a:pt x="142" y="168"/>
                    </a:cubicBezTo>
                    <a:cubicBezTo>
                      <a:pt x="145" y="170"/>
                      <a:pt x="147" y="172"/>
                      <a:pt x="148" y="173"/>
                    </a:cubicBezTo>
                    <a:cubicBezTo>
                      <a:pt x="150" y="174"/>
                      <a:pt x="151" y="176"/>
                      <a:pt x="152" y="177"/>
                    </a:cubicBezTo>
                    <a:cubicBezTo>
                      <a:pt x="153" y="178"/>
                      <a:pt x="154" y="179"/>
                      <a:pt x="154" y="180"/>
                    </a:cubicBezTo>
                    <a:cubicBezTo>
                      <a:pt x="154" y="181"/>
                      <a:pt x="154" y="182"/>
                      <a:pt x="154" y="183"/>
                    </a:cubicBezTo>
                    <a:cubicBezTo>
                      <a:pt x="154" y="186"/>
                      <a:pt x="154" y="188"/>
                      <a:pt x="152" y="189"/>
                    </a:cubicBezTo>
                    <a:cubicBezTo>
                      <a:pt x="150" y="191"/>
                      <a:pt x="147" y="192"/>
                      <a:pt x="144" y="192"/>
                    </a:cubicBezTo>
                    <a:cubicBezTo>
                      <a:pt x="142" y="192"/>
                      <a:pt x="139" y="191"/>
                      <a:pt x="137" y="190"/>
                    </a:cubicBezTo>
                    <a:cubicBezTo>
                      <a:pt x="134" y="189"/>
                      <a:pt x="132" y="187"/>
                      <a:pt x="129" y="185"/>
                    </a:cubicBezTo>
                    <a:cubicBezTo>
                      <a:pt x="123" y="195"/>
                      <a:pt x="123" y="195"/>
                      <a:pt x="123" y="195"/>
                    </a:cubicBezTo>
                    <a:cubicBezTo>
                      <a:pt x="126" y="198"/>
                      <a:pt x="130" y="200"/>
                      <a:pt x="134" y="201"/>
                    </a:cubicBezTo>
                    <a:cubicBezTo>
                      <a:pt x="138" y="202"/>
                      <a:pt x="142" y="203"/>
                      <a:pt x="147" y="203"/>
                    </a:cubicBezTo>
                    <a:cubicBezTo>
                      <a:pt x="150" y="203"/>
                      <a:pt x="154" y="202"/>
                      <a:pt x="157" y="201"/>
                    </a:cubicBezTo>
                    <a:cubicBezTo>
                      <a:pt x="161" y="200"/>
                      <a:pt x="164" y="199"/>
                      <a:pt x="166" y="197"/>
                    </a:cubicBezTo>
                    <a:cubicBezTo>
                      <a:pt x="168" y="195"/>
                      <a:pt x="170" y="193"/>
                      <a:pt x="172" y="190"/>
                    </a:cubicBezTo>
                    <a:cubicBezTo>
                      <a:pt x="173" y="187"/>
                      <a:pt x="174" y="184"/>
                      <a:pt x="174" y="181"/>
                    </a:cubicBezTo>
                    <a:cubicBezTo>
                      <a:pt x="174" y="179"/>
                      <a:pt x="173" y="177"/>
                      <a:pt x="173" y="175"/>
                    </a:cubicBezTo>
                    <a:cubicBezTo>
                      <a:pt x="172" y="173"/>
                      <a:pt x="171" y="172"/>
                      <a:pt x="170" y="170"/>
                    </a:cubicBezTo>
                    <a:close/>
                    <a:moveTo>
                      <a:pt x="543" y="118"/>
                    </a:moveTo>
                    <a:cubicBezTo>
                      <a:pt x="543" y="114"/>
                      <a:pt x="546" y="111"/>
                      <a:pt x="549" y="111"/>
                    </a:cubicBezTo>
                    <a:cubicBezTo>
                      <a:pt x="549" y="111"/>
                      <a:pt x="549" y="111"/>
                      <a:pt x="549" y="111"/>
                    </a:cubicBezTo>
                    <a:cubicBezTo>
                      <a:pt x="553" y="111"/>
                      <a:pt x="556" y="114"/>
                      <a:pt x="556" y="118"/>
                    </a:cubicBezTo>
                    <a:cubicBezTo>
                      <a:pt x="556" y="121"/>
                      <a:pt x="553" y="124"/>
                      <a:pt x="549" y="124"/>
                    </a:cubicBezTo>
                    <a:cubicBezTo>
                      <a:pt x="546" y="124"/>
                      <a:pt x="543" y="121"/>
                      <a:pt x="543" y="118"/>
                    </a:cubicBezTo>
                    <a:close/>
                    <a:moveTo>
                      <a:pt x="544" y="118"/>
                    </a:moveTo>
                    <a:cubicBezTo>
                      <a:pt x="544" y="121"/>
                      <a:pt x="547" y="123"/>
                      <a:pt x="549" y="123"/>
                    </a:cubicBezTo>
                    <a:cubicBezTo>
                      <a:pt x="552" y="123"/>
                      <a:pt x="555" y="121"/>
                      <a:pt x="555" y="118"/>
                    </a:cubicBezTo>
                    <a:cubicBezTo>
                      <a:pt x="555" y="114"/>
                      <a:pt x="552" y="112"/>
                      <a:pt x="549" y="112"/>
                    </a:cubicBezTo>
                    <a:cubicBezTo>
                      <a:pt x="549" y="112"/>
                      <a:pt x="549" y="112"/>
                      <a:pt x="549" y="112"/>
                    </a:cubicBezTo>
                    <a:cubicBezTo>
                      <a:pt x="547" y="112"/>
                      <a:pt x="544" y="114"/>
                      <a:pt x="544" y="118"/>
                    </a:cubicBezTo>
                    <a:close/>
                    <a:moveTo>
                      <a:pt x="544" y="143"/>
                    </a:moveTo>
                    <a:cubicBezTo>
                      <a:pt x="589" y="164"/>
                      <a:pt x="589" y="164"/>
                      <a:pt x="589" y="164"/>
                    </a:cubicBezTo>
                    <a:cubicBezTo>
                      <a:pt x="544" y="187"/>
                      <a:pt x="544" y="187"/>
                      <a:pt x="544" y="187"/>
                    </a:cubicBezTo>
                    <a:cubicBezTo>
                      <a:pt x="544" y="199"/>
                      <a:pt x="544" y="199"/>
                      <a:pt x="544" y="199"/>
                    </a:cubicBezTo>
                    <a:cubicBezTo>
                      <a:pt x="602" y="171"/>
                      <a:pt x="602" y="171"/>
                      <a:pt x="602" y="171"/>
                    </a:cubicBezTo>
                    <a:cubicBezTo>
                      <a:pt x="602" y="159"/>
                      <a:pt x="602" y="159"/>
                      <a:pt x="602" y="159"/>
                    </a:cubicBezTo>
                    <a:cubicBezTo>
                      <a:pt x="544" y="130"/>
                      <a:pt x="544" y="130"/>
                      <a:pt x="544" y="130"/>
                    </a:cubicBezTo>
                    <a:lnTo>
                      <a:pt x="544" y="143"/>
                    </a:lnTo>
                    <a:close/>
                    <a:moveTo>
                      <a:pt x="548" y="121"/>
                    </a:moveTo>
                    <a:cubicBezTo>
                      <a:pt x="547" y="121"/>
                      <a:pt x="547" y="121"/>
                      <a:pt x="547" y="121"/>
                    </a:cubicBezTo>
                    <a:cubicBezTo>
                      <a:pt x="547" y="114"/>
                      <a:pt x="547" y="114"/>
                      <a:pt x="547" y="114"/>
                    </a:cubicBezTo>
                    <a:cubicBezTo>
                      <a:pt x="548" y="114"/>
                      <a:pt x="548" y="114"/>
                      <a:pt x="549" y="114"/>
                    </a:cubicBezTo>
                    <a:cubicBezTo>
                      <a:pt x="550" y="114"/>
                      <a:pt x="551" y="114"/>
                      <a:pt x="551" y="114"/>
                    </a:cubicBezTo>
                    <a:cubicBezTo>
                      <a:pt x="552" y="115"/>
                      <a:pt x="552" y="115"/>
                      <a:pt x="552" y="116"/>
                    </a:cubicBezTo>
                    <a:cubicBezTo>
                      <a:pt x="552" y="117"/>
                      <a:pt x="551" y="117"/>
                      <a:pt x="551" y="118"/>
                    </a:cubicBezTo>
                    <a:cubicBezTo>
                      <a:pt x="551" y="118"/>
                      <a:pt x="551" y="118"/>
                      <a:pt x="551" y="118"/>
                    </a:cubicBezTo>
                    <a:cubicBezTo>
                      <a:pt x="551" y="118"/>
                      <a:pt x="552" y="118"/>
                      <a:pt x="552" y="119"/>
                    </a:cubicBezTo>
                    <a:cubicBezTo>
                      <a:pt x="552" y="121"/>
                      <a:pt x="552" y="121"/>
                      <a:pt x="552" y="121"/>
                    </a:cubicBezTo>
                    <a:cubicBezTo>
                      <a:pt x="551" y="121"/>
                      <a:pt x="551" y="121"/>
                      <a:pt x="551" y="121"/>
                    </a:cubicBezTo>
                    <a:cubicBezTo>
                      <a:pt x="551" y="121"/>
                      <a:pt x="551" y="120"/>
                      <a:pt x="551" y="119"/>
                    </a:cubicBezTo>
                    <a:cubicBezTo>
                      <a:pt x="550" y="119"/>
                      <a:pt x="550" y="118"/>
                      <a:pt x="549" y="118"/>
                    </a:cubicBezTo>
                    <a:cubicBezTo>
                      <a:pt x="548" y="118"/>
                      <a:pt x="548" y="118"/>
                      <a:pt x="548" y="118"/>
                    </a:cubicBezTo>
                    <a:lnTo>
                      <a:pt x="548" y="121"/>
                    </a:lnTo>
                    <a:close/>
                    <a:moveTo>
                      <a:pt x="548" y="117"/>
                    </a:moveTo>
                    <a:cubicBezTo>
                      <a:pt x="549" y="117"/>
                      <a:pt x="549" y="117"/>
                      <a:pt x="549" y="117"/>
                    </a:cubicBezTo>
                    <a:cubicBezTo>
                      <a:pt x="550" y="117"/>
                      <a:pt x="551" y="117"/>
                      <a:pt x="551" y="116"/>
                    </a:cubicBezTo>
                    <a:cubicBezTo>
                      <a:pt x="551" y="115"/>
                      <a:pt x="550" y="115"/>
                      <a:pt x="549" y="115"/>
                    </a:cubicBezTo>
                    <a:cubicBezTo>
                      <a:pt x="549" y="115"/>
                      <a:pt x="548" y="115"/>
                      <a:pt x="548" y="115"/>
                    </a:cubicBezTo>
                    <a:lnTo>
                      <a:pt x="548" y="117"/>
                    </a:lnTo>
                    <a:close/>
                    <a:moveTo>
                      <a:pt x="371" y="411"/>
                    </a:moveTo>
                    <a:cubicBezTo>
                      <a:pt x="112" y="411"/>
                      <a:pt x="112" y="411"/>
                      <a:pt x="112" y="411"/>
                    </a:cubicBezTo>
                    <a:cubicBezTo>
                      <a:pt x="103" y="411"/>
                      <a:pt x="96" y="418"/>
                      <a:pt x="96" y="427"/>
                    </a:cubicBezTo>
                    <a:cubicBezTo>
                      <a:pt x="96" y="436"/>
                      <a:pt x="103" y="443"/>
                      <a:pt x="112" y="443"/>
                    </a:cubicBezTo>
                    <a:cubicBezTo>
                      <a:pt x="371" y="443"/>
                      <a:pt x="371" y="443"/>
                      <a:pt x="371" y="443"/>
                    </a:cubicBezTo>
                    <a:cubicBezTo>
                      <a:pt x="380" y="443"/>
                      <a:pt x="387" y="436"/>
                      <a:pt x="387" y="427"/>
                    </a:cubicBezTo>
                    <a:cubicBezTo>
                      <a:pt x="387" y="418"/>
                      <a:pt x="380" y="411"/>
                      <a:pt x="371" y="411"/>
                    </a:cubicBezTo>
                    <a:close/>
                    <a:moveTo>
                      <a:pt x="724" y="63"/>
                    </a:moveTo>
                    <a:cubicBezTo>
                      <a:pt x="724" y="497"/>
                      <a:pt x="724" y="497"/>
                      <a:pt x="724" y="497"/>
                    </a:cubicBezTo>
                    <a:cubicBezTo>
                      <a:pt x="724" y="532"/>
                      <a:pt x="695" y="561"/>
                      <a:pt x="660" y="561"/>
                    </a:cubicBezTo>
                    <a:cubicBezTo>
                      <a:pt x="64" y="561"/>
                      <a:pt x="64" y="561"/>
                      <a:pt x="64" y="561"/>
                    </a:cubicBezTo>
                    <a:cubicBezTo>
                      <a:pt x="29" y="561"/>
                      <a:pt x="0" y="532"/>
                      <a:pt x="0" y="497"/>
                    </a:cubicBezTo>
                    <a:cubicBezTo>
                      <a:pt x="0" y="63"/>
                      <a:pt x="0" y="63"/>
                      <a:pt x="0" y="63"/>
                    </a:cubicBezTo>
                    <a:cubicBezTo>
                      <a:pt x="0" y="28"/>
                      <a:pt x="29" y="0"/>
                      <a:pt x="64" y="0"/>
                    </a:cubicBezTo>
                    <a:cubicBezTo>
                      <a:pt x="660" y="0"/>
                      <a:pt x="660" y="0"/>
                      <a:pt x="660" y="0"/>
                    </a:cubicBezTo>
                    <a:cubicBezTo>
                      <a:pt x="695" y="0"/>
                      <a:pt x="724" y="28"/>
                      <a:pt x="724" y="63"/>
                    </a:cubicBezTo>
                    <a:close/>
                    <a:moveTo>
                      <a:pt x="32" y="63"/>
                    </a:moveTo>
                    <a:cubicBezTo>
                      <a:pt x="32" y="284"/>
                      <a:pt x="32" y="284"/>
                      <a:pt x="32" y="284"/>
                    </a:cubicBezTo>
                    <a:cubicBezTo>
                      <a:pt x="692" y="284"/>
                      <a:pt x="692" y="284"/>
                      <a:pt x="692" y="284"/>
                    </a:cubicBezTo>
                    <a:cubicBezTo>
                      <a:pt x="692" y="63"/>
                      <a:pt x="692" y="63"/>
                      <a:pt x="692" y="63"/>
                    </a:cubicBezTo>
                    <a:cubicBezTo>
                      <a:pt x="692" y="46"/>
                      <a:pt x="678" y="32"/>
                      <a:pt x="660" y="32"/>
                    </a:cubicBezTo>
                    <a:cubicBezTo>
                      <a:pt x="64" y="32"/>
                      <a:pt x="64" y="32"/>
                      <a:pt x="64" y="32"/>
                    </a:cubicBezTo>
                    <a:cubicBezTo>
                      <a:pt x="46" y="32"/>
                      <a:pt x="32" y="46"/>
                      <a:pt x="32" y="63"/>
                    </a:cubicBezTo>
                    <a:close/>
                    <a:moveTo>
                      <a:pt x="692" y="497"/>
                    </a:moveTo>
                    <a:cubicBezTo>
                      <a:pt x="692" y="316"/>
                      <a:pt x="692" y="316"/>
                      <a:pt x="692" y="316"/>
                    </a:cubicBezTo>
                    <a:cubicBezTo>
                      <a:pt x="32" y="316"/>
                      <a:pt x="32" y="316"/>
                      <a:pt x="32" y="316"/>
                    </a:cubicBezTo>
                    <a:cubicBezTo>
                      <a:pt x="32" y="497"/>
                      <a:pt x="32" y="497"/>
                      <a:pt x="32" y="497"/>
                    </a:cubicBezTo>
                    <a:cubicBezTo>
                      <a:pt x="32" y="515"/>
                      <a:pt x="46" y="529"/>
                      <a:pt x="64" y="529"/>
                    </a:cubicBezTo>
                    <a:cubicBezTo>
                      <a:pt x="660" y="529"/>
                      <a:pt x="660" y="529"/>
                      <a:pt x="660" y="529"/>
                    </a:cubicBezTo>
                    <a:cubicBezTo>
                      <a:pt x="678" y="529"/>
                      <a:pt x="692" y="515"/>
                      <a:pt x="692" y="497"/>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100">
                  <a:solidFill>
                    <a:srgbClr val="000000"/>
                  </a:solidFill>
                </a:endParaRPr>
              </a:p>
            </p:txBody>
          </p:sp>
          <p:sp>
            <p:nvSpPr>
              <p:cNvPr id="22" name="Freeform 220">
                <a:extLst>
                  <a:ext uri="{FF2B5EF4-FFF2-40B4-BE49-F238E27FC236}">
                    <a16:creationId xmlns:a16="http://schemas.microsoft.com/office/drawing/2014/main" id="{056E54C6-BE21-4F4C-A8E7-7378676743B3}"/>
                  </a:ext>
                </a:extLst>
              </p:cNvPr>
              <p:cNvSpPr>
                <a:spLocks noEditPoints="1"/>
              </p:cNvSpPr>
              <p:nvPr/>
            </p:nvSpPr>
            <p:spPr bwMode="auto">
              <a:xfrm>
                <a:off x="1129880" y="2125903"/>
                <a:ext cx="366829" cy="284239"/>
              </a:xfrm>
              <a:custGeom>
                <a:avLst/>
                <a:gdLst>
                  <a:gd name="T0" fmla="*/ 347 w 724"/>
                  <a:gd name="T1" fmla="*/ 201 h 561"/>
                  <a:gd name="T2" fmla="*/ 308 w 724"/>
                  <a:gd name="T3" fmla="*/ 200 h 561"/>
                  <a:gd name="T4" fmla="*/ 298 w 724"/>
                  <a:gd name="T5" fmla="*/ 177 h 561"/>
                  <a:gd name="T6" fmla="*/ 317 w 724"/>
                  <a:gd name="T7" fmla="*/ 170 h 561"/>
                  <a:gd name="T8" fmla="*/ 345 w 724"/>
                  <a:gd name="T9" fmla="*/ 181 h 561"/>
                  <a:gd name="T10" fmla="*/ 266 w 724"/>
                  <a:gd name="T11" fmla="*/ 201 h 561"/>
                  <a:gd name="T12" fmla="*/ 266 w 724"/>
                  <a:gd name="T13" fmla="*/ 201 h 561"/>
                  <a:gd name="T14" fmla="*/ 481 w 724"/>
                  <a:gd name="T15" fmla="*/ 157 h 561"/>
                  <a:gd name="T16" fmla="*/ 481 w 724"/>
                  <a:gd name="T17" fmla="*/ 201 h 561"/>
                  <a:gd name="T18" fmla="*/ 498 w 724"/>
                  <a:gd name="T19" fmla="*/ 160 h 561"/>
                  <a:gd name="T20" fmla="*/ 446 w 724"/>
                  <a:gd name="T21" fmla="*/ 141 h 561"/>
                  <a:gd name="T22" fmla="*/ 399 w 724"/>
                  <a:gd name="T23" fmla="*/ 139 h 561"/>
                  <a:gd name="T24" fmla="*/ 399 w 724"/>
                  <a:gd name="T25" fmla="*/ 201 h 561"/>
                  <a:gd name="T26" fmla="*/ 406 w 724"/>
                  <a:gd name="T27" fmla="*/ 143 h 561"/>
                  <a:gd name="T28" fmla="*/ 429 w 724"/>
                  <a:gd name="T29" fmla="*/ 160 h 561"/>
                  <a:gd name="T30" fmla="*/ 448 w 724"/>
                  <a:gd name="T31" fmla="*/ 153 h 561"/>
                  <a:gd name="T32" fmla="*/ 255 w 724"/>
                  <a:gd name="T33" fmla="*/ 179 h 561"/>
                  <a:gd name="T34" fmla="*/ 217 w 724"/>
                  <a:gd name="T35" fmla="*/ 202 h 561"/>
                  <a:gd name="T36" fmla="*/ 201 w 724"/>
                  <a:gd name="T37" fmla="*/ 237 h 561"/>
                  <a:gd name="T38" fmla="*/ 201 w 724"/>
                  <a:gd name="T39" fmla="*/ 140 h 561"/>
                  <a:gd name="T40" fmla="*/ 249 w 724"/>
                  <a:gd name="T41" fmla="*/ 137 h 561"/>
                  <a:gd name="T42" fmla="*/ 220 w 724"/>
                  <a:gd name="T43" fmla="*/ 139 h 561"/>
                  <a:gd name="T44" fmla="*/ 220 w 724"/>
                  <a:gd name="T45" fmla="*/ 192 h 561"/>
                  <a:gd name="T46" fmla="*/ 238 w 724"/>
                  <a:gd name="T47" fmla="*/ 164 h 561"/>
                  <a:gd name="T48" fmla="*/ 147 w 724"/>
                  <a:gd name="T49" fmla="*/ 150 h 561"/>
                  <a:gd name="T50" fmla="*/ 166 w 724"/>
                  <a:gd name="T51" fmla="*/ 142 h 561"/>
                  <a:gd name="T52" fmla="*/ 141 w 724"/>
                  <a:gd name="T53" fmla="*/ 129 h 561"/>
                  <a:gd name="T54" fmla="*/ 128 w 724"/>
                  <a:gd name="T55" fmla="*/ 154 h 561"/>
                  <a:gd name="T56" fmla="*/ 148 w 724"/>
                  <a:gd name="T57" fmla="*/ 173 h 561"/>
                  <a:gd name="T58" fmla="*/ 152 w 724"/>
                  <a:gd name="T59" fmla="*/ 189 h 561"/>
                  <a:gd name="T60" fmla="*/ 123 w 724"/>
                  <a:gd name="T61" fmla="*/ 195 h 561"/>
                  <a:gd name="T62" fmla="*/ 166 w 724"/>
                  <a:gd name="T63" fmla="*/ 197 h 561"/>
                  <a:gd name="T64" fmla="*/ 170 w 724"/>
                  <a:gd name="T65" fmla="*/ 170 h 561"/>
                  <a:gd name="T66" fmla="*/ 556 w 724"/>
                  <a:gd name="T67" fmla="*/ 118 h 561"/>
                  <a:gd name="T68" fmla="*/ 549 w 724"/>
                  <a:gd name="T69" fmla="*/ 123 h 561"/>
                  <a:gd name="T70" fmla="*/ 544 w 724"/>
                  <a:gd name="T71" fmla="*/ 118 h 561"/>
                  <a:gd name="T72" fmla="*/ 544 w 724"/>
                  <a:gd name="T73" fmla="*/ 199 h 561"/>
                  <a:gd name="T74" fmla="*/ 544 w 724"/>
                  <a:gd name="T75" fmla="*/ 143 h 561"/>
                  <a:gd name="T76" fmla="*/ 549 w 724"/>
                  <a:gd name="T77" fmla="*/ 114 h 561"/>
                  <a:gd name="T78" fmla="*/ 551 w 724"/>
                  <a:gd name="T79" fmla="*/ 118 h 561"/>
                  <a:gd name="T80" fmla="*/ 551 w 724"/>
                  <a:gd name="T81" fmla="*/ 119 h 561"/>
                  <a:gd name="T82" fmla="*/ 548 w 724"/>
                  <a:gd name="T83" fmla="*/ 117 h 561"/>
                  <a:gd name="T84" fmla="*/ 548 w 724"/>
                  <a:gd name="T85" fmla="*/ 115 h 561"/>
                  <a:gd name="T86" fmla="*/ 96 w 724"/>
                  <a:gd name="T87" fmla="*/ 427 h 561"/>
                  <a:gd name="T88" fmla="*/ 371 w 724"/>
                  <a:gd name="T89" fmla="*/ 411 h 561"/>
                  <a:gd name="T90" fmla="*/ 64 w 724"/>
                  <a:gd name="T91" fmla="*/ 561 h 561"/>
                  <a:gd name="T92" fmla="*/ 660 w 724"/>
                  <a:gd name="T93" fmla="*/ 0 h 561"/>
                  <a:gd name="T94" fmla="*/ 692 w 724"/>
                  <a:gd name="T95" fmla="*/ 284 h 561"/>
                  <a:gd name="T96" fmla="*/ 32 w 724"/>
                  <a:gd name="T97" fmla="*/ 63 h 561"/>
                  <a:gd name="T98" fmla="*/ 32 w 724"/>
                  <a:gd name="T99" fmla="*/ 497 h 5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24" h="561">
                    <a:moveTo>
                      <a:pt x="347" y="129"/>
                    </a:moveTo>
                    <a:cubicBezTo>
                      <a:pt x="366" y="129"/>
                      <a:pt x="366" y="129"/>
                      <a:pt x="366" y="129"/>
                    </a:cubicBezTo>
                    <a:cubicBezTo>
                      <a:pt x="366" y="201"/>
                      <a:pt x="366" y="201"/>
                      <a:pt x="366" y="201"/>
                    </a:cubicBezTo>
                    <a:cubicBezTo>
                      <a:pt x="347" y="201"/>
                      <a:pt x="347" y="201"/>
                      <a:pt x="347" y="201"/>
                    </a:cubicBezTo>
                    <a:cubicBezTo>
                      <a:pt x="347" y="192"/>
                      <a:pt x="347" y="192"/>
                      <a:pt x="347" y="192"/>
                    </a:cubicBezTo>
                    <a:cubicBezTo>
                      <a:pt x="344" y="196"/>
                      <a:pt x="340" y="199"/>
                      <a:pt x="336" y="200"/>
                    </a:cubicBezTo>
                    <a:cubicBezTo>
                      <a:pt x="332" y="202"/>
                      <a:pt x="328" y="203"/>
                      <a:pt x="323" y="203"/>
                    </a:cubicBezTo>
                    <a:cubicBezTo>
                      <a:pt x="317" y="203"/>
                      <a:pt x="312" y="202"/>
                      <a:pt x="308" y="200"/>
                    </a:cubicBezTo>
                    <a:cubicBezTo>
                      <a:pt x="304" y="197"/>
                      <a:pt x="301" y="194"/>
                      <a:pt x="300" y="190"/>
                    </a:cubicBezTo>
                    <a:cubicBezTo>
                      <a:pt x="299" y="188"/>
                      <a:pt x="299" y="187"/>
                      <a:pt x="299" y="186"/>
                    </a:cubicBezTo>
                    <a:cubicBezTo>
                      <a:pt x="298" y="185"/>
                      <a:pt x="298" y="184"/>
                      <a:pt x="298" y="182"/>
                    </a:cubicBezTo>
                    <a:cubicBezTo>
                      <a:pt x="298" y="181"/>
                      <a:pt x="298" y="179"/>
                      <a:pt x="298" y="177"/>
                    </a:cubicBezTo>
                    <a:cubicBezTo>
                      <a:pt x="298" y="175"/>
                      <a:pt x="297" y="173"/>
                      <a:pt x="297" y="170"/>
                    </a:cubicBezTo>
                    <a:cubicBezTo>
                      <a:pt x="297" y="129"/>
                      <a:pt x="297" y="129"/>
                      <a:pt x="297" y="129"/>
                    </a:cubicBezTo>
                    <a:cubicBezTo>
                      <a:pt x="317" y="129"/>
                      <a:pt x="317" y="129"/>
                      <a:pt x="317" y="129"/>
                    </a:cubicBezTo>
                    <a:cubicBezTo>
                      <a:pt x="317" y="170"/>
                      <a:pt x="317" y="170"/>
                      <a:pt x="317" y="170"/>
                    </a:cubicBezTo>
                    <a:cubicBezTo>
                      <a:pt x="317" y="174"/>
                      <a:pt x="317" y="177"/>
                      <a:pt x="317" y="179"/>
                    </a:cubicBezTo>
                    <a:cubicBezTo>
                      <a:pt x="317" y="181"/>
                      <a:pt x="318" y="182"/>
                      <a:pt x="319" y="184"/>
                    </a:cubicBezTo>
                    <a:cubicBezTo>
                      <a:pt x="321" y="188"/>
                      <a:pt x="325" y="190"/>
                      <a:pt x="331" y="190"/>
                    </a:cubicBezTo>
                    <a:cubicBezTo>
                      <a:pt x="338" y="190"/>
                      <a:pt x="343" y="187"/>
                      <a:pt x="345" y="181"/>
                    </a:cubicBezTo>
                    <a:cubicBezTo>
                      <a:pt x="346" y="179"/>
                      <a:pt x="347" y="178"/>
                      <a:pt x="347" y="176"/>
                    </a:cubicBezTo>
                    <a:cubicBezTo>
                      <a:pt x="347" y="174"/>
                      <a:pt x="347" y="171"/>
                      <a:pt x="347" y="168"/>
                    </a:cubicBezTo>
                    <a:lnTo>
                      <a:pt x="347" y="129"/>
                    </a:lnTo>
                    <a:close/>
                    <a:moveTo>
                      <a:pt x="266" y="201"/>
                    </a:moveTo>
                    <a:cubicBezTo>
                      <a:pt x="285" y="201"/>
                      <a:pt x="285" y="201"/>
                      <a:pt x="285" y="201"/>
                    </a:cubicBezTo>
                    <a:cubicBezTo>
                      <a:pt x="285" y="95"/>
                      <a:pt x="285" y="95"/>
                      <a:pt x="285" y="95"/>
                    </a:cubicBezTo>
                    <a:cubicBezTo>
                      <a:pt x="266" y="95"/>
                      <a:pt x="266" y="95"/>
                      <a:pt x="266" y="95"/>
                    </a:cubicBezTo>
                    <a:lnTo>
                      <a:pt x="266" y="201"/>
                    </a:lnTo>
                    <a:close/>
                    <a:moveTo>
                      <a:pt x="523" y="134"/>
                    </a:moveTo>
                    <a:cubicBezTo>
                      <a:pt x="508" y="128"/>
                      <a:pt x="508" y="128"/>
                      <a:pt x="508" y="128"/>
                    </a:cubicBezTo>
                    <a:cubicBezTo>
                      <a:pt x="483" y="157"/>
                      <a:pt x="483" y="157"/>
                      <a:pt x="483" y="157"/>
                    </a:cubicBezTo>
                    <a:cubicBezTo>
                      <a:pt x="481" y="157"/>
                      <a:pt x="481" y="157"/>
                      <a:pt x="481" y="157"/>
                    </a:cubicBezTo>
                    <a:cubicBezTo>
                      <a:pt x="481" y="95"/>
                      <a:pt x="481" y="95"/>
                      <a:pt x="481" y="95"/>
                    </a:cubicBezTo>
                    <a:cubicBezTo>
                      <a:pt x="462" y="95"/>
                      <a:pt x="462" y="95"/>
                      <a:pt x="462" y="95"/>
                    </a:cubicBezTo>
                    <a:cubicBezTo>
                      <a:pt x="462" y="201"/>
                      <a:pt x="462" y="201"/>
                      <a:pt x="462" y="201"/>
                    </a:cubicBezTo>
                    <a:cubicBezTo>
                      <a:pt x="481" y="201"/>
                      <a:pt x="481" y="201"/>
                      <a:pt x="481" y="201"/>
                    </a:cubicBezTo>
                    <a:cubicBezTo>
                      <a:pt x="481" y="163"/>
                      <a:pt x="481" y="163"/>
                      <a:pt x="481" y="163"/>
                    </a:cubicBezTo>
                    <a:cubicBezTo>
                      <a:pt x="510" y="203"/>
                      <a:pt x="510" y="203"/>
                      <a:pt x="510" y="203"/>
                    </a:cubicBezTo>
                    <a:cubicBezTo>
                      <a:pt x="527" y="196"/>
                      <a:pt x="527" y="196"/>
                      <a:pt x="527" y="196"/>
                    </a:cubicBezTo>
                    <a:cubicBezTo>
                      <a:pt x="498" y="160"/>
                      <a:pt x="498" y="160"/>
                      <a:pt x="498" y="160"/>
                    </a:cubicBezTo>
                    <a:lnTo>
                      <a:pt x="523" y="134"/>
                    </a:lnTo>
                    <a:close/>
                    <a:moveTo>
                      <a:pt x="448" y="148"/>
                    </a:moveTo>
                    <a:cubicBezTo>
                      <a:pt x="448" y="146"/>
                      <a:pt x="448" y="145"/>
                      <a:pt x="447" y="144"/>
                    </a:cubicBezTo>
                    <a:cubicBezTo>
                      <a:pt x="447" y="143"/>
                      <a:pt x="447" y="142"/>
                      <a:pt x="446" y="141"/>
                    </a:cubicBezTo>
                    <a:cubicBezTo>
                      <a:pt x="445" y="137"/>
                      <a:pt x="442" y="133"/>
                      <a:pt x="438" y="131"/>
                    </a:cubicBezTo>
                    <a:cubicBezTo>
                      <a:pt x="434" y="128"/>
                      <a:pt x="429" y="127"/>
                      <a:pt x="423" y="127"/>
                    </a:cubicBezTo>
                    <a:cubicBezTo>
                      <a:pt x="418" y="127"/>
                      <a:pt x="414" y="128"/>
                      <a:pt x="410" y="130"/>
                    </a:cubicBezTo>
                    <a:cubicBezTo>
                      <a:pt x="406" y="132"/>
                      <a:pt x="402" y="135"/>
                      <a:pt x="399" y="139"/>
                    </a:cubicBezTo>
                    <a:cubicBezTo>
                      <a:pt x="399" y="129"/>
                      <a:pt x="399" y="129"/>
                      <a:pt x="399" y="129"/>
                    </a:cubicBezTo>
                    <a:cubicBezTo>
                      <a:pt x="379" y="129"/>
                      <a:pt x="379" y="129"/>
                      <a:pt x="379" y="129"/>
                    </a:cubicBezTo>
                    <a:cubicBezTo>
                      <a:pt x="379" y="201"/>
                      <a:pt x="379" y="201"/>
                      <a:pt x="379" y="201"/>
                    </a:cubicBezTo>
                    <a:cubicBezTo>
                      <a:pt x="399" y="201"/>
                      <a:pt x="399" y="201"/>
                      <a:pt x="399" y="201"/>
                    </a:cubicBezTo>
                    <a:cubicBezTo>
                      <a:pt x="399" y="162"/>
                      <a:pt x="399" y="162"/>
                      <a:pt x="399" y="162"/>
                    </a:cubicBezTo>
                    <a:cubicBezTo>
                      <a:pt x="399" y="159"/>
                      <a:pt x="399" y="156"/>
                      <a:pt x="399" y="154"/>
                    </a:cubicBezTo>
                    <a:cubicBezTo>
                      <a:pt x="399" y="153"/>
                      <a:pt x="400" y="151"/>
                      <a:pt x="400" y="149"/>
                    </a:cubicBezTo>
                    <a:cubicBezTo>
                      <a:pt x="402" y="146"/>
                      <a:pt x="404" y="144"/>
                      <a:pt x="406" y="143"/>
                    </a:cubicBezTo>
                    <a:cubicBezTo>
                      <a:pt x="409" y="141"/>
                      <a:pt x="412" y="140"/>
                      <a:pt x="415" y="140"/>
                    </a:cubicBezTo>
                    <a:cubicBezTo>
                      <a:pt x="421" y="140"/>
                      <a:pt x="425" y="142"/>
                      <a:pt x="427" y="146"/>
                    </a:cubicBezTo>
                    <a:cubicBezTo>
                      <a:pt x="428" y="148"/>
                      <a:pt x="429" y="150"/>
                      <a:pt x="429" y="152"/>
                    </a:cubicBezTo>
                    <a:cubicBezTo>
                      <a:pt x="429" y="153"/>
                      <a:pt x="429" y="156"/>
                      <a:pt x="429" y="160"/>
                    </a:cubicBezTo>
                    <a:cubicBezTo>
                      <a:pt x="429" y="201"/>
                      <a:pt x="429" y="201"/>
                      <a:pt x="429" y="201"/>
                    </a:cubicBezTo>
                    <a:cubicBezTo>
                      <a:pt x="448" y="201"/>
                      <a:pt x="448" y="201"/>
                      <a:pt x="448" y="201"/>
                    </a:cubicBezTo>
                    <a:cubicBezTo>
                      <a:pt x="448" y="160"/>
                      <a:pt x="448" y="160"/>
                      <a:pt x="448" y="160"/>
                    </a:cubicBezTo>
                    <a:cubicBezTo>
                      <a:pt x="448" y="157"/>
                      <a:pt x="448" y="155"/>
                      <a:pt x="448" y="153"/>
                    </a:cubicBezTo>
                    <a:cubicBezTo>
                      <a:pt x="448" y="151"/>
                      <a:pt x="448" y="149"/>
                      <a:pt x="448" y="148"/>
                    </a:cubicBezTo>
                    <a:close/>
                    <a:moveTo>
                      <a:pt x="255" y="149"/>
                    </a:moveTo>
                    <a:cubicBezTo>
                      <a:pt x="257" y="153"/>
                      <a:pt x="258" y="158"/>
                      <a:pt x="258" y="164"/>
                    </a:cubicBezTo>
                    <a:cubicBezTo>
                      <a:pt x="258" y="169"/>
                      <a:pt x="257" y="174"/>
                      <a:pt x="255" y="179"/>
                    </a:cubicBezTo>
                    <a:cubicBezTo>
                      <a:pt x="253" y="184"/>
                      <a:pt x="251" y="188"/>
                      <a:pt x="248" y="192"/>
                    </a:cubicBezTo>
                    <a:cubicBezTo>
                      <a:pt x="245" y="195"/>
                      <a:pt x="241" y="198"/>
                      <a:pt x="237" y="200"/>
                    </a:cubicBezTo>
                    <a:cubicBezTo>
                      <a:pt x="233" y="202"/>
                      <a:pt x="228" y="203"/>
                      <a:pt x="223" y="203"/>
                    </a:cubicBezTo>
                    <a:cubicBezTo>
                      <a:pt x="221" y="203"/>
                      <a:pt x="219" y="203"/>
                      <a:pt x="217" y="202"/>
                    </a:cubicBezTo>
                    <a:cubicBezTo>
                      <a:pt x="215" y="202"/>
                      <a:pt x="213" y="201"/>
                      <a:pt x="211" y="200"/>
                    </a:cubicBezTo>
                    <a:cubicBezTo>
                      <a:pt x="210" y="200"/>
                      <a:pt x="208" y="198"/>
                      <a:pt x="206" y="197"/>
                    </a:cubicBezTo>
                    <a:cubicBezTo>
                      <a:pt x="205" y="195"/>
                      <a:pt x="203" y="194"/>
                      <a:pt x="201" y="192"/>
                    </a:cubicBezTo>
                    <a:cubicBezTo>
                      <a:pt x="201" y="237"/>
                      <a:pt x="201" y="237"/>
                      <a:pt x="201" y="237"/>
                    </a:cubicBezTo>
                    <a:cubicBezTo>
                      <a:pt x="182" y="237"/>
                      <a:pt x="182" y="237"/>
                      <a:pt x="182" y="237"/>
                    </a:cubicBezTo>
                    <a:cubicBezTo>
                      <a:pt x="182" y="129"/>
                      <a:pt x="182" y="129"/>
                      <a:pt x="182" y="129"/>
                    </a:cubicBezTo>
                    <a:cubicBezTo>
                      <a:pt x="201" y="129"/>
                      <a:pt x="201" y="129"/>
                      <a:pt x="201" y="129"/>
                    </a:cubicBezTo>
                    <a:cubicBezTo>
                      <a:pt x="201" y="140"/>
                      <a:pt x="201" y="140"/>
                      <a:pt x="201" y="140"/>
                    </a:cubicBezTo>
                    <a:cubicBezTo>
                      <a:pt x="204" y="135"/>
                      <a:pt x="208" y="132"/>
                      <a:pt x="212" y="130"/>
                    </a:cubicBezTo>
                    <a:cubicBezTo>
                      <a:pt x="216" y="128"/>
                      <a:pt x="221" y="127"/>
                      <a:pt x="226" y="127"/>
                    </a:cubicBezTo>
                    <a:cubicBezTo>
                      <a:pt x="230" y="127"/>
                      <a:pt x="235" y="128"/>
                      <a:pt x="239" y="130"/>
                    </a:cubicBezTo>
                    <a:cubicBezTo>
                      <a:pt x="243" y="132"/>
                      <a:pt x="246" y="134"/>
                      <a:pt x="249" y="137"/>
                    </a:cubicBezTo>
                    <a:cubicBezTo>
                      <a:pt x="252" y="141"/>
                      <a:pt x="254" y="144"/>
                      <a:pt x="255" y="149"/>
                    </a:cubicBezTo>
                    <a:close/>
                    <a:moveTo>
                      <a:pt x="238" y="164"/>
                    </a:moveTo>
                    <a:cubicBezTo>
                      <a:pt x="238" y="156"/>
                      <a:pt x="236" y="150"/>
                      <a:pt x="233" y="146"/>
                    </a:cubicBezTo>
                    <a:cubicBezTo>
                      <a:pt x="230" y="141"/>
                      <a:pt x="225" y="139"/>
                      <a:pt x="220" y="139"/>
                    </a:cubicBezTo>
                    <a:cubicBezTo>
                      <a:pt x="214" y="139"/>
                      <a:pt x="209" y="141"/>
                      <a:pt x="206" y="146"/>
                    </a:cubicBezTo>
                    <a:cubicBezTo>
                      <a:pt x="202" y="151"/>
                      <a:pt x="201" y="157"/>
                      <a:pt x="201" y="166"/>
                    </a:cubicBezTo>
                    <a:cubicBezTo>
                      <a:pt x="201" y="174"/>
                      <a:pt x="202" y="180"/>
                      <a:pt x="206" y="185"/>
                    </a:cubicBezTo>
                    <a:cubicBezTo>
                      <a:pt x="209" y="189"/>
                      <a:pt x="214" y="192"/>
                      <a:pt x="220" y="192"/>
                    </a:cubicBezTo>
                    <a:cubicBezTo>
                      <a:pt x="223" y="192"/>
                      <a:pt x="226" y="191"/>
                      <a:pt x="228" y="189"/>
                    </a:cubicBezTo>
                    <a:cubicBezTo>
                      <a:pt x="230" y="187"/>
                      <a:pt x="232" y="185"/>
                      <a:pt x="234" y="182"/>
                    </a:cubicBezTo>
                    <a:cubicBezTo>
                      <a:pt x="235" y="180"/>
                      <a:pt x="236" y="177"/>
                      <a:pt x="237" y="173"/>
                    </a:cubicBezTo>
                    <a:cubicBezTo>
                      <a:pt x="237" y="170"/>
                      <a:pt x="238" y="167"/>
                      <a:pt x="238" y="164"/>
                    </a:cubicBezTo>
                    <a:close/>
                    <a:moveTo>
                      <a:pt x="170" y="170"/>
                    </a:moveTo>
                    <a:cubicBezTo>
                      <a:pt x="169" y="168"/>
                      <a:pt x="167" y="166"/>
                      <a:pt x="164" y="164"/>
                    </a:cubicBezTo>
                    <a:cubicBezTo>
                      <a:pt x="162" y="162"/>
                      <a:pt x="159" y="160"/>
                      <a:pt x="155" y="157"/>
                    </a:cubicBezTo>
                    <a:cubicBezTo>
                      <a:pt x="151" y="154"/>
                      <a:pt x="149" y="152"/>
                      <a:pt x="147" y="150"/>
                    </a:cubicBezTo>
                    <a:cubicBezTo>
                      <a:pt x="146" y="149"/>
                      <a:pt x="145" y="147"/>
                      <a:pt x="145" y="145"/>
                    </a:cubicBezTo>
                    <a:cubicBezTo>
                      <a:pt x="145" y="143"/>
                      <a:pt x="146" y="142"/>
                      <a:pt x="148" y="140"/>
                    </a:cubicBezTo>
                    <a:cubicBezTo>
                      <a:pt x="149" y="139"/>
                      <a:pt x="152" y="138"/>
                      <a:pt x="154" y="138"/>
                    </a:cubicBezTo>
                    <a:cubicBezTo>
                      <a:pt x="158" y="138"/>
                      <a:pt x="162" y="140"/>
                      <a:pt x="166" y="142"/>
                    </a:cubicBezTo>
                    <a:cubicBezTo>
                      <a:pt x="172" y="133"/>
                      <a:pt x="172" y="133"/>
                      <a:pt x="172" y="133"/>
                    </a:cubicBezTo>
                    <a:cubicBezTo>
                      <a:pt x="169" y="131"/>
                      <a:pt x="166" y="130"/>
                      <a:pt x="162" y="129"/>
                    </a:cubicBezTo>
                    <a:cubicBezTo>
                      <a:pt x="159" y="128"/>
                      <a:pt x="155" y="127"/>
                      <a:pt x="151" y="127"/>
                    </a:cubicBezTo>
                    <a:cubicBezTo>
                      <a:pt x="148" y="127"/>
                      <a:pt x="144" y="128"/>
                      <a:pt x="141" y="129"/>
                    </a:cubicBezTo>
                    <a:cubicBezTo>
                      <a:pt x="138" y="130"/>
                      <a:pt x="136" y="131"/>
                      <a:pt x="134" y="133"/>
                    </a:cubicBezTo>
                    <a:cubicBezTo>
                      <a:pt x="131" y="135"/>
                      <a:pt x="130" y="137"/>
                      <a:pt x="129" y="139"/>
                    </a:cubicBezTo>
                    <a:cubicBezTo>
                      <a:pt x="127" y="142"/>
                      <a:pt x="127" y="144"/>
                      <a:pt x="127" y="147"/>
                    </a:cubicBezTo>
                    <a:cubicBezTo>
                      <a:pt x="127" y="150"/>
                      <a:pt x="127" y="152"/>
                      <a:pt x="128" y="154"/>
                    </a:cubicBezTo>
                    <a:cubicBezTo>
                      <a:pt x="129" y="156"/>
                      <a:pt x="130" y="158"/>
                      <a:pt x="132" y="160"/>
                    </a:cubicBezTo>
                    <a:cubicBezTo>
                      <a:pt x="133" y="161"/>
                      <a:pt x="135" y="163"/>
                      <a:pt x="137" y="164"/>
                    </a:cubicBezTo>
                    <a:cubicBezTo>
                      <a:pt x="138" y="166"/>
                      <a:pt x="140" y="167"/>
                      <a:pt x="142" y="168"/>
                    </a:cubicBezTo>
                    <a:cubicBezTo>
                      <a:pt x="145" y="170"/>
                      <a:pt x="147" y="172"/>
                      <a:pt x="148" y="173"/>
                    </a:cubicBezTo>
                    <a:cubicBezTo>
                      <a:pt x="150" y="174"/>
                      <a:pt x="151" y="176"/>
                      <a:pt x="152" y="177"/>
                    </a:cubicBezTo>
                    <a:cubicBezTo>
                      <a:pt x="153" y="178"/>
                      <a:pt x="154" y="179"/>
                      <a:pt x="154" y="180"/>
                    </a:cubicBezTo>
                    <a:cubicBezTo>
                      <a:pt x="154" y="181"/>
                      <a:pt x="154" y="182"/>
                      <a:pt x="154" y="183"/>
                    </a:cubicBezTo>
                    <a:cubicBezTo>
                      <a:pt x="154" y="186"/>
                      <a:pt x="154" y="188"/>
                      <a:pt x="152" y="189"/>
                    </a:cubicBezTo>
                    <a:cubicBezTo>
                      <a:pt x="150" y="191"/>
                      <a:pt x="147" y="192"/>
                      <a:pt x="144" y="192"/>
                    </a:cubicBezTo>
                    <a:cubicBezTo>
                      <a:pt x="142" y="192"/>
                      <a:pt x="139" y="191"/>
                      <a:pt x="137" y="190"/>
                    </a:cubicBezTo>
                    <a:cubicBezTo>
                      <a:pt x="134" y="189"/>
                      <a:pt x="132" y="187"/>
                      <a:pt x="129" y="185"/>
                    </a:cubicBezTo>
                    <a:cubicBezTo>
                      <a:pt x="123" y="195"/>
                      <a:pt x="123" y="195"/>
                      <a:pt x="123" y="195"/>
                    </a:cubicBezTo>
                    <a:cubicBezTo>
                      <a:pt x="126" y="198"/>
                      <a:pt x="130" y="200"/>
                      <a:pt x="134" y="201"/>
                    </a:cubicBezTo>
                    <a:cubicBezTo>
                      <a:pt x="138" y="202"/>
                      <a:pt x="142" y="203"/>
                      <a:pt x="147" y="203"/>
                    </a:cubicBezTo>
                    <a:cubicBezTo>
                      <a:pt x="150" y="203"/>
                      <a:pt x="154" y="202"/>
                      <a:pt x="157" y="201"/>
                    </a:cubicBezTo>
                    <a:cubicBezTo>
                      <a:pt x="161" y="200"/>
                      <a:pt x="164" y="199"/>
                      <a:pt x="166" y="197"/>
                    </a:cubicBezTo>
                    <a:cubicBezTo>
                      <a:pt x="168" y="195"/>
                      <a:pt x="170" y="193"/>
                      <a:pt x="172" y="190"/>
                    </a:cubicBezTo>
                    <a:cubicBezTo>
                      <a:pt x="173" y="187"/>
                      <a:pt x="174" y="184"/>
                      <a:pt x="174" y="181"/>
                    </a:cubicBezTo>
                    <a:cubicBezTo>
                      <a:pt x="174" y="179"/>
                      <a:pt x="173" y="177"/>
                      <a:pt x="173" y="175"/>
                    </a:cubicBezTo>
                    <a:cubicBezTo>
                      <a:pt x="172" y="173"/>
                      <a:pt x="171" y="172"/>
                      <a:pt x="170" y="170"/>
                    </a:cubicBezTo>
                    <a:close/>
                    <a:moveTo>
                      <a:pt x="543" y="118"/>
                    </a:moveTo>
                    <a:cubicBezTo>
                      <a:pt x="543" y="114"/>
                      <a:pt x="546" y="111"/>
                      <a:pt x="549" y="111"/>
                    </a:cubicBezTo>
                    <a:cubicBezTo>
                      <a:pt x="549" y="111"/>
                      <a:pt x="549" y="111"/>
                      <a:pt x="549" y="111"/>
                    </a:cubicBezTo>
                    <a:cubicBezTo>
                      <a:pt x="553" y="111"/>
                      <a:pt x="556" y="114"/>
                      <a:pt x="556" y="118"/>
                    </a:cubicBezTo>
                    <a:cubicBezTo>
                      <a:pt x="556" y="121"/>
                      <a:pt x="553" y="124"/>
                      <a:pt x="549" y="124"/>
                    </a:cubicBezTo>
                    <a:cubicBezTo>
                      <a:pt x="546" y="124"/>
                      <a:pt x="543" y="121"/>
                      <a:pt x="543" y="118"/>
                    </a:cubicBezTo>
                    <a:close/>
                    <a:moveTo>
                      <a:pt x="544" y="118"/>
                    </a:moveTo>
                    <a:cubicBezTo>
                      <a:pt x="544" y="121"/>
                      <a:pt x="547" y="123"/>
                      <a:pt x="549" y="123"/>
                    </a:cubicBezTo>
                    <a:cubicBezTo>
                      <a:pt x="552" y="123"/>
                      <a:pt x="555" y="121"/>
                      <a:pt x="555" y="118"/>
                    </a:cubicBezTo>
                    <a:cubicBezTo>
                      <a:pt x="555" y="114"/>
                      <a:pt x="552" y="112"/>
                      <a:pt x="549" y="112"/>
                    </a:cubicBezTo>
                    <a:cubicBezTo>
                      <a:pt x="549" y="112"/>
                      <a:pt x="549" y="112"/>
                      <a:pt x="549" y="112"/>
                    </a:cubicBezTo>
                    <a:cubicBezTo>
                      <a:pt x="547" y="112"/>
                      <a:pt x="544" y="114"/>
                      <a:pt x="544" y="118"/>
                    </a:cubicBezTo>
                    <a:close/>
                    <a:moveTo>
                      <a:pt x="544" y="143"/>
                    </a:moveTo>
                    <a:cubicBezTo>
                      <a:pt x="589" y="164"/>
                      <a:pt x="589" y="164"/>
                      <a:pt x="589" y="164"/>
                    </a:cubicBezTo>
                    <a:cubicBezTo>
                      <a:pt x="544" y="187"/>
                      <a:pt x="544" y="187"/>
                      <a:pt x="544" y="187"/>
                    </a:cubicBezTo>
                    <a:cubicBezTo>
                      <a:pt x="544" y="199"/>
                      <a:pt x="544" y="199"/>
                      <a:pt x="544" y="199"/>
                    </a:cubicBezTo>
                    <a:cubicBezTo>
                      <a:pt x="602" y="171"/>
                      <a:pt x="602" y="171"/>
                      <a:pt x="602" y="171"/>
                    </a:cubicBezTo>
                    <a:cubicBezTo>
                      <a:pt x="602" y="159"/>
                      <a:pt x="602" y="159"/>
                      <a:pt x="602" y="159"/>
                    </a:cubicBezTo>
                    <a:cubicBezTo>
                      <a:pt x="544" y="130"/>
                      <a:pt x="544" y="130"/>
                      <a:pt x="544" y="130"/>
                    </a:cubicBezTo>
                    <a:lnTo>
                      <a:pt x="544" y="143"/>
                    </a:lnTo>
                    <a:close/>
                    <a:moveTo>
                      <a:pt x="548" y="121"/>
                    </a:moveTo>
                    <a:cubicBezTo>
                      <a:pt x="547" y="121"/>
                      <a:pt x="547" y="121"/>
                      <a:pt x="547" y="121"/>
                    </a:cubicBezTo>
                    <a:cubicBezTo>
                      <a:pt x="547" y="114"/>
                      <a:pt x="547" y="114"/>
                      <a:pt x="547" y="114"/>
                    </a:cubicBezTo>
                    <a:cubicBezTo>
                      <a:pt x="548" y="114"/>
                      <a:pt x="548" y="114"/>
                      <a:pt x="549" y="114"/>
                    </a:cubicBezTo>
                    <a:cubicBezTo>
                      <a:pt x="550" y="114"/>
                      <a:pt x="551" y="114"/>
                      <a:pt x="551" y="114"/>
                    </a:cubicBezTo>
                    <a:cubicBezTo>
                      <a:pt x="552" y="115"/>
                      <a:pt x="552" y="115"/>
                      <a:pt x="552" y="116"/>
                    </a:cubicBezTo>
                    <a:cubicBezTo>
                      <a:pt x="552" y="117"/>
                      <a:pt x="551" y="117"/>
                      <a:pt x="551" y="118"/>
                    </a:cubicBezTo>
                    <a:cubicBezTo>
                      <a:pt x="551" y="118"/>
                      <a:pt x="551" y="118"/>
                      <a:pt x="551" y="118"/>
                    </a:cubicBezTo>
                    <a:cubicBezTo>
                      <a:pt x="551" y="118"/>
                      <a:pt x="552" y="118"/>
                      <a:pt x="552" y="119"/>
                    </a:cubicBezTo>
                    <a:cubicBezTo>
                      <a:pt x="552" y="121"/>
                      <a:pt x="552" y="121"/>
                      <a:pt x="552" y="121"/>
                    </a:cubicBezTo>
                    <a:cubicBezTo>
                      <a:pt x="551" y="121"/>
                      <a:pt x="551" y="121"/>
                      <a:pt x="551" y="121"/>
                    </a:cubicBezTo>
                    <a:cubicBezTo>
                      <a:pt x="551" y="121"/>
                      <a:pt x="551" y="120"/>
                      <a:pt x="551" y="119"/>
                    </a:cubicBezTo>
                    <a:cubicBezTo>
                      <a:pt x="550" y="119"/>
                      <a:pt x="550" y="118"/>
                      <a:pt x="549" y="118"/>
                    </a:cubicBezTo>
                    <a:cubicBezTo>
                      <a:pt x="548" y="118"/>
                      <a:pt x="548" y="118"/>
                      <a:pt x="548" y="118"/>
                    </a:cubicBezTo>
                    <a:lnTo>
                      <a:pt x="548" y="121"/>
                    </a:lnTo>
                    <a:close/>
                    <a:moveTo>
                      <a:pt x="548" y="117"/>
                    </a:moveTo>
                    <a:cubicBezTo>
                      <a:pt x="549" y="117"/>
                      <a:pt x="549" y="117"/>
                      <a:pt x="549" y="117"/>
                    </a:cubicBezTo>
                    <a:cubicBezTo>
                      <a:pt x="550" y="117"/>
                      <a:pt x="551" y="117"/>
                      <a:pt x="551" y="116"/>
                    </a:cubicBezTo>
                    <a:cubicBezTo>
                      <a:pt x="551" y="115"/>
                      <a:pt x="550" y="115"/>
                      <a:pt x="549" y="115"/>
                    </a:cubicBezTo>
                    <a:cubicBezTo>
                      <a:pt x="549" y="115"/>
                      <a:pt x="548" y="115"/>
                      <a:pt x="548" y="115"/>
                    </a:cubicBezTo>
                    <a:lnTo>
                      <a:pt x="548" y="117"/>
                    </a:lnTo>
                    <a:close/>
                    <a:moveTo>
                      <a:pt x="371" y="411"/>
                    </a:moveTo>
                    <a:cubicBezTo>
                      <a:pt x="112" y="411"/>
                      <a:pt x="112" y="411"/>
                      <a:pt x="112" y="411"/>
                    </a:cubicBezTo>
                    <a:cubicBezTo>
                      <a:pt x="103" y="411"/>
                      <a:pt x="96" y="418"/>
                      <a:pt x="96" y="427"/>
                    </a:cubicBezTo>
                    <a:cubicBezTo>
                      <a:pt x="96" y="436"/>
                      <a:pt x="103" y="443"/>
                      <a:pt x="112" y="443"/>
                    </a:cubicBezTo>
                    <a:cubicBezTo>
                      <a:pt x="371" y="443"/>
                      <a:pt x="371" y="443"/>
                      <a:pt x="371" y="443"/>
                    </a:cubicBezTo>
                    <a:cubicBezTo>
                      <a:pt x="380" y="443"/>
                      <a:pt x="387" y="436"/>
                      <a:pt x="387" y="427"/>
                    </a:cubicBezTo>
                    <a:cubicBezTo>
                      <a:pt x="387" y="418"/>
                      <a:pt x="380" y="411"/>
                      <a:pt x="371" y="411"/>
                    </a:cubicBezTo>
                    <a:close/>
                    <a:moveTo>
                      <a:pt x="724" y="63"/>
                    </a:moveTo>
                    <a:cubicBezTo>
                      <a:pt x="724" y="497"/>
                      <a:pt x="724" y="497"/>
                      <a:pt x="724" y="497"/>
                    </a:cubicBezTo>
                    <a:cubicBezTo>
                      <a:pt x="724" y="532"/>
                      <a:pt x="695" y="561"/>
                      <a:pt x="660" y="561"/>
                    </a:cubicBezTo>
                    <a:cubicBezTo>
                      <a:pt x="64" y="561"/>
                      <a:pt x="64" y="561"/>
                      <a:pt x="64" y="561"/>
                    </a:cubicBezTo>
                    <a:cubicBezTo>
                      <a:pt x="29" y="561"/>
                      <a:pt x="0" y="532"/>
                      <a:pt x="0" y="497"/>
                    </a:cubicBezTo>
                    <a:cubicBezTo>
                      <a:pt x="0" y="63"/>
                      <a:pt x="0" y="63"/>
                      <a:pt x="0" y="63"/>
                    </a:cubicBezTo>
                    <a:cubicBezTo>
                      <a:pt x="0" y="28"/>
                      <a:pt x="29" y="0"/>
                      <a:pt x="64" y="0"/>
                    </a:cubicBezTo>
                    <a:cubicBezTo>
                      <a:pt x="660" y="0"/>
                      <a:pt x="660" y="0"/>
                      <a:pt x="660" y="0"/>
                    </a:cubicBezTo>
                    <a:cubicBezTo>
                      <a:pt x="695" y="0"/>
                      <a:pt x="724" y="28"/>
                      <a:pt x="724" y="63"/>
                    </a:cubicBezTo>
                    <a:close/>
                    <a:moveTo>
                      <a:pt x="32" y="63"/>
                    </a:moveTo>
                    <a:cubicBezTo>
                      <a:pt x="32" y="284"/>
                      <a:pt x="32" y="284"/>
                      <a:pt x="32" y="284"/>
                    </a:cubicBezTo>
                    <a:cubicBezTo>
                      <a:pt x="692" y="284"/>
                      <a:pt x="692" y="284"/>
                      <a:pt x="692" y="284"/>
                    </a:cubicBezTo>
                    <a:cubicBezTo>
                      <a:pt x="692" y="63"/>
                      <a:pt x="692" y="63"/>
                      <a:pt x="692" y="63"/>
                    </a:cubicBezTo>
                    <a:cubicBezTo>
                      <a:pt x="692" y="46"/>
                      <a:pt x="678" y="32"/>
                      <a:pt x="660" y="32"/>
                    </a:cubicBezTo>
                    <a:cubicBezTo>
                      <a:pt x="64" y="32"/>
                      <a:pt x="64" y="32"/>
                      <a:pt x="64" y="32"/>
                    </a:cubicBezTo>
                    <a:cubicBezTo>
                      <a:pt x="46" y="32"/>
                      <a:pt x="32" y="46"/>
                      <a:pt x="32" y="63"/>
                    </a:cubicBezTo>
                    <a:close/>
                    <a:moveTo>
                      <a:pt x="692" y="497"/>
                    </a:moveTo>
                    <a:cubicBezTo>
                      <a:pt x="692" y="316"/>
                      <a:pt x="692" y="316"/>
                      <a:pt x="692" y="316"/>
                    </a:cubicBezTo>
                    <a:cubicBezTo>
                      <a:pt x="32" y="316"/>
                      <a:pt x="32" y="316"/>
                      <a:pt x="32" y="316"/>
                    </a:cubicBezTo>
                    <a:cubicBezTo>
                      <a:pt x="32" y="497"/>
                      <a:pt x="32" y="497"/>
                      <a:pt x="32" y="497"/>
                    </a:cubicBezTo>
                    <a:cubicBezTo>
                      <a:pt x="32" y="515"/>
                      <a:pt x="46" y="529"/>
                      <a:pt x="64" y="529"/>
                    </a:cubicBezTo>
                    <a:cubicBezTo>
                      <a:pt x="660" y="529"/>
                      <a:pt x="660" y="529"/>
                      <a:pt x="660" y="529"/>
                    </a:cubicBezTo>
                    <a:cubicBezTo>
                      <a:pt x="678" y="529"/>
                      <a:pt x="692" y="515"/>
                      <a:pt x="692" y="497"/>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100">
                  <a:solidFill>
                    <a:srgbClr val="000000"/>
                  </a:solidFill>
                </a:endParaRPr>
              </a:p>
            </p:txBody>
          </p:sp>
          <p:sp>
            <p:nvSpPr>
              <p:cNvPr id="23" name="Freeform 220">
                <a:extLst>
                  <a:ext uri="{FF2B5EF4-FFF2-40B4-BE49-F238E27FC236}">
                    <a16:creationId xmlns:a16="http://schemas.microsoft.com/office/drawing/2014/main" id="{967F60E6-C254-384A-B51D-E5725955D07E}"/>
                  </a:ext>
                </a:extLst>
              </p:cNvPr>
              <p:cNvSpPr>
                <a:spLocks noEditPoints="1"/>
              </p:cNvSpPr>
              <p:nvPr/>
            </p:nvSpPr>
            <p:spPr bwMode="auto">
              <a:xfrm>
                <a:off x="1668159" y="2125902"/>
                <a:ext cx="366829" cy="284239"/>
              </a:xfrm>
              <a:custGeom>
                <a:avLst/>
                <a:gdLst>
                  <a:gd name="T0" fmla="*/ 347 w 724"/>
                  <a:gd name="T1" fmla="*/ 201 h 561"/>
                  <a:gd name="T2" fmla="*/ 308 w 724"/>
                  <a:gd name="T3" fmla="*/ 200 h 561"/>
                  <a:gd name="T4" fmla="*/ 298 w 724"/>
                  <a:gd name="T5" fmla="*/ 177 h 561"/>
                  <a:gd name="T6" fmla="*/ 317 w 724"/>
                  <a:gd name="T7" fmla="*/ 170 h 561"/>
                  <a:gd name="T8" fmla="*/ 345 w 724"/>
                  <a:gd name="T9" fmla="*/ 181 h 561"/>
                  <a:gd name="T10" fmla="*/ 266 w 724"/>
                  <a:gd name="T11" fmla="*/ 201 h 561"/>
                  <a:gd name="T12" fmla="*/ 266 w 724"/>
                  <a:gd name="T13" fmla="*/ 201 h 561"/>
                  <a:gd name="T14" fmla="*/ 481 w 724"/>
                  <a:gd name="T15" fmla="*/ 157 h 561"/>
                  <a:gd name="T16" fmla="*/ 481 w 724"/>
                  <a:gd name="T17" fmla="*/ 201 h 561"/>
                  <a:gd name="T18" fmla="*/ 498 w 724"/>
                  <a:gd name="T19" fmla="*/ 160 h 561"/>
                  <a:gd name="T20" fmla="*/ 446 w 724"/>
                  <a:gd name="T21" fmla="*/ 141 h 561"/>
                  <a:gd name="T22" fmla="*/ 399 w 724"/>
                  <a:gd name="T23" fmla="*/ 139 h 561"/>
                  <a:gd name="T24" fmla="*/ 399 w 724"/>
                  <a:gd name="T25" fmla="*/ 201 h 561"/>
                  <a:gd name="T26" fmla="*/ 406 w 724"/>
                  <a:gd name="T27" fmla="*/ 143 h 561"/>
                  <a:gd name="T28" fmla="*/ 429 w 724"/>
                  <a:gd name="T29" fmla="*/ 160 h 561"/>
                  <a:gd name="T30" fmla="*/ 448 w 724"/>
                  <a:gd name="T31" fmla="*/ 153 h 561"/>
                  <a:gd name="T32" fmla="*/ 255 w 724"/>
                  <a:gd name="T33" fmla="*/ 179 h 561"/>
                  <a:gd name="T34" fmla="*/ 217 w 724"/>
                  <a:gd name="T35" fmla="*/ 202 h 561"/>
                  <a:gd name="T36" fmla="*/ 201 w 724"/>
                  <a:gd name="T37" fmla="*/ 237 h 561"/>
                  <a:gd name="T38" fmla="*/ 201 w 724"/>
                  <a:gd name="T39" fmla="*/ 140 h 561"/>
                  <a:gd name="T40" fmla="*/ 249 w 724"/>
                  <a:gd name="T41" fmla="*/ 137 h 561"/>
                  <a:gd name="T42" fmla="*/ 220 w 724"/>
                  <a:gd name="T43" fmla="*/ 139 h 561"/>
                  <a:gd name="T44" fmla="*/ 220 w 724"/>
                  <a:gd name="T45" fmla="*/ 192 h 561"/>
                  <a:gd name="T46" fmla="*/ 238 w 724"/>
                  <a:gd name="T47" fmla="*/ 164 h 561"/>
                  <a:gd name="T48" fmla="*/ 147 w 724"/>
                  <a:gd name="T49" fmla="*/ 150 h 561"/>
                  <a:gd name="T50" fmla="*/ 166 w 724"/>
                  <a:gd name="T51" fmla="*/ 142 h 561"/>
                  <a:gd name="T52" fmla="*/ 141 w 724"/>
                  <a:gd name="T53" fmla="*/ 129 h 561"/>
                  <a:gd name="T54" fmla="*/ 128 w 724"/>
                  <a:gd name="T55" fmla="*/ 154 h 561"/>
                  <a:gd name="T56" fmla="*/ 148 w 724"/>
                  <a:gd name="T57" fmla="*/ 173 h 561"/>
                  <a:gd name="T58" fmla="*/ 152 w 724"/>
                  <a:gd name="T59" fmla="*/ 189 h 561"/>
                  <a:gd name="T60" fmla="*/ 123 w 724"/>
                  <a:gd name="T61" fmla="*/ 195 h 561"/>
                  <a:gd name="T62" fmla="*/ 166 w 724"/>
                  <a:gd name="T63" fmla="*/ 197 h 561"/>
                  <a:gd name="T64" fmla="*/ 170 w 724"/>
                  <a:gd name="T65" fmla="*/ 170 h 561"/>
                  <a:gd name="T66" fmla="*/ 556 w 724"/>
                  <a:gd name="T67" fmla="*/ 118 h 561"/>
                  <a:gd name="T68" fmla="*/ 549 w 724"/>
                  <a:gd name="T69" fmla="*/ 123 h 561"/>
                  <a:gd name="T70" fmla="*/ 544 w 724"/>
                  <a:gd name="T71" fmla="*/ 118 h 561"/>
                  <a:gd name="T72" fmla="*/ 544 w 724"/>
                  <a:gd name="T73" fmla="*/ 199 h 561"/>
                  <a:gd name="T74" fmla="*/ 544 w 724"/>
                  <a:gd name="T75" fmla="*/ 143 h 561"/>
                  <a:gd name="T76" fmla="*/ 549 w 724"/>
                  <a:gd name="T77" fmla="*/ 114 h 561"/>
                  <a:gd name="T78" fmla="*/ 551 w 724"/>
                  <a:gd name="T79" fmla="*/ 118 h 561"/>
                  <a:gd name="T80" fmla="*/ 551 w 724"/>
                  <a:gd name="T81" fmla="*/ 119 h 561"/>
                  <a:gd name="T82" fmla="*/ 548 w 724"/>
                  <a:gd name="T83" fmla="*/ 117 h 561"/>
                  <a:gd name="T84" fmla="*/ 548 w 724"/>
                  <a:gd name="T85" fmla="*/ 115 h 561"/>
                  <a:gd name="T86" fmla="*/ 96 w 724"/>
                  <a:gd name="T87" fmla="*/ 427 h 561"/>
                  <a:gd name="T88" fmla="*/ 371 w 724"/>
                  <a:gd name="T89" fmla="*/ 411 h 561"/>
                  <a:gd name="T90" fmla="*/ 64 w 724"/>
                  <a:gd name="T91" fmla="*/ 561 h 561"/>
                  <a:gd name="T92" fmla="*/ 660 w 724"/>
                  <a:gd name="T93" fmla="*/ 0 h 561"/>
                  <a:gd name="T94" fmla="*/ 692 w 724"/>
                  <a:gd name="T95" fmla="*/ 284 h 561"/>
                  <a:gd name="T96" fmla="*/ 32 w 724"/>
                  <a:gd name="T97" fmla="*/ 63 h 561"/>
                  <a:gd name="T98" fmla="*/ 32 w 724"/>
                  <a:gd name="T99" fmla="*/ 497 h 5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24" h="561">
                    <a:moveTo>
                      <a:pt x="347" y="129"/>
                    </a:moveTo>
                    <a:cubicBezTo>
                      <a:pt x="366" y="129"/>
                      <a:pt x="366" y="129"/>
                      <a:pt x="366" y="129"/>
                    </a:cubicBezTo>
                    <a:cubicBezTo>
                      <a:pt x="366" y="201"/>
                      <a:pt x="366" y="201"/>
                      <a:pt x="366" y="201"/>
                    </a:cubicBezTo>
                    <a:cubicBezTo>
                      <a:pt x="347" y="201"/>
                      <a:pt x="347" y="201"/>
                      <a:pt x="347" y="201"/>
                    </a:cubicBezTo>
                    <a:cubicBezTo>
                      <a:pt x="347" y="192"/>
                      <a:pt x="347" y="192"/>
                      <a:pt x="347" y="192"/>
                    </a:cubicBezTo>
                    <a:cubicBezTo>
                      <a:pt x="344" y="196"/>
                      <a:pt x="340" y="199"/>
                      <a:pt x="336" y="200"/>
                    </a:cubicBezTo>
                    <a:cubicBezTo>
                      <a:pt x="332" y="202"/>
                      <a:pt x="328" y="203"/>
                      <a:pt x="323" y="203"/>
                    </a:cubicBezTo>
                    <a:cubicBezTo>
                      <a:pt x="317" y="203"/>
                      <a:pt x="312" y="202"/>
                      <a:pt x="308" y="200"/>
                    </a:cubicBezTo>
                    <a:cubicBezTo>
                      <a:pt x="304" y="197"/>
                      <a:pt x="301" y="194"/>
                      <a:pt x="300" y="190"/>
                    </a:cubicBezTo>
                    <a:cubicBezTo>
                      <a:pt x="299" y="188"/>
                      <a:pt x="299" y="187"/>
                      <a:pt x="299" y="186"/>
                    </a:cubicBezTo>
                    <a:cubicBezTo>
                      <a:pt x="298" y="185"/>
                      <a:pt x="298" y="184"/>
                      <a:pt x="298" y="182"/>
                    </a:cubicBezTo>
                    <a:cubicBezTo>
                      <a:pt x="298" y="181"/>
                      <a:pt x="298" y="179"/>
                      <a:pt x="298" y="177"/>
                    </a:cubicBezTo>
                    <a:cubicBezTo>
                      <a:pt x="298" y="175"/>
                      <a:pt x="297" y="173"/>
                      <a:pt x="297" y="170"/>
                    </a:cubicBezTo>
                    <a:cubicBezTo>
                      <a:pt x="297" y="129"/>
                      <a:pt x="297" y="129"/>
                      <a:pt x="297" y="129"/>
                    </a:cubicBezTo>
                    <a:cubicBezTo>
                      <a:pt x="317" y="129"/>
                      <a:pt x="317" y="129"/>
                      <a:pt x="317" y="129"/>
                    </a:cubicBezTo>
                    <a:cubicBezTo>
                      <a:pt x="317" y="170"/>
                      <a:pt x="317" y="170"/>
                      <a:pt x="317" y="170"/>
                    </a:cubicBezTo>
                    <a:cubicBezTo>
                      <a:pt x="317" y="174"/>
                      <a:pt x="317" y="177"/>
                      <a:pt x="317" y="179"/>
                    </a:cubicBezTo>
                    <a:cubicBezTo>
                      <a:pt x="317" y="181"/>
                      <a:pt x="318" y="182"/>
                      <a:pt x="319" y="184"/>
                    </a:cubicBezTo>
                    <a:cubicBezTo>
                      <a:pt x="321" y="188"/>
                      <a:pt x="325" y="190"/>
                      <a:pt x="331" y="190"/>
                    </a:cubicBezTo>
                    <a:cubicBezTo>
                      <a:pt x="338" y="190"/>
                      <a:pt x="343" y="187"/>
                      <a:pt x="345" y="181"/>
                    </a:cubicBezTo>
                    <a:cubicBezTo>
                      <a:pt x="346" y="179"/>
                      <a:pt x="347" y="178"/>
                      <a:pt x="347" y="176"/>
                    </a:cubicBezTo>
                    <a:cubicBezTo>
                      <a:pt x="347" y="174"/>
                      <a:pt x="347" y="171"/>
                      <a:pt x="347" y="168"/>
                    </a:cubicBezTo>
                    <a:lnTo>
                      <a:pt x="347" y="129"/>
                    </a:lnTo>
                    <a:close/>
                    <a:moveTo>
                      <a:pt x="266" y="201"/>
                    </a:moveTo>
                    <a:cubicBezTo>
                      <a:pt x="285" y="201"/>
                      <a:pt x="285" y="201"/>
                      <a:pt x="285" y="201"/>
                    </a:cubicBezTo>
                    <a:cubicBezTo>
                      <a:pt x="285" y="95"/>
                      <a:pt x="285" y="95"/>
                      <a:pt x="285" y="95"/>
                    </a:cubicBezTo>
                    <a:cubicBezTo>
                      <a:pt x="266" y="95"/>
                      <a:pt x="266" y="95"/>
                      <a:pt x="266" y="95"/>
                    </a:cubicBezTo>
                    <a:lnTo>
                      <a:pt x="266" y="201"/>
                    </a:lnTo>
                    <a:close/>
                    <a:moveTo>
                      <a:pt x="523" y="134"/>
                    </a:moveTo>
                    <a:cubicBezTo>
                      <a:pt x="508" y="128"/>
                      <a:pt x="508" y="128"/>
                      <a:pt x="508" y="128"/>
                    </a:cubicBezTo>
                    <a:cubicBezTo>
                      <a:pt x="483" y="157"/>
                      <a:pt x="483" y="157"/>
                      <a:pt x="483" y="157"/>
                    </a:cubicBezTo>
                    <a:cubicBezTo>
                      <a:pt x="481" y="157"/>
                      <a:pt x="481" y="157"/>
                      <a:pt x="481" y="157"/>
                    </a:cubicBezTo>
                    <a:cubicBezTo>
                      <a:pt x="481" y="95"/>
                      <a:pt x="481" y="95"/>
                      <a:pt x="481" y="95"/>
                    </a:cubicBezTo>
                    <a:cubicBezTo>
                      <a:pt x="462" y="95"/>
                      <a:pt x="462" y="95"/>
                      <a:pt x="462" y="95"/>
                    </a:cubicBezTo>
                    <a:cubicBezTo>
                      <a:pt x="462" y="201"/>
                      <a:pt x="462" y="201"/>
                      <a:pt x="462" y="201"/>
                    </a:cubicBezTo>
                    <a:cubicBezTo>
                      <a:pt x="481" y="201"/>
                      <a:pt x="481" y="201"/>
                      <a:pt x="481" y="201"/>
                    </a:cubicBezTo>
                    <a:cubicBezTo>
                      <a:pt x="481" y="163"/>
                      <a:pt x="481" y="163"/>
                      <a:pt x="481" y="163"/>
                    </a:cubicBezTo>
                    <a:cubicBezTo>
                      <a:pt x="510" y="203"/>
                      <a:pt x="510" y="203"/>
                      <a:pt x="510" y="203"/>
                    </a:cubicBezTo>
                    <a:cubicBezTo>
                      <a:pt x="527" y="196"/>
                      <a:pt x="527" y="196"/>
                      <a:pt x="527" y="196"/>
                    </a:cubicBezTo>
                    <a:cubicBezTo>
                      <a:pt x="498" y="160"/>
                      <a:pt x="498" y="160"/>
                      <a:pt x="498" y="160"/>
                    </a:cubicBezTo>
                    <a:lnTo>
                      <a:pt x="523" y="134"/>
                    </a:lnTo>
                    <a:close/>
                    <a:moveTo>
                      <a:pt x="448" y="148"/>
                    </a:moveTo>
                    <a:cubicBezTo>
                      <a:pt x="448" y="146"/>
                      <a:pt x="448" y="145"/>
                      <a:pt x="447" y="144"/>
                    </a:cubicBezTo>
                    <a:cubicBezTo>
                      <a:pt x="447" y="143"/>
                      <a:pt x="447" y="142"/>
                      <a:pt x="446" y="141"/>
                    </a:cubicBezTo>
                    <a:cubicBezTo>
                      <a:pt x="445" y="137"/>
                      <a:pt x="442" y="133"/>
                      <a:pt x="438" y="131"/>
                    </a:cubicBezTo>
                    <a:cubicBezTo>
                      <a:pt x="434" y="128"/>
                      <a:pt x="429" y="127"/>
                      <a:pt x="423" y="127"/>
                    </a:cubicBezTo>
                    <a:cubicBezTo>
                      <a:pt x="418" y="127"/>
                      <a:pt x="414" y="128"/>
                      <a:pt x="410" y="130"/>
                    </a:cubicBezTo>
                    <a:cubicBezTo>
                      <a:pt x="406" y="132"/>
                      <a:pt x="402" y="135"/>
                      <a:pt x="399" y="139"/>
                    </a:cubicBezTo>
                    <a:cubicBezTo>
                      <a:pt x="399" y="129"/>
                      <a:pt x="399" y="129"/>
                      <a:pt x="399" y="129"/>
                    </a:cubicBezTo>
                    <a:cubicBezTo>
                      <a:pt x="379" y="129"/>
                      <a:pt x="379" y="129"/>
                      <a:pt x="379" y="129"/>
                    </a:cubicBezTo>
                    <a:cubicBezTo>
                      <a:pt x="379" y="201"/>
                      <a:pt x="379" y="201"/>
                      <a:pt x="379" y="201"/>
                    </a:cubicBezTo>
                    <a:cubicBezTo>
                      <a:pt x="399" y="201"/>
                      <a:pt x="399" y="201"/>
                      <a:pt x="399" y="201"/>
                    </a:cubicBezTo>
                    <a:cubicBezTo>
                      <a:pt x="399" y="162"/>
                      <a:pt x="399" y="162"/>
                      <a:pt x="399" y="162"/>
                    </a:cubicBezTo>
                    <a:cubicBezTo>
                      <a:pt x="399" y="159"/>
                      <a:pt x="399" y="156"/>
                      <a:pt x="399" y="154"/>
                    </a:cubicBezTo>
                    <a:cubicBezTo>
                      <a:pt x="399" y="153"/>
                      <a:pt x="400" y="151"/>
                      <a:pt x="400" y="149"/>
                    </a:cubicBezTo>
                    <a:cubicBezTo>
                      <a:pt x="402" y="146"/>
                      <a:pt x="404" y="144"/>
                      <a:pt x="406" y="143"/>
                    </a:cubicBezTo>
                    <a:cubicBezTo>
                      <a:pt x="409" y="141"/>
                      <a:pt x="412" y="140"/>
                      <a:pt x="415" y="140"/>
                    </a:cubicBezTo>
                    <a:cubicBezTo>
                      <a:pt x="421" y="140"/>
                      <a:pt x="425" y="142"/>
                      <a:pt x="427" y="146"/>
                    </a:cubicBezTo>
                    <a:cubicBezTo>
                      <a:pt x="428" y="148"/>
                      <a:pt x="429" y="150"/>
                      <a:pt x="429" y="152"/>
                    </a:cubicBezTo>
                    <a:cubicBezTo>
                      <a:pt x="429" y="153"/>
                      <a:pt x="429" y="156"/>
                      <a:pt x="429" y="160"/>
                    </a:cubicBezTo>
                    <a:cubicBezTo>
                      <a:pt x="429" y="201"/>
                      <a:pt x="429" y="201"/>
                      <a:pt x="429" y="201"/>
                    </a:cubicBezTo>
                    <a:cubicBezTo>
                      <a:pt x="448" y="201"/>
                      <a:pt x="448" y="201"/>
                      <a:pt x="448" y="201"/>
                    </a:cubicBezTo>
                    <a:cubicBezTo>
                      <a:pt x="448" y="160"/>
                      <a:pt x="448" y="160"/>
                      <a:pt x="448" y="160"/>
                    </a:cubicBezTo>
                    <a:cubicBezTo>
                      <a:pt x="448" y="157"/>
                      <a:pt x="448" y="155"/>
                      <a:pt x="448" y="153"/>
                    </a:cubicBezTo>
                    <a:cubicBezTo>
                      <a:pt x="448" y="151"/>
                      <a:pt x="448" y="149"/>
                      <a:pt x="448" y="148"/>
                    </a:cubicBezTo>
                    <a:close/>
                    <a:moveTo>
                      <a:pt x="255" y="149"/>
                    </a:moveTo>
                    <a:cubicBezTo>
                      <a:pt x="257" y="153"/>
                      <a:pt x="258" y="158"/>
                      <a:pt x="258" y="164"/>
                    </a:cubicBezTo>
                    <a:cubicBezTo>
                      <a:pt x="258" y="169"/>
                      <a:pt x="257" y="174"/>
                      <a:pt x="255" y="179"/>
                    </a:cubicBezTo>
                    <a:cubicBezTo>
                      <a:pt x="253" y="184"/>
                      <a:pt x="251" y="188"/>
                      <a:pt x="248" y="192"/>
                    </a:cubicBezTo>
                    <a:cubicBezTo>
                      <a:pt x="245" y="195"/>
                      <a:pt x="241" y="198"/>
                      <a:pt x="237" y="200"/>
                    </a:cubicBezTo>
                    <a:cubicBezTo>
                      <a:pt x="233" y="202"/>
                      <a:pt x="228" y="203"/>
                      <a:pt x="223" y="203"/>
                    </a:cubicBezTo>
                    <a:cubicBezTo>
                      <a:pt x="221" y="203"/>
                      <a:pt x="219" y="203"/>
                      <a:pt x="217" y="202"/>
                    </a:cubicBezTo>
                    <a:cubicBezTo>
                      <a:pt x="215" y="202"/>
                      <a:pt x="213" y="201"/>
                      <a:pt x="211" y="200"/>
                    </a:cubicBezTo>
                    <a:cubicBezTo>
                      <a:pt x="210" y="200"/>
                      <a:pt x="208" y="198"/>
                      <a:pt x="206" y="197"/>
                    </a:cubicBezTo>
                    <a:cubicBezTo>
                      <a:pt x="205" y="195"/>
                      <a:pt x="203" y="194"/>
                      <a:pt x="201" y="192"/>
                    </a:cubicBezTo>
                    <a:cubicBezTo>
                      <a:pt x="201" y="237"/>
                      <a:pt x="201" y="237"/>
                      <a:pt x="201" y="237"/>
                    </a:cubicBezTo>
                    <a:cubicBezTo>
                      <a:pt x="182" y="237"/>
                      <a:pt x="182" y="237"/>
                      <a:pt x="182" y="237"/>
                    </a:cubicBezTo>
                    <a:cubicBezTo>
                      <a:pt x="182" y="129"/>
                      <a:pt x="182" y="129"/>
                      <a:pt x="182" y="129"/>
                    </a:cubicBezTo>
                    <a:cubicBezTo>
                      <a:pt x="201" y="129"/>
                      <a:pt x="201" y="129"/>
                      <a:pt x="201" y="129"/>
                    </a:cubicBezTo>
                    <a:cubicBezTo>
                      <a:pt x="201" y="140"/>
                      <a:pt x="201" y="140"/>
                      <a:pt x="201" y="140"/>
                    </a:cubicBezTo>
                    <a:cubicBezTo>
                      <a:pt x="204" y="135"/>
                      <a:pt x="208" y="132"/>
                      <a:pt x="212" y="130"/>
                    </a:cubicBezTo>
                    <a:cubicBezTo>
                      <a:pt x="216" y="128"/>
                      <a:pt x="221" y="127"/>
                      <a:pt x="226" y="127"/>
                    </a:cubicBezTo>
                    <a:cubicBezTo>
                      <a:pt x="230" y="127"/>
                      <a:pt x="235" y="128"/>
                      <a:pt x="239" y="130"/>
                    </a:cubicBezTo>
                    <a:cubicBezTo>
                      <a:pt x="243" y="132"/>
                      <a:pt x="246" y="134"/>
                      <a:pt x="249" y="137"/>
                    </a:cubicBezTo>
                    <a:cubicBezTo>
                      <a:pt x="252" y="141"/>
                      <a:pt x="254" y="144"/>
                      <a:pt x="255" y="149"/>
                    </a:cubicBezTo>
                    <a:close/>
                    <a:moveTo>
                      <a:pt x="238" y="164"/>
                    </a:moveTo>
                    <a:cubicBezTo>
                      <a:pt x="238" y="156"/>
                      <a:pt x="236" y="150"/>
                      <a:pt x="233" y="146"/>
                    </a:cubicBezTo>
                    <a:cubicBezTo>
                      <a:pt x="230" y="141"/>
                      <a:pt x="225" y="139"/>
                      <a:pt x="220" y="139"/>
                    </a:cubicBezTo>
                    <a:cubicBezTo>
                      <a:pt x="214" y="139"/>
                      <a:pt x="209" y="141"/>
                      <a:pt x="206" y="146"/>
                    </a:cubicBezTo>
                    <a:cubicBezTo>
                      <a:pt x="202" y="151"/>
                      <a:pt x="201" y="157"/>
                      <a:pt x="201" y="166"/>
                    </a:cubicBezTo>
                    <a:cubicBezTo>
                      <a:pt x="201" y="174"/>
                      <a:pt x="202" y="180"/>
                      <a:pt x="206" y="185"/>
                    </a:cubicBezTo>
                    <a:cubicBezTo>
                      <a:pt x="209" y="189"/>
                      <a:pt x="214" y="192"/>
                      <a:pt x="220" y="192"/>
                    </a:cubicBezTo>
                    <a:cubicBezTo>
                      <a:pt x="223" y="192"/>
                      <a:pt x="226" y="191"/>
                      <a:pt x="228" y="189"/>
                    </a:cubicBezTo>
                    <a:cubicBezTo>
                      <a:pt x="230" y="187"/>
                      <a:pt x="232" y="185"/>
                      <a:pt x="234" y="182"/>
                    </a:cubicBezTo>
                    <a:cubicBezTo>
                      <a:pt x="235" y="180"/>
                      <a:pt x="236" y="177"/>
                      <a:pt x="237" y="173"/>
                    </a:cubicBezTo>
                    <a:cubicBezTo>
                      <a:pt x="237" y="170"/>
                      <a:pt x="238" y="167"/>
                      <a:pt x="238" y="164"/>
                    </a:cubicBezTo>
                    <a:close/>
                    <a:moveTo>
                      <a:pt x="170" y="170"/>
                    </a:moveTo>
                    <a:cubicBezTo>
                      <a:pt x="169" y="168"/>
                      <a:pt x="167" y="166"/>
                      <a:pt x="164" y="164"/>
                    </a:cubicBezTo>
                    <a:cubicBezTo>
                      <a:pt x="162" y="162"/>
                      <a:pt x="159" y="160"/>
                      <a:pt x="155" y="157"/>
                    </a:cubicBezTo>
                    <a:cubicBezTo>
                      <a:pt x="151" y="154"/>
                      <a:pt x="149" y="152"/>
                      <a:pt x="147" y="150"/>
                    </a:cubicBezTo>
                    <a:cubicBezTo>
                      <a:pt x="146" y="149"/>
                      <a:pt x="145" y="147"/>
                      <a:pt x="145" y="145"/>
                    </a:cubicBezTo>
                    <a:cubicBezTo>
                      <a:pt x="145" y="143"/>
                      <a:pt x="146" y="142"/>
                      <a:pt x="148" y="140"/>
                    </a:cubicBezTo>
                    <a:cubicBezTo>
                      <a:pt x="149" y="139"/>
                      <a:pt x="152" y="138"/>
                      <a:pt x="154" y="138"/>
                    </a:cubicBezTo>
                    <a:cubicBezTo>
                      <a:pt x="158" y="138"/>
                      <a:pt x="162" y="140"/>
                      <a:pt x="166" y="142"/>
                    </a:cubicBezTo>
                    <a:cubicBezTo>
                      <a:pt x="172" y="133"/>
                      <a:pt x="172" y="133"/>
                      <a:pt x="172" y="133"/>
                    </a:cubicBezTo>
                    <a:cubicBezTo>
                      <a:pt x="169" y="131"/>
                      <a:pt x="166" y="130"/>
                      <a:pt x="162" y="129"/>
                    </a:cubicBezTo>
                    <a:cubicBezTo>
                      <a:pt x="159" y="128"/>
                      <a:pt x="155" y="127"/>
                      <a:pt x="151" y="127"/>
                    </a:cubicBezTo>
                    <a:cubicBezTo>
                      <a:pt x="148" y="127"/>
                      <a:pt x="144" y="128"/>
                      <a:pt x="141" y="129"/>
                    </a:cubicBezTo>
                    <a:cubicBezTo>
                      <a:pt x="138" y="130"/>
                      <a:pt x="136" y="131"/>
                      <a:pt x="134" y="133"/>
                    </a:cubicBezTo>
                    <a:cubicBezTo>
                      <a:pt x="131" y="135"/>
                      <a:pt x="130" y="137"/>
                      <a:pt x="129" y="139"/>
                    </a:cubicBezTo>
                    <a:cubicBezTo>
                      <a:pt x="127" y="142"/>
                      <a:pt x="127" y="144"/>
                      <a:pt x="127" y="147"/>
                    </a:cubicBezTo>
                    <a:cubicBezTo>
                      <a:pt x="127" y="150"/>
                      <a:pt x="127" y="152"/>
                      <a:pt x="128" y="154"/>
                    </a:cubicBezTo>
                    <a:cubicBezTo>
                      <a:pt x="129" y="156"/>
                      <a:pt x="130" y="158"/>
                      <a:pt x="132" y="160"/>
                    </a:cubicBezTo>
                    <a:cubicBezTo>
                      <a:pt x="133" y="161"/>
                      <a:pt x="135" y="163"/>
                      <a:pt x="137" y="164"/>
                    </a:cubicBezTo>
                    <a:cubicBezTo>
                      <a:pt x="138" y="166"/>
                      <a:pt x="140" y="167"/>
                      <a:pt x="142" y="168"/>
                    </a:cubicBezTo>
                    <a:cubicBezTo>
                      <a:pt x="145" y="170"/>
                      <a:pt x="147" y="172"/>
                      <a:pt x="148" y="173"/>
                    </a:cubicBezTo>
                    <a:cubicBezTo>
                      <a:pt x="150" y="174"/>
                      <a:pt x="151" y="176"/>
                      <a:pt x="152" y="177"/>
                    </a:cubicBezTo>
                    <a:cubicBezTo>
                      <a:pt x="153" y="178"/>
                      <a:pt x="154" y="179"/>
                      <a:pt x="154" y="180"/>
                    </a:cubicBezTo>
                    <a:cubicBezTo>
                      <a:pt x="154" y="181"/>
                      <a:pt x="154" y="182"/>
                      <a:pt x="154" y="183"/>
                    </a:cubicBezTo>
                    <a:cubicBezTo>
                      <a:pt x="154" y="186"/>
                      <a:pt x="154" y="188"/>
                      <a:pt x="152" y="189"/>
                    </a:cubicBezTo>
                    <a:cubicBezTo>
                      <a:pt x="150" y="191"/>
                      <a:pt x="147" y="192"/>
                      <a:pt x="144" y="192"/>
                    </a:cubicBezTo>
                    <a:cubicBezTo>
                      <a:pt x="142" y="192"/>
                      <a:pt x="139" y="191"/>
                      <a:pt x="137" y="190"/>
                    </a:cubicBezTo>
                    <a:cubicBezTo>
                      <a:pt x="134" y="189"/>
                      <a:pt x="132" y="187"/>
                      <a:pt x="129" y="185"/>
                    </a:cubicBezTo>
                    <a:cubicBezTo>
                      <a:pt x="123" y="195"/>
                      <a:pt x="123" y="195"/>
                      <a:pt x="123" y="195"/>
                    </a:cubicBezTo>
                    <a:cubicBezTo>
                      <a:pt x="126" y="198"/>
                      <a:pt x="130" y="200"/>
                      <a:pt x="134" y="201"/>
                    </a:cubicBezTo>
                    <a:cubicBezTo>
                      <a:pt x="138" y="202"/>
                      <a:pt x="142" y="203"/>
                      <a:pt x="147" y="203"/>
                    </a:cubicBezTo>
                    <a:cubicBezTo>
                      <a:pt x="150" y="203"/>
                      <a:pt x="154" y="202"/>
                      <a:pt x="157" y="201"/>
                    </a:cubicBezTo>
                    <a:cubicBezTo>
                      <a:pt x="161" y="200"/>
                      <a:pt x="164" y="199"/>
                      <a:pt x="166" y="197"/>
                    </a:cubicBezTo>
                    <a:cubicBezTo>
                      <a:pt x="168" y="195"/>
                      <a:pt x="170" y="193"/>
                      <a:pt x="172" y="190"/>
                    </a:cubicBezTo>
                    <a:cubicBezTo>
                      <a:pt x="173" y="187"/>
                      <a:pt x="174" y="184"/>
                      <a:pt x="174" y="181"/>
                    </a:cubicBezTo>
                    <a:cubicBezTo>
                      <a:pt x="174" y="179"/>
                      <a:pt x="173" y="177"/>
                      <a:pt x="173" y="175"/>
                    </a:cubicBezTo>
                    <a:cubicBezTo>
                      <a:pt x="172" y="173"/>
                      <a:pt x="171" y="172"/>
                      <a:pt x="170" y="170"/>
                    </a:cubicBezTo>
                    <a:close/>
                    <a:moveTo>
                      <a:pt x="543" y="118"/>
                    </a:moveTo>
                    <a:cubicBezTo>
                      <a:pt x="543" y="114"/>
                      <a:pt x="546" y="111"/>
                      <a:pt x="549" y="111"/>
                    </a:cubicBezTo>
                    <a:cubicBezTo>
                      <a:pt x="549" y="111"/>
                      <a:pt x="549" y="111"/>
                      <a:pt x="549" y="111"/>
                    </a:cubicBezTo>
                    <a:cubicBezTo>
                      <a:pt x="553" y="111"/>
                      <a:pt x="556" y="114"/>
                      <a:pt x="556" y="118"/>
                    </a:cubicBezTo>
                    <a:cubicBezTo>
                      <a:pt x="556" y="121"/>
                      <a:pt x="553" y="124"/>
                      <a:pt x="549" y="124"/>
                    </a:cubicBezTo>
                    <a:cubicBezTo>
                      <a:pt x="546" y="124"/>
                      <a:pt x="543" y="121"/>
                      <a:pt x="543" y="118"/>
                    </a:cubicBezTo>
                    <a:close/>
                    <a:moveTo>
                      <a:pt x="544" y="118"/>
                    </a:moveTo>
                    <a:cubicBezTo>
                      <a:pt x="544" y="121"/>
                      <a:pt x="547" y="123"/>
                      <a:pt x="549" y="123"/>
                    </a:cubicBezTo>
                    <a:cubicBezTo>
                      <a:pt x="552" y="123"/>
                      <a:pt x="555" y="121"/>
                      <a:pt x="555" y="118"/>
                    </a:cubicBezTo>
                    <a:cubicBezTo>
                      <a:pt x="555" y="114"/>
                      <a:pt x="552" y="112"/>
                      <a:pt x="549" y="112"/>
                    </a:cubicBezTo>
                    <a:cubicBezTo>
                      <a:pt x="549" y="112"/>
                      <a:pt x="549" y="112"/>
                      <a:pt x="549" y="112"/>
                    </a:cubicBezTo>
                    <a:cubicBezTo>
                      <a:pt x="547" y="112"/>
                      <a:pt x="544" y="114"/>
                      <a:pt x="544" y="118"/>
                    </a:cubicBezTo>
                    <a:close/>
                    <a:moveTo>
                      <a:pt x="544" y="143"/>
                    </a:moveTo>
                    <a:cubicBezTo>
                      <a:pt x="589" y="164"/>
                      <a:pt x="589" y="164"/>
                      <a:pt x="589" y="164"/>
                    </a:cubicBezTo>
                    <a:cubicBezTo>
                      <a:pt x="544" y="187"/>
                      <a:pt x="544" y="187"/>
                      <a:pt x="544" y="187"/>
                    </a:cubicBezTo>
                    <a:cubicBezTo>
                      <a:pt x="544" y="199"/>
                      <a:pt x="544" y="199"/>
                      <a:pt x="544" y="199"/>
                    </a:cubicBezTo>
                    <a:cubicBezTo>
                      <a:pt x="602" y="171"/>
                      <a:pt x="602" y="171"/>
                      <a:pt x="602" y="171"/>
                    </a:cubicBezTo>
                    <a:cubicBezTo>
                      <a:pt x="602" y="159"/>
                      <a:pt x="602" y="159"/>
                      <a:pt x="602" y="159"/>
                    </a:cubicBezTo>
                    <a:cubicBezTo>
                      <a:pt x="544" y="130"/>
                      <a:pt x="544" y="130"/>
                      <a:pt x="544" y="130"/>
                    </a:cubicBezTo>
                    <a:lnTo>
                      <a:pt x="544" y="143"/>
                    </a:lnTo>
                    <a:close/>
                    <a:moveTo>
                      <a:pt x="548" y="121"/>
                    </a:moveTo>
                    <a:cubicBezTo>
                      <a:pt x="547" y="121"/>
                      <a:pt x="547" y="121"/>
                      <a:pt x="547" y="121"/>
                    </a:cubicBezTo>
                    <a:cubicBezTo>
                      <a:pt x="547" y="114"/>
                      <a:pt x="547" y="114"/>
                      <a:pt x="547" y="114"/>
                    </a:cubicBezTo>
                    <a:cubicBezTo>
                      <a:pt x="548" y="114"/>
                      <a:pt x="548" y="114"/>
                      <a:pt x="549" y="114"/>
                    </a:cubicBezTo>
                    <a:cubicBezTo>
                      <a:pt x="550" y="114"/>
                      <a:pt x="551" y="114"/>
                      <a:pt x="551" y="114"/>
                    </a:cubicBezTo>
                    <a:cubicBezTo>
                      <a:pt x="552" y="115"/>
                      <a:pt x="552" y="115"/>
                      <a:pt x="552" y="116"/>
                    </a:cubicBezTo>
                    <a:cubicBezTo>
                      <a:pt x="552" y="117"/>
                      <a:pt x="551" y="117"/>
                      <a:pt x="551" y="118"/>
                    </a:cubicBezTo>
                    <a:cubicBezTo>
                      <a:pt x="551" y="118"/>
                      <a:pt x="551" y="118"/>
                      <a:pt x="551" y="118"/>
                    </a:cubicBezTo>
                    <a:cubicBezTo>
                      <a:pt x="551" y="118"/>
                      <a:pt x="552" y="118"/>
                      <a:pt x="552" y="119"/>
                    </a:cubicBezTo>
                    <a:cubicBezTo>
                      <a:pt x="552" y="121"/>
                      <a:pt x="552" y="121"/>
                      <a:pt x="552" y="121"/>
                    </a:cubicBezTo>
                    <a:cubicBezTo>
                      <a:pt x="551" y="121"/>
                      <a:pt x="551" y="121"/>
                      <a:pt x="551" y="121"/>
                    </a:cubicBezTo>
                    <a:cubicBezTo>
                      <a:pt x="551" y="121"/>
                      <a:pt x="551" y="120"/>
                      <a:pt x="551" y="119"/>
                    </a:cubicBezTo>
                    <a:cubicBezTo>
                      <a:pt x="550" y="119"/>
                      <a:pt x="550" y="118"/>
                      <a:pt x="549" y="118"/>
                    </a:cubicBezTo>
                    <a:cubicBezTo>
                      <a:pt x="548" y="118"/>
                      <a:pt x="548" y="118"/>
                      <a:pt x="548" y="118"/>
                    </a:cubicBezTo>
                    <a:lnTo>
                      <a:pt x="548" y="121"/>
                    </a:lnTo>
                    <a:close/>
                    <a:moveTo>
                      <a:pt x="548" y="117"/>
                    </a:moveTo>
                    <a:cubicBezTo>
                      <a:pt x="549" y="117"/>
                      <a:pt x="549" y="117"/>
                      <a:pt x="549" y="117"/>
                    </a:cubicBezTo>
                    <a:cubicBezTo>
                      <a:pt x="550" y="117"/>
                      <a:pt x="551" y="117"/>
                      <a:pt x="551" y="116"/>
                    </a:cubicBezTo>
                    <a:cubicBezTo>
                      <a:pt x="551" y="115"/>
                      <a:pt x="550" y="115"/>
                      <a:pt x="549" y="115"/>
                    </a:cubicBezTo>
                    <a:cubicBezTo>
                      <a:pt x="549" y="115"/>
                      <a:pt x="548" y="115"/>
                      <a:pt x="548" y="115"/>
                    </a:cubicBezTo>
                    <a:lnTo>
                      <a:pt x="548" y="117"/>
                    </a:lnTo>
                    <a:close/>
                    <a:moveTo>
                      <a:pt x="371" y="411"/>
                    </a:moveTo>
                    <a:cubicBezTo>
                      <a:pt x="112" y="411"/>
                      <a:pt x="112" y="411"/>
                      <a:pt x="112" y="411"/>
                    </a:cubicBezTo>
                    <a:cubicBezTo>
                      <a:pt x="103" y="411"/>
                      <a:pt x="96" y="418"/>
                      <a:pt x="96" y="427"/>
                    </a:cubicBezTo>
                    <a:cubicBezTo>
                      <a:pt x="96" y="436"/>
                      <a:pt x="103" y="443"/>
                      <a:pt x="112" y="443"/>
                    </a:cubicBezTo>
                    <a:cubicBezTo>
                      <a:pt x="371" y="443"/>
                      <a:pt x="371" y="443"/>
                      <a:pt x="371" y="443"/>
                    </a:cubicBezTo>
                    <a:cubicBezTo>
                      <a:pt x="380" y="443"/>
                      <a:pt x="387" y="436"/>
                      <a:pt x="387" y="427"/>
                    </a:cubicBezTo>
                    <a:cubicBezTo>
                      <a:pt x="387" y="418"/>
                      <a:pt x="380" y="411"/>
                      <a:pt x="371" y="411"/>
                    </a:cubicBezTo>
                    <a:close/>
                    <a:moveTo>
                      <a:pt x="724" y="63"/>
                    </a:moveTo>
                    <a:cubicBezTo>
                      <a:pt x="724" y="497"/>
                      <a:pt x="724" y="497"/>
                      <a:pt x="724" y="497"/>
                    </a:cubicBezTo>
                    <a:cubicBezTo>
                      <a:pt x="724" y="532"/>
                      <a:pt x="695" y="561"/>
                      <a:pt x="660" y="561"/>
                    </a:cubicBezTo>
                    <a:cubicBezTo>
                      <a:pt x="64" y="561"/>
                      <a:pt x="64" y="561"/>
                      <a:pt x="64" y="561"/>
                    </a:cubicBezTo>
                    <a:cubicBezTo>
                      <a:pt x="29" y="561"/>
                      <a:pt x="0" y="532"/>
                      <a:pt x="0" y="497"/>
                    </a:cubicBezTo>
                    <a:cubicBezTo>
                      <a:pt x="0" y="63"/>
                      <a:pt x="0" y="63"/>
                      <a:pt x="0" y="63"/>
                    </a:cubicBezTo>
                    <a:cubicBezTo>
                      <a:pt x="0" y="28"/>
                      <a:pt x="29" y="0"/>
                      <a:pt x="64" y="0"/>
                    </a:cubicBezTo>
                    <a:cubicBezTo>
                      <a:pt x="660" y="0"/>
                      <a:pt x="660" y="0"/>
                      <a:pt x="660" y="0"/>
                    </a:cubicBezTo>
                    <a:cubicBezTo>
                      <a:pt x="695" y="0"/>
                      <a:pt x="724" y="28"/>
                      <a:pt x="724" y="63"/>
                    </a:cubicBezTo>
                    <a:close/>
                    <a:moveTo>
                      <a:pt x="32" y="63"/>
                    </a:moveTo>
                    <a:cubicBezTo>
                      <a:pt x="32" y="284"/>
                      <a:pt x="32" y="284"/>
                      <a:pt x="32" y="284"/>
                    </a:cubicBezTo>
                    <a:cubicBezTo>
                      <a:pt x="692" y="284"/>
                      <a:pt x="692" y="284"/>
                      <a:pt x="692" y="284"/>
                    </a:cubicBezTo>
                    <a:cubicBezTo>
                      <a:pt x="692" y="63"/>
                      <a:pt x="692" y="63"/>
                      <a:pt x="692" y="63"/>
                    </a:cubicBezTo>
                    <a:cubicBezTo>
                      <a:pt x="692" y="46"/>
                      <a:pt x="678" y="32"/>
                      <a:pt x="660" y="32"/>
                    </a:cubicBezTo>
                    <a:cubicBezTo>
                      <a:pt x="64" y="32"/>
                      <a:pt x="64" y="32"/>
                      <a:pt x="64" y="32"/>
                    </a:cubicBezTo>
                    <a:cubicBezTo>
                      <a:pt x="46" y="32"/>
                      <a:pt x="32" y="46"/>
                      <a:pt x="32" y="63"/>
                    </a:cubicBezTo>
                    <a:close/>
                    <a:moveTo>
                      <a:pt x="692" y="497"/>
                    </a:moveTo>
                    <a:cubicBezTo>
                      <a:pt x="692" y="316"/>
                      <a:pt x="692" y="316"/>
                      <a:pt x="692" y="316"/>
                    </a:cubicBezTo>
                    <a:cubicBezTo>
                      <a:pt x="32" y="316"/>
                      <a:pt x="32" y="316"/>
                      <a:pt x="32" y="316"/>
                    </a:cubicBezTo>
                    <a:cubicBezTo>
                      <a:pt x="32" y="497"/>
                      <a:pt x="32" y="497"/>
                      <a:pt x="32" y="497"/>
                    </a:cubicBezTo>
                    <a:cubicBezTo>
                      <a:pt x="32" y="515"/>
                      <a:pt x="46" y="529"/>
                      <a:pt x="64" y="529"/>
                    </a:cubicBezTo>
                    <a:cubicBezTo>
                      <a:pt x="660" y="529"/>
                      <a:pt x="660" y="529"/>
                      <a:pt x="660" y="529"/>
                    </a:cubicBezTo>
                    <a:cubicBezTo>
                      <a:pt x="678" y="529"/>
                      <a:pt x="692" y="515"/>
                      <a:pt x="692" y="497"/>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100">
                  <a:solidFill>
                    <a:srgbClr val="000000"/>
                  </a:solidFill>
                </a:endParaRPr>
              </a:p>
            </p:txBody>
          </p:sp>
        </p:grpSp>
        <p:grpSp>
          <p:nvGrpSpPr>
            <p:cNvPr id="2" name="Group 1">
              <a:extLst>
                <a:ext uri="{FF2B5EF4-FFF2-40B4-BE49-F238E27FC236}">
                  <a16:creationId xmlns:a16="http://schemas.microsoft.com/office/drawing/2014/main" id="{F85C62C4-5231-6741-86BE-398013BDDAA3}"/>
                </a:ext>
              </a:extLst>
            </p:cNvPr>
            <p:cNvGrpSpPr/>
            <p:nvPr/>
          </p:nvGrpSpPr>
          <p:grpSpPr>
            <a:xfrm>
              <a:off x="456063" y="1663700"/>
              <a:ext cx="1765300" cy="1794742"/>
              <a:chOff x="456063" y="1663700"/>
              <a:chExt cx="1765300" cy="1794742"/>
            </a:xfrm>
          </p:grpSpPr>
          <p:sp>
            <p:nvSpPr>
              <p:cNvPr id="5" name="Rectangle 4">
                <a:extLst>
                  <a:ext uri="{FF2B5EF4-FFF2-40B4-BE49-F238E27FC236}">
                    <a16:creationId xmlns:a16="http://schemas.microsoft.com/office/drawing/2014/main" id="{8D4C1B49-003C-F04D-90EB-D7C1C3E30C6A}"/>
                  </a:ext>
                </a:extLst>
              </p:cNvPr>
              <p:cNvSpPr/>
              <p:nvPr/>
            </p:nvSpPr>
            <p:spPr>
              <a:xfrm>
                <a:off x="456063" y="1663700"/>
                <a:ext cx="1765300" cy="1794742"/>
              </a:xfrm>
              <a:prstGeom prst="rect">
                <a:avLst/>
              </a:prstGeom>
              <a:noFill/>
              <a:ln w="12700">
                <a:solidFill>
                  <a:srgbClr val="AAB7B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200" dirty="0">
                    <a:solidFill>
                      <a:srgbClr val="AAB7B8"/>
                    </a:solidFill>
                  </a:rPr>
                  <a:t>AWS Master</a:t>
                </a:r>
              </a:p>
            </p:txBody>
          </p:sp>
          <p:grpSp>
            <p:nvGrpSpPr>
              <p:cNvPr id="52" name="Group 51">
                <a:extLst>
                  <a:ext uri="{FF2B5EF4-FFF2-40B4-BE49-F238E27FC236}">
                    <a16:creationId xmlns:a16="http://schemas.microsoft.com/office/drawing/2014/main" id="{1A3847DA-973C-214F-BAAD-B1FC13AFDA54}"/>
                  </a:ext>
                </a:extLst>
              </p:cNvPr>
              <p:cNvGrpSpPr/>
              <p:nvPr/>
            </p:nvGrpSpPr>
            <p:grpSpPr>
              <a:xfrm>
                <a:off x="798963" y="2565238"/>
                <a:ext cx="1072750" cy="878080"/>
                <a:chOff x="255233" y="3486651"/>
                <a:chExt cx="1072750" cy="878080"/>
              </a:xfrm>
            </p:grpSpPr>
            <p:pic>
              <p:nvPicPr>
                <p:cNvPr id="53" name="Graphic 52">
                  <a:extLst>
                    <a:ext uri="{FF2B5EF4-FFF2-40B4-BE49-F238E27FC236}">
                      <a16:creationId xmlns:a16="http://schemas.microsoft.com/office/drawing/2014/main" id="{D91FBBCA-1FB1-F448-BB56-FDF41AC5C26E}"/>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505858" y="3486651"/>
                  <a:ext cx="571500" cy="571500"/>
                </a:xfrm>
                <a:prstGeom prst="rect">
                  <a:avLst/>
                </a:prstGeom>
              </p:spPr>
            </p:pic>
            <p:sp>
              <p:nvSpPr>
                <p:cNvPr id="54" name="TextBox 53">
                  <a:extLst>
                    <a:ext uri="{FF2B5EF4-FFF2-40B4-BE49-F238E27FC236}">
                      <a16:creationId xmlns:a16="http://schemas.microsoft.com/office/drawing/2014/main" id="{8CAE0990-D819-5548-9134-67FD27A1273B}"/>
                    </a:ext>
                  </a:extLst>
                </p:cNvPr>
                <p:cNvSpPr txBox="1"/>
                <p:nvPr/>
              </p:nvSpPr>
              <p:spPr>
                <a:xfrm>
                  <a:off x="255233" y="4103121"/>
                  <a:ext cx="1072750" cy="261610"/>
                </a:xfrm>
                <a:prstGeom prst="rect">
                  <a:avLst/>
                </a:prstGeom>
                <a:noFill/>
              </p:spPr>
              <p:txBody>
                <a:bodyPr wrap="square" rtlCol="0">
                  <a:spAutoFit/>
                </a:bodyPr>
                <a:lstStyle/>
                <a:p>
                  <a:pPr algn="ctr"/>
                  <a:r>
                    <a:rPr lang="en-US" sz="1100" dirty="0"/>
                    <a:t>Config Events</a:t>
                  </a:r>
                </a:p>
              </p:txBody>
            </p:sp>
          </p:grpSp>
        </p:grpSp>
      </p:grpSp>
      <p:cxnSp>
        <p:nvCxnSpPr>
          <p:cNvPr id="9" name="Straight Arrow Connector 8">
            <a:extLst>
              <a:ext uri="{FF2B5EF4-FFF2-40B4-BE49-F238E27FC236}">
                <a16:creationId xmlns:a16="http://schemas.microsoft.com/office/drawing/2014/main" id="{328C7705-E7E8-E041-B61F-48B67815B5ED}"/>
              </a:ext>
            </a:extLst>
          </p:cNvPr>
          <p:cNvCxnSpPr>
            <a:cxnSpLocks/>
            <a:stCxn id="7" idx="1"/>
            <a:endCxn id="53" idx="3"/>
          </p:cNvCxnSpPr>
          <p:nvPr/>
        </p:nvCxnSpPr>
        <p:spPr>
          <a:xfrm flipH="1">
            <a:off x="1621088" y="2213841"/>
            <a:ext cx="1389966" cy="637147"/>
          </a:xfrm>
          <a:prstGeom prst="straightConnector1">
            <a:avLst/>
          </a:prstGeom>
          <a:ln w="38100" cap="rnd">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4518678F-43AB-304E-8443-B728DA590D16}"/>
              </a:ext>
            </a:extLst>
          </p:cNvPr>
          <p:cNvCxnSpPr>
            <a:cxnSpLocks/>
            <a:stCxn id="11" idx="1"/>
            <a:endCxn id="53" idx="3"/>
          </p:cNvCxnSpPr>
          <p:nvPr/>
        </p:nvCxnSpPr>
        <p:spPr>
          <a:xfrm flipH="1" flipV="1">
            <a:off x="1621088" y="2850988"/>
            <a:ext cx="1389966" cy="814695"/>
          </a:xfrm>
          <a:prstGeom prst="straightConnector1">
            <a:avLst/>
          </a:prstGeom>
          <a:ln w="38100" cap="rnd">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DD5E1B93-0688-954A-85A0-64C9A8D61501}"/>
              </a:ext>
            </a:extLst>
          </p:cNvPr>
          <p:cNvCxnSpPr>
            <a:cxnSpLocks/>
            <a:stCxn id="29" idx="1"/>
            <a:endCxn id="53" idx="3"/>
          </p:cNvCxnSpPr>
          <p:nvPr/>
        </p:nvCxnSpPr>
        <p:spPr>
          <a:xfrm flipH="1" flipV="1">
            <a:off x="1621088" y="2850988"/>
            <a:ext cx="1389966" cy="2266537"/>
          </a:xfrm>
          <a:prstGeom prst="straightConnector1">
            <a:avLst/>
          </a:prstGeom>
          <a:ln w="38100" cap="rnd">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8411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D669EAC-C4FD-4846-AB83-ED06AC4730FF}"/>
              </a:ext>
            </a:extLst>
          </p:cNvPr>
          <p:cNvSpPr>
            <a:spLocks noGrp="1"/>
          </p:cNvSpPr>
          <p:nvPr>
            <p:ph type="title"/>
          </p:nvPr>
        </p:nvSpPr>
        <p:spPr/>
        <p:txBody>
          <a:bodyPr/>
          <a:lstStyle/>
          <a:p>
            <a:r>
              <a:rPr lang="en-US" dirty="0"/>
              <a:t>Multiple Accounts : Tight Federation (S3)</a:t>
            </a:r>
          </a:p>
        </p:txBody>
      </p:sp>
      <p:sp>
        <p:nvSpPr>
          <p:cNvPr id="4" name="Subtitle 3">
            <a:extLst>
              <a:ext uri="{FF2B5EF4-FFF2-40B4-BE49-F238E27FC236}">
                <a16:creationId xmlns:a16="http://schemas.microsoft.com/office/drawing/2014/main" id="{207840F7-1C6D-7943-A4E8-CE76B3497B71}"/>
              </a:ext>
            </a:extLst>
          </p:cNvPr>
          <p:cNvSpPr>
            <a:spLocks noGrp="1"/>
          </p:cNvSpPr>
          <p:nvPr>
            <p:ph type="subTitle" idx="12"/>
          </p:nvPr>
        </p:nvSpPr>
        <p:spPr/>
        <p:txBody>
          <a:bodyPr/>
          <a:lstStyle/>
          <a:p>
            <a:r>
              <a:rPr lang="en-US" dirty="0"/>
              <a:t>Detailed Setup</a:t>
            </a:r>
          </a:p>
        </p:txBody>
      </p:sp>
      <p:sp>
        <p:nvSpPr>
          <p:cNvPr id="27" name="TextBox 26">
            <a:extLst>
              <a:ext uri="{FF2B5EF4-FFF2-40B4-BE49-F238E27FC236}">
                <a16:creationId xmlns:a16="http://schemas.microsoft.com/office/drawing/2014/main" id="{E335BD3A-5033-1E4D-B05C-16CC91F040E0}"/>
              </a:ext>
            </a:extLst>
          </p:cNvPr>
          <p:cNvSpPr txBox="1"/>
          <p:nvPr/>
        </p:nvSpPr>
        <p:spPr>
          <a:xfrm>
            <a:off x="664288" y="2932721"/>
            <a:ext cx="4839365" cy="2769989"/>
          </a:xfrm>
          <a:prstGeom prst="rect">
            <a:avLst/>
          </a:prstGeom>
          <a:noFill/>
        </p:spPr>
        <p:txBody>
          <a:bodyPr wrap="square" lIns="0" tIns="0" rIns="0" bIns="0" rtlCol="0">
            <a:spAutoFit/>
          </a:bodyPr>
          <a:lstStyle/>
          <a:p>
            <a:pPr marL="342900" indent="-342900">
              <a:buFont typeface="Arial" panose="020B0604020202020204" pitchFamily="34" charset="0"/>
              <a:buChar char="•"/>
            </a:pPr>
            <a:r>
              <a:rPr lang="en-US" dirty="0"/>
              <a:t>Splunk Indexers pull from central S3 bucket</a:t>
            </a:r>
          </a:p>
          <a:p>
            <a:pPr marL="342900" indent="-342900">
              <a:buFont typeface="Arial" panose="020B0604020202020204" pitchFamily="34" charset="0"/>
              <a:buChar char="•"/>
            </a:pPr>
            <a:r>
              <a:rPr lang="en-US" dirty="0"/>
              <a:t>S3 Bucket managed and configured by central admins granting permissions for each sub account to write into S3 bucket</a:t>
            </a:r>
          </a:p>
          <a:p>
            <a:pPr marL="342900" indent="-342900">
              <a:buFont typeface="Arial" panose="020B0604020202020204" pitchFamily="34" charset="0"/>
              <a:buChar char="•"/>
            </a:pPr>
            <a:r>
              <a:rPr lang="en-US" dirty="0"/>
              <a:t>SQS Based S3 input leveraged to collect data out of S3 buckets</a:t>
            </a:r>
          </a:p>
          <a:p>
            <a:pPr marL="342900" indent="-342900">
              <a:buFont typeface="Arial" panose="020B0604020202020204" pitchFamily="34" charset="0"/>
              <a:buChar char="•"/>
            </a:pPr>
            <a:r>
              <a:rPr lang="en-US" dirty="0"/>
              <a:t>If KMS key used for encryption, must share key with Sub Accounts</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p:txBody>
      </p:sp>
      <p:cxnSp>
        <p:nvCxnSpPr>
          <p:cNvPr id="46" name="Straight Arrow Connector 45">
            <a:extLst>
              <a:ext uri="{FF2B5EF4-FFF2-40B4-BE49-F238E27FC236}">
                <a16:creationId xmlns:a16="http://schemas.microsoft.com/office/drawing/2014/main" id="{D798A6A4-7D4C-2647-9059-ED2956D70A86}"/>
              </a:ext>
            </a:extLst>
          </p:cNvPr>
          <p:cNvCxnSpPr>
            <a:cxnSpLocks/>
            <a:stCxn id="44" idx="1"/>
          </p:cNvCxnSpPr>
          <p:nvPr/>
        </p:nvCxnSpPr>
        <p:spPr>
          <a:xfrm flipH="1" flipV="1">
            <a:off x="2300933" y="2200577"/>
            <a:ext cx="7155748" cy="48064"/>
          </a:xfrm>
          <a:prstGeom prst="straightConnector1">
            <a:avLst/>
          </a:prstGeom>
          <a:ln w="38100" cap="rnd">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46BED949-723A-C14B-85B4-C37E38E91552}"/>
              </a:ext>
            </a:extLst>
          </p:cNvPr>
          <p:cNvSpPr txBox="1"/>
          <p:nvPr/>
        </p:nvSpPr>
        <p:spPr>
          <a:xfrm>
            <a:off x="6520543" y="2932721"/>
            <a:ext cx="4701438" cy="2769989"/>
          </a:xfrm>
          <a:prstGeom prst="rect">
            <a:avLst/>
          </a:prstGeom>
          <a:noFill/>
        </p:spPr>
        <p:txBody>
          <a:bodyPr wrap="square" lIns="0" tIns="0" rIns="0" bIns="0" rtlCol="0">
            <a:spAutoFit/>
          </a:bodyPr>
          <a:lstStyle/>
          <a:p>
            <a:pPr marL="342900" indent="-342900">
              <a:buFont typeface="Arial" panose="020B0604020202020204" pitchFamily="34" charset="0"/>
              <a:buChar char="•"/>
            </a:pPr>
            <a:r>
              <a:rPr lang="en-US" dirty="0"/>
              <a:t>AWS Sub Account writes all data to central S3 bucket</a:t>
            </a:r>
          </a:p>
          <a:p>
            <a:pPr marL="342900" indent="-342900">
              <a:buFont typeface="Arial" panose="020B0604020202020204" pitchFamily="34" charset="0"/>
              <a:buChar char="•"/>
            </a:pPr>
            <a:r>
              <a:rPr lang="en-US" dirty="0"/>
              <a:t>AWS Admin configures services to write to central S3 bucket</a:t>
            </a:r>
          </a:p>
          <a:p>
            <a:pPr marL="342900" indent="-342900">
              <a:buFont typeface="Arial" panose="020B0604020202020204" pitchFamily="34" charset="0"/>
              <a:buChar char="•"/>
            </a:pPr>
            <a:r>
              <a:rPr lang="en-US" dirty="0"/>
              <a:t>No Splunk HF’s deployed in sub account</a:t>
            </a:r>
          </a:p>
          <a:p>
            <a:pPr marL="342900" indent="-342900">
              <a:buFont typeface="Arial" panose="020B0604020202020204" pitchFamily="34" charset="0"/>
              <a:buChar char="•"/>
            </a:pPr>
            <a:r>
              <a:rPr lang="en-US" dirty="0"/>
              <a:t>Coordinate sending data into Master Account, validate data landing in proper S3 bucket and subfolder</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p:txBody>
      </p:sp>
      <p:grpSp>
        <p:nvGrpSpPr>
          <p:cNvPr id="43" name="Group 42">
            <a:extLst>
              <a:ext uri="{FF2B5EF4-FFF2-40B4-BE49-F238E27FC236}">
                <a16:creationId xmlns:a16="http://schemas.microsoft.com/office/drawing/2014/main" id="{0E15BEDA-B1CA-8D40-BD5F-267072BC0646}"/>
              </a:ext>
            </a:extLst>
          </p:cNvPr>
          <p:cNvGrpSpPr/>
          <p:nvPr/>
        </p:nvGrpSpPr>
        <p:grpSpPr>
          <a:xfrm>
            <a:off x="9456681" y="1698500"/>
            <a:ext cx="1765300" cy="1100282"/>
            <a:chOff x="3011054" y="1663700"/>
            <a:chExt cx="1765300" cy="1100282"/>
          </a:xfrm>
        </p:grpSpPr>
        <p:sp>
          <p:nvSpPr>
            <p:cNvPr id="44" name="Rectangle 43">
              <a:extLst>
                <a:ext uri="{FF2B5EF4-FFF2-40B4-BE49-F238E27FC236}">
                  <a16:creationId xmlns:a16="http://schemas.microsoft.com/office/drawing/2014/main" id="{8F7A3938-C405-9D43-9186-D971D4BEF9CA}"/>
                </a:ext>
              </a:extLst>
            </p:cNvPr>
            <p:cNvSpPr/>
            <p:nvPr/>
          </p:nvSpPr>
          <p:spPr>
            <a:xfrm>
              <a:off x="3011054" y="1663700"/>
              <a:ext cx="1765300" cy="1100282"/>
            </a:xfrm>
            <a:prstGeom prst="rect">
              <a:avLst/>
            </a:prstGeom>
            <a:noFill/>
            <a:ln w="12700">
              <a:solidFill>
                <a:srgbClr val="AAB7B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200" dirty="0">
                  <a:solidFill>
                    <a:srgbClr val="AAB7B8"/>
                  </a:solidFill>
                </a:rPr>
                <a:t>AWS </a:t>
              </a:r>
              <a:r>
                <a:rPr lang="en-US" sz="1200" dirty="0" err="1">
                  <a:solidFill>
                    <a:srgbClr val="AAB7B8"/>
                  </a:solidFill>
                </a:rPr>
                <a:t>SubAccount</a:t>
              </a:r>
              <a:endParaRPr lang="en-US" sz="1200" dirty="0">
                <a:solidFill>
                  <a:srgbClr val="AAB7B8"/>
                </a:solidFill>
              </a:endParaRPr>
            </a:p>
          </p:txBody>
        </p:sp>
        <p:pic>
          <p:nvPicPr>
            <p:cNvPr id="45" name="Graphic 44">
              <a:extLst>
                <a:ext uri="{FF2B5EF4-FFF2-40B4-BE49-F238E27FC236}">
                  <a16:creationId xmlns:a16="http://schemas.microsoft.com/office/drawing/2014/main" id="{7C5EEFA4-61DD-D64D-8CA8-35AB0220694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011054" y="1663700"/>
              <a:ext cx="342900" cy="342900"/>
            </a:xfrm>
            <a:prstGeom prst="rect">
              <a:avLst/>
            </a:prstGeom>
          </p:spPr>
        </p:pic>
        <p:pic>
          <p:nvPicPr>
            <p:cNvPr id="47" name="Graphic 46">
              <a:extLst>
                <a:ext uri="{FF2B5EF4-FFF2-40B4-BE49-F238E27FC236}">
                  <a16:creationId xmlns:a16="http://schemas.microsoft.com/office/drawing/2014/main" id="{1037D0EC-AC3F-8440-9D0D-18FEC95E3E5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199504" y="2126997"/>
              <a:ext cx="308900" cy="386125"/>
            </a:xfrm>
            <a:prstGeom prst="rect">
              <a:avLst/>
            </a:prstGeom>
          </p:spPr>
        </p:pic>
        <p:pic>
          <p:nvPicPr>
            <p:cNvPr id="48" name="Graphic 47">
              <a:extLst>
                <a:ext uri="{FF2B5EF4-FFF2-40B4-BE49-F238E27FC236}">
                  <a16:creationId xmlns:a16="http://schemas.microsoft.com/office/drawing/2014/main" id="{B093989F-6F8E-DF47-BE66-9B71681B239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579320" y="2128074"/>
              <a:ext cx="314384" cy="450617"/>
            </a:xfrm>
            <a:prstGeom prst="rect">
              <a:avLst/>
            </a:prstGeom>
          </p:spPr>
        </p:pic>
        <p:pic>
          <p:nvPicPr>
            <p:cNvPr id="49" name="Graphic 48">
              <a:extLst>
                <a:ext uri="{FF2B5EF4-FFF2-40B4-BE49-F238E27FC236}">
                  <a16:creationId xmlns:a16="http://schemas.microsoft.com/office/drawing/2014/main" id="{015A7F41-3161-E84D-97F2-B4DA91C1118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964620" y="2125902"/>
              <a:ext cx="314384" cy="450617"/>
            </a:xfrm>
            <a:prstGeom prst="rect">
              <a:avLst/>
            </a:prstGeom>
          </p:spPr>
        </p:pic>
        <p:pic>
          <p:nvPicPr>
            <p:cNvPr id="51" name="Graphic 50">
              <a:extLst>
                <a:ext uri="{FF2B5EF4-FFF2-40B4-BE49-F238E27FC236}">
                  <a16:creationId xmlns:a16="http://schemas.microsoft.com/office/drawing/2014/main" id="{7CF8A2FE-8A99-834F-A44C-6466AF50A3D2}"/>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333124" y="2125902"/>
              <a:ext cx="314385" cy="450619"/>
            </a:xfrm>
            <a:prstGeom prst="rect">
              <a:avLst/>
            </a:prstGeom>
          </p:spPr>
        </p:pic>
      </p:grpSp>
      <p:grpSp>
        <p:nvGrpSpPr>
          <p:cNvPr id="10" name="Group 9">
            <a:extLst>
              <a:ext uri="{FF2B5EF4-FFF2-40B4-BE49-F238E27FC236}">
                <a16:creationId xmlns:a16="http://schemas.microsoft.com/office/drawing/2014/main" id="{B960F147-21E5-DE4E-A222-78BDFC9E36EA}"/>
              </a:ext>
            </a:extLst>
          </p:cNvPr>
          <p:cNvGrpSpPr/>
          <p:nvPr/>
        </p:nvGrpSpPr>
        <p:grpSpPr>
          <a:xfrm>
            <a:off x="664288" y="1017304"/>
            <a:ext cx="1765300" cy="1796602"/>
            <a:chOff x="456063" y="1015444"/>
            <a:chExt cx="1765300" cy="1796602"/>
          </a:xfrm>
        </p:grpSpPr>
        <p:grpSp>
          <p:nvGrpSpPr>
            <p:cNvPr id="32" name="Group 31">
              <a:extLst>
                <a:ext uri="{FF2B5EF4-FFF2-40B4-BE49-F238E27FC236}">
                  <a16:creationId xmlns:a16="http://schemas.microsoft.com/office/drawing/2014/main" id="{52751EE9-6C3C-AB40-B247-CA1CED159799}"/>
                </a:ext>
              </a:extLst>
            </p:cNvPr>
            <p:cNvGrpSpPr/>
            <p:nvPr/>
          </p:nvGrpSpPr>
          <p:grpSpPr>
            <a:xfrm>
              <a:off x="456063" y="1017304"/>
              <a:ext cx="1765300" cy="1794742"/>
              <a:chOff x="456063" y="1663700"/>
              <a:chExt cx="1765300" cy="1794742"/>
            </a:xfrm>
          </p:grpSpPr>
          <p:grpSp>
            <p:nvGrpSpPr>
              <p:cNvPr id="33" name="Group 32">
                <a:extLst>
                  <a:ext uri="{FF2B5EF4-FFF2-40B4-BE49-F238E27FC236}">
                    <a16:creationId xmlns:a16="http://schemas.microsoft.com/office/drawing/2014/main" id="{19DFEA30-C83D-4246-A7A1-5F0756621947}"/>
                  </a:ext>
                </a:extLst>
              </p:cNvPr>
              <p:cNvGrpSpPr/>
              <p:nvPr/>
            </p:nvGrpSpPr>
            <p:grpSpPr>
              <a:xfrm>
                <a:off x="602095" y="2125902"/>
                <a:ext cx="1432893" cy="284241"/>
                <a:chOff x="602095" y="2125902"/>
                <a:chExt cx="1432893" cy="284241"/>
              </a:xfrm>
            </p:grpSpPr>
            <p:sp>
              <p:nvSpPr>
                <p:cNvPr id="40" name="Freeform 220">
                  <a:extLst>
                    <a:ext uri="{FF2B5EF4-FFF2-40B4-BE49-F238E27FC236}">
                      <a16:creationId xmlns:a16="http://schemas.microsoft.com/office/drawing/2014/main" id="{BFCF79B6-0878-9B47-A3F0-DEB31BA8D7E1}"/>
                    </a:ext>
                  </a:extLst>
                </p:cNvPr>
                <p:cNvSpPr>
                  <a:spLocks noEditPoints="1"/>
                </p:cNvSpPr>
                <p:nvPr/>
              </p:nvSpPr>
              <p:spPr bwMode="auto">
                <a:xfrm>
                  <a:off x="602095" y="2125904"/>
                  <a:ext cx="366829" cy="284239"/>
                </a:xfrm>
                <a:custGeom>
                  <a:avLst/>
                  <a:gdLst>
                    <a:gd name="T0" fmla="*/ 347 w 724"/>
                    <a:gd name="T1" fmla="*/ 201 h 561"/>
                    <a:gd name="T2" fmla="*/ 308 w 724"/>
                    <a:gd name="T3" fmla="*/ 200 h 561"/>
                    <a:gd name="T4" fmla="*/ 298 w 724"/>
                    <a:gd name="T5" fmla="*/ 177 h 561"/>
                    <a:gd name="T6" fmla="*/ 317 w 724"/>
                    <a:gd name="T7" fmla="*/ 170 h 561"/>
                    <a:gd name="T8" fmla="*/ 345 w 724"/>
                    <a:gd name="T9" fmla="*/ 181 h 561"/>
                    <a:gd name="T10" fmla="*/ 266 w 724"/>
                    <a:gd name="T11" fmla="*/ 201 h 561"/>
                    <a:gd name="T12" fmla="*/ 266 w 724"/>
                    <a:gd name="T13" fmla="*/ 201 h 561"/>
                    <a:gd name="T14" fmla="*/ 481 w 724"/>
                    <a:gd name="T15" fmla="*/ 157 h 561"/>
                    <a:gd name="T16" fmla="*/ 481 w 724"/>
                    <a:gd name="T17" fmla="*/ 201 h 561"/>
                    <a:gd name="T18" fmla="*/ 498 w 724"/>
                    <a:gd name="T19" fmla="*/ 160 h 561"/>
                    <a:gd name="T20" fmla="*/ 446 w 724"/>
                    <a:gd name="T21" fmla="*/ 141 h 561"/>
                    <a:gd name="T22" fmla="*/ 399 w 724"/>
                    <a:gd name="T23" fmla="*/ 139 h 561"/>
                    <a:gd name="T24" fmla="*/ 399 w 724"/>
                    <a:gd name="T25" fmla="*/ 201 h 561"/>
                    <a:gd name="T26" fmla="*/ 406 w 724"/>
                    <a:gd name="T27" fmla="*/ 143 h 561"/>
                    <a:gd name="T28" fmla="*/ 429 w 724"/>
                    <a:gd name="T29" fmla="*/ 160 h 561"/>
                    <a:gd name="T30" fmla="*/ 448 w 724"/>
                    <a:gd name="T31" fmla="*/ 153 h 561"/>
                    <a:gd name="T32" fmla="*/ 255 w 724"/>
                    <a:gd name="T33" fmla="*/ 179 h 561"/>
                    <a:gd name="T34" fmla="*/ 217 w 724"/>
                    <a:gd name="T35" fmla="*/ 202 h 561"/>
                    <a:gd name="T36" fmla="*/ 201 w 724"/>
                    <a:gd name="T37" fmla="*/ 237 h 561"/>
                    <a:gd name="T38" fmla="*/ 201 w 724"/>
                    <a:gd name="T39" fmla="*/ 140 h 561"/>
                    <a:gd name="T40" fmla="*/ 249 w 724"/>
                    <a:gd name="T41" fmla="*/ 137 h 561"/>
                    <a:gd name="T42" fmla="*/ 220 w 724"/>
                    <a:gd name="T43" fmla="*/ 139 h 561"/>
                    <a:gd name="T44" fmla="*/ 220 w 724"/>
                    <a:gd name="T45" fmla="*/ 192 h 561"/>
                    <a:gd name="T46" fmla="*/ 238 w 724"/>
                    <a:gd name="T47" fmla="*/ 164 h 561"/>
                    <a:gd name="T48" fmla="*/ 147 w 724"/>
                    <a:gd name="T49" fmla="*/ 150 h 561"/>
                    <a:gd name="T50" fmla="*/ 166 w 724"/>
                    <a:gd name="T51" fmla="*/ 142 h 561"/>
                    <a:gd name="T52" fmla="*/ 141 w 724"/>
                    <a:gd name="T53" fmla="*/ 129 h 561"/>
                    <a:gd name="T54" fmla="*/ 128 w 724"/>
                    <a:gd name="T55" fmla="*/ 154 h 561"/>
                    <a:gd name="T56" fmla="*/ 148 w 724"/>
                    <a:gd name="T57" fmla="*/ 173 h 561"/>
                    <a:gd name="T58" fmla="*/ 152 w 724"/>
                    <a:gd name="T59" fmla="*/ 189 h 561"/>
                    <a:gd name="T60" fmla="*/ 123 w 724"/>
                    <a:gd name="T61" fmla="*/ 195 h 561"/>
                    <a:gd name="T62" fmla="*/ 166 w 724"/>
                    <a:gd name="T63" fmla="*/ 197 h 561"/>
                    <a:gd name="T64" fmla="*/ 170 w 724"/>
                    <a:gd name="T65" fmla="*/ 170 h 561"/>
                    <a:gd name="T66" fmla="*/ 556 w 724"/>
                    <a:gd name="T67" fmla="*/ 118 h 561"/>
                    <a:gd name="T68" fmla="*/ 549 w 724"/>
                    <a:gd name="T69" fmla="*/ 123 h 561"/>
                    <a:gd name="T70" fmla="*/ 544 w 724"/>
                    <a:gd name="T71" fmla="*/ 118 h 561"/>
                    <a:gd name="T72" fmla="*/ 544 w 724"/>
                    <a:gd name="T73" fmla="*/ 199 h 561"/>
                    <a:gd name="T74" fmla="*/ 544 w 724"/>
                    <a:gd name="T75" fmla="*/ 143 h 561"/>
                    <a:gd name="T76" fmla="*/ 549 w 724"/>
                    <a:gd name="T77" fmla="*/ 114 h 561"/>
                    <a:gd name="T78" fmla="*/ 551 w 724"/>
                    <a:gd name="T79" fmla="*/ 118 h 561"/>
                    <a:gd name="T80" fmla="*/ 551 w 724"/>
                    <a:gd name="T81" fmla="*/ 119 h 561"/>
                    <a:gd name="T82" fmla="*/ 548 w 724"/>
                    <a:gd name="T83" fmla="*/ 117 h 561"/>
                    <a:gd name="T84" fmla="*/ 548 w 724"/>
                    <a:gd name="T85" fmla="*/ 115 h 561"/>
                    <a:gd name="T86" fmla="*/ 96 w 724"/>
                    <a:gd name="T87" fmla="*/ 427 h 561"/>
                    <a:gd name="T88" fmla="*/ 371 w 724"/>
                    <a:gd name="T89" fmla="*/ 411 h 561"/>
                    <a:gd name="T90" fmla="*/ 64 w 724"/>
                    <a:gd name="T91" fmla="*/ 561 h 561"/>
                    <a:gd name="T92" fmla="*/ 660 w 724"/>
                    <a:gd name="T93" fmla="*/ 0 h 561"/>
                    <a:gd name="T94" fmla="*/ 692 w 724"/>
                    <a:gd name="T95" fmla="*/ 284 h 561"/>
                    <a:gd name="T96" fmla="*/ 32 w 724"/>
                    <a:gd name="T97" fmla="*/ 63 h 561"/>
                    <a:gd name="T98" fmla="*/ 32 w 724"/>
                    <a:gd name="T99" fmla="*/ 497 h 5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24" h="561">
                      <a:moveTo>
                        <a:pt x="347" y="129"/>
                      </a:moveTo>
                      <a:cubicBezTo>
                        <a:pt x="366" y="129"/>
                        <a:pt x="366" y="129"/>
                        <a:pt x="366" y="129"/>
                      </a:cubicBezTo>
                      <a:cubicBezTo>
                        <a:pt x="366" y="201"/>
                        <a:pt x="366" y="201"/>
                        <a:pt x="366" y="201"/>
                      </a:cubicBezTo>
                      <a:cubicBezTo>
                        <a:pt x="347" y="201"/>
                        <a:pt x="347" y="201"/>
                        <a:pt x="347" y="201"/>
                      </a:cubicBezTo>
                      <a:cubicBezTo>
                        <a:pt x="347" y="192"/>
                        <a:pt x="347" y="192"/>
                        <a:pt x="347" y="192"/>
                      </a:cubicBezTo>
                      <a:cubicBezTo>
                        <a:pt x="344" y="196"/>
                        <a:pt x="340" y="199"/>
                        <a:pt x="336" y="200"/>
                      </a:cubicBezTo>
                      <a:cubicBezTo>
                        <a:pt x="332" y="202"/>
                        <a:pt x="328" y="203"/>
                        <a:pt x="323" y="203"/>
                      </a:cubicBezTo>
                      <a:cubicBezTo>
                        <a:pt x="317" y="203"/>
                        <a:pt x="312" y="202"/>
                        <a:pt x="308" y="200"/>
                      </a:cubicBezTo>
                      <a:cubicBezTo>
                        <a:pt x="304" y="197"/>
                        <a:pt x="301" y="194"/>
                        <a:pt x="300" y="190"/>
                      </a:cubicBezTo>
                      <a:cubicBezTo>
                        <a:pt x="299" y="188"/>
                        <a:pt x="299" y="187"/>
                        <a:pt x="299" y="186"/>
                      </a:cubicBezTo>
                      <a:cubicBezTo>
                        <a:pt x="298" y="185"/>
                        <a:pt x="298" y="184"/>
                        <a:pt x="298" y="182"/>
                      </a:cubicBezTo>
                      <a:cubicBezTo>
                        <a:pt x="298" y="181"/>
                        <a:pt x="298" y="179"/>
                        <a:pt x="298" y="177"/>
                      </a:cubicBezTo>
                      <a:cubicBezTo>
                        <a:pt x="298" y="175"/>
                        <a:pt x="297" y="173"/>
                        <a:pt x="297" y="170"/>
                      </a:cubicBezTo>
                      <a:cubicBezTo>
                        <a:pt x="297" y="129"/>
                        <a:pt x="297" y="129"/>
                        <a:pt x="297" y="129"/>
                      </a:cubicBezTo>
                      <a:cubicBezTo>
                        <a:pt x="317" y="129"/>
                        <a:pt x="317" y="129"/>
                        <a:pt x="317" y="129"/>
                      </a:cubicBezTo>
                      <a:cubicBezTo>
                        <a:pt x="317" y="170"/>
                        <a:pt x="317" y="170"/>
                        <a:pt x="317" y="170"/>
                      </a:cubicBezTo>
                      <a:cubicBezTo>
                        <a:pt x="317" y="174"/>
                        <a:pt x="317" y="177"/>
                        <a:pt x="317" y="179"/>
                      </a:cubicBezTo>
                      <a:cubicBezTo>
                        <a:pt x="317" y="181"/>
                        <a:pt x="318" y="182"/>
                        <a:pt x="319" y="184"/>
                      </a:cubicBezTo>
                      <a:cubicBezTo>
                        <a:pt x="321" y="188"/>
                        <a:pt x="325" y="190"/>
                        <a:pt x="331" y="190"/>
                      </a:cubicBezTo>
                      <a:cubicBezTo>
                        <a:pt x="338" y="190"/>
                        <a:pt x="343" y="187"/>
                        <a:pt x="345" y="181"/>
                      </a:cubicBezTo>
                      <a:cubicBezTo>
                        <a:pt x="346" y="179"/>
                        <a:pt x="347" y="178"/>
                        <a:pt x="347" y="176"/>
                      </a:cubicBezTo>
                      <a:cubicBezTo>
                        <a:pt x="347" y="174"/>
                        <a:pt x="347" y="171"/>
                        <a:pt x="347" y="168"/>
                      </a:cubicBezTo>
                      <a:lnTo>
                        <a:pt x="347" y="129"/>
                      </a:lnTo>
                      <a:close/>
                      <a:moveTo>
                        <a:pt x="266" y="201"/>
                      </a:moveTo>
                      <a:cubicBezTo>
                        <a:pt x="285" y="201"/>
                        <a:pt x="285" y="201"/>
                        <a:pt x="285" y="201"/>
                      </a:cubicBezTo>
                      <a:cubicBezTo>
                        <a:pt x="285" y="95"/>
                        <a:pt x="285" y="95"/>
                        <a:pt x="285" y="95"/>
                      </a:cubicBezTo>
                      <a:cubicBezTo>
                        <a:pt x="266" y="95"/>
                        <a:pt x="266" y="95"/>
                        <a:pt x="266" y="95"/>
                      </a:cubicBezTo>
                      <a:lnTo>
                        <a:pt x="266" y="201"/>
                      </a:lnTo>
                      <a:close/>
                      <a:moveTo>
                        <a:pt x="523" y="134"/>
                      </a:moveTo>
                      <a:cubicBezTo>
                        <a:pt x="508" y="128"/>
                        <a:pt x="508" y="128"/>
                        <a:pt x="508" y="128"/>
                      </a:cubicBezTo>
                      <a:cubicBezTo>
                        <a:pt x="483" y="157"/>
                        <a:pt x="483" y="157"/>
                        <a:pt x="483" y="157"/>
                      </a:cubicBezTo>
                      <a:cubicBezTo>
                        <a:pt x="481" y="157"/>
                        <a:pt x="481" y="157"/>
                        <a:pt x="481" y="157"/>
                      </a:cubicBezTo>
                      <a:cubicBezTo>
                        <a:pt x="481" y="95"/>
                        <a:pt x="481" y="95"/>
                        <a:pt x="481" y="95"/>
                      </a:cubicBezTo>
                      <a:cubicBezTo>
                        <a:pt x="462" y="95"/>
                        <a:pt x="462" y="95"/>
                        <a:pt x="462" y="95"/>
                      </a:cubicBezTo>
                      <a:cubicBezTo>
                        <a:pt x="462" y="201"/>
                        <a:pt x="462" y="201"/>
                        <a:pt x="462" y="201"/>
                      </a:cubicBezTo>
                      <a:cubicBezTo>
                        <a:pt x="481" y="201"/>
                        <a:pt x="481" y="201"/>
                        <a:pt x="481" y="201"/>
                      </a:cubicBezTo>
                      <a:cubicBezTo>
                        <a:pt x="481" y="163"/>
                        <a:pt x="481" y="163"/>
                        <a:pt x="481" y="163"/>
                      </a:cubicBezTo>
                      <a:cubicBezTo>
                        <a:pt x="510" y="203"/>
                        <a:pt x="510" y="203"/>
                        <a:pt x="510" y="203"/>
                      </a:cubicBezTo>
                      <a:cubicBezTo>
                        <a:pt x="527" y="196"/>
                        <a:pt x="527" y="196"/>
                        <a:pt x="527" y="196"/>
                      </a:cubicBezTo>
                      <a:cubicBezTo>
                        <a:pt x="498" y="160"/>
                        <a:pt x="498" y="160"/>
                        <a:pt x="498" y="160"/>
                      </a:cubicBezTo>
                      <a:lnTo>
                        <a:pt x="523" y="134"/>
                      </a:lnTo>
                      <a:close/>
                      <a:moveTo>
                        <a:pt x="448" y="148"/>
                      </a:moveTo>
                      <a:cubicBezTo>
                        <a:pt x="448" y="146"/>
                        <a:pt x="448" y="145"/>
                        <a:pt x="447" y="144"/>
                      </a:cubicBezTo>
                      <a:cubicBezTo>
                        <a:pt x="447" y="143"/>
                        <a:pt x="447" y="142"/>
                        <a:pt x="446" y="141"/>
                      </a:cubicBezTo>
                      <a:cubicBezTo>
                        <a:pt x="445" y="137"/>
                        <a:pt x="442" y="133"/>
                        <a:pt x="438" y="131"/>
                      </a:cubicBezTo>
                      <a:cubicBezTo>
                        <a:pt x="434" y="128"/>
                        <a:pt x="429" y="127"/>
                        <a:pt x="423" y="127"/>
                      </a:cubicBezTo>
                      <a:cubicBezTo>
                        <a:pt x="418" y="127"/>
                        <a:pt x="414" y="128"/>
                        <a:pt x="410" y="130"/>
                      </a:cubicBezTo>
                      <a:cubicBezTo>
                        <a:pt x="406" y="132"/>
                        <a:pt x="402" y="135"/>
                        <a:pt x="399" y="139"/>
                      </a:cubicBezTo>
                      <a:cubicBezTo>
                        <a:pt x="399" y="129"/>
                        <a:pt x="399" y="129"/>
                        <a:pt x="399" y="129"/>
                      </a:cubicBezTo>
                      <a:cubicBezTo>
                        <a:pt x="379" y="129"/>
                        <a:pt x="379" y="129"/>
                        <a:pt x="379" y="129"/>
                      </a:cubicBezTo>
                      <a:cubicBezTo>
                        <a:pt x="379" y="201"/>
                        <a:pt x="379" y="201"/>
                        <a:pt x="379" y="201"/>
                      </a:cubicBezTo>
                      <a:cubicBezTo>
                        <a:pt x="399" y="201"/>
                        <a:pt x="399" y="201"/>
                        <a:pt x="399" y="201"/>
                      </a:cubicBezTo>
                      <a:cubicBezTo>
                        <a:pt x="399" y="162"/>
                        <a:pt x="399" y="162"/>
                        <a:pt x="399" y="162"/>
                      </a:cubicBezTo>
                      <a:cubicBezTo>
                        <a:pt x="399" y="159"/>
                        <a:pt x="399" y="156"/>
                        <a:pt x="399" y="154"/>
                      </a:cubicBezTo>
                      <a:cubicBezTo>
                        <a:pt x="399" y="153"/>
                        <a:pt x="400" y="151"/>
                        <a:pt x="400" y="149"/>
                      </a:cubicBezTo>
                      <a:cubicBezTo>
                        <a:pt x="402" y="146"/>
                        <a:pt x="404" y="144"/>
                        <a:pt x="406" y="143"/>
                      </a:cubicBezTo>
                      <a:cubicBezTo>
                        <a:pt x="409" y="141"/>
                        <a:pt x="412" y="140"/>
                        <a:pt x="415" y="140"/>
                      </a:cubicBezTo>
                      <a:cubicBezTo>
                        <a:pt x="421" y="140"/>
                        <a:pt x="425" y="142"/>
                        <a:pt x="427" y="146"/>
                      </a:cubicBezTo>
                      <a:cubicBezTo>
                        <a:pt x="428" y="148"/>
                        <a:pt x="429" y="150"/>
                        <a:pt x="429" y="152"/>
                      </a:cubicBezTo>
                      <a:cubicBezTo>
                        <a:pt x="429" y="153"/>
                        <a:pt x="429" y="156"/>
                        <a:pt x="429" y="160"/>
                      </a:cubicBezTo>
                      <a:cubicBezTo>
                        <a:pt x="429" y="201"/>
                        <a:pt x="429" y="201"/>
                        <a:pt x="429" y="201"/>
                      </a:cubicBezTo>
                      <a:cubicBezTo>
                        <a:pt x="448" y="201"/>
                        <a:pt x="448" y="201"/>
                        <a:pt x="448" y="201"/>
                      </a:cubicBezTo>
                      <a:cubicBezTo>
                        <a:pt x="448" y="160"/>
                        <a:pt x="448" y="160"/>
                        <a:pt x="448" y="160"/>
                      </a:cubicBezTo>
                      <a:cubicBezTo>
                        <a:pt x="448" y="157"/>
                        <a:pt x="448" y="155"/>
                        <a:pt x="448" y="153"/>
                      </a:cubicBezTo>
                      <a:cubicBezTo>
                        <a:pt x="448" y="151"/>
                        <a:pt x="448" y="149"/>
                        <a:pt x="448" y="148"/>
                      </a:cubicBezTo>
                      <a:close/>
                      <a:moveTo>
                        <a:pt x="255" y="149"/>
                      </a:moveTo>
                      <a:cubicBezTo>
                        <a:pt x="257" y="153"/>
                        <a:pt x="258" y="158"/>
                        <a:pt x="258" y="164"/>
                      </a:cubicBezTo>
                      <a:cubicBezTo>
                        <a:pt x="258" y="169"/>
                        <a:pt x="257" y="174"/>
                        <a:pt x="255" y="179"/>
                      </a:cubicBezTo>
                      <a:cubicBezTo>
                        <a:pt x="253" y="184"/>
                        <a:pt x="251" y="188"/>
                        <a:pt x="248" y="192"/>
                      </a:cubicBezTo>
                      <a:cubicBezTo>
                        <a:pt x="245" y="195"/>
                        <a:pt x="241" y="198"/>
                        <a:pt x="237" y="200"/>
                      </a:cubicBezTo>
                      <a:cubicBezTo>
                        <a:pt x="233" y="202"/>
                        <a:pt x="228" y="203"/>
                        <a:pt x="223" y="203"/>
                      </a:cubicBezTo>
                      <a:cubicBezTo>
                        <a:pt x="221" y="203"/>
                        <a:pt x="219" y="203"/>
                        <a:pt x="217" y="202"/>
                      </a:cubicBezTo>
                      <a:cubicBezTo>
                        <a:pt x="215" y="202"/>
                        <a:pt x="213" y="201"/>
                        <a:pt x="211" y="200"/>
                      </a:cubicBezTo>
                      <a:cubicBezTo>
                        <a:pt x="210" y="200"/>
                        <a:pt x="208" y="198"/>
                        <a:pt x="206" y="197"/>
                      </a:cubicBezTo>
                      <a:cubicBezTo>
                        <a:pt x="205" y="195"/>
                        <a:pt x="203" y="194"/>
                        <a:pt x="201" y="192"/>
                      </a:cubicBezTo>
                      <a:cubicBezTo>
                        <a:pt x="201" y="237"/>
                        <a:pt x="201" y="237"/>
                        <a:pt x="201" y="237"/>
                      </a:cubicBezTo>
                      <a:cubicBezTo>
                        <a:pt x="182" y="237"/>
                        <a:pt x="182" y="237"/>
                        <a:pt x="182" y="237"/>
                      </a:cubicBezTo>
                      <a:cubicBezTo>
                        <a:pt x="182" y="129"/>
                        <a:pt x="182" y="129"/>
                        <a:pt x="182" y="129"/>
                      </a:cubicBezTo>
                      <a:cubicBezTo>
                        <a:pt x="201" y="129"/>
                        <a:pt x="201" y="129"/>
                        <a:pt x="201" y="129"/>
                      </a:cubicBezTo>
                      <a:cubicBezTo>
                        <a:pt x="201" y="140"/>
                        <a:pt x="201" y="140"/>
                        <a:pt x="201" y="140"/>
                      </a:cubicBezTo>
                      <a:cubicBezTo>
                        <a:pt x="204" y="135"/>
                        <a:pt x="208" y="132"/>
                        <a:pt x="212" y="130"/>
                      </a:cubicBezTo>
                      <a:cubicBezTo>
                        <a:pt x="216" y="128"/>
                        <a:pt x="221" y="127"/>
                        <a:pt x="226" y="127"/>
                      </a:cubicBezTo>
                      <a:cubicBezTo>
                        <a:pt x="230" y="127"/>
                        <a:pt x="235" y="128"/>
                        <a:pt x="239" y="130"/>
                      </a:cubicBezTo>
                      <a:cubicBezTo>
                        <a:pt x="243" y="132"/>
                        <a:pt x="246" y="134"/>
                        <a:pt x="249" y="137"/>
                      </a:cubicBezTo>
                      <a:cubicBezTo>
                        <a:pt x="252" y="141"/>
                        <a:pt x="254" y="144"/>
                        <a:pt x="255" y="149"/>
                      </a:cubicBezTo>
                      <a:close/>
                      <a:moveTo>
                        <a:pt x="238" y="164"/>
                      </a:moveTo>
                      <a:cubicBezTo>
                        <a:pt x="238" y="156"/>
                        <a:pt x="236" y="150"/>
                        <a:pt x="233" y="146"/>
                      </a:cubicBezTo>
                      <a:cubicBezTo>
                        <a:pt x="230" y="141"/>
                        <a:pt x="225" y="139"/>
                        <a:pt x="220" y="139"/>
                      </a:cubicBezTo>
                      <a:cubicBezTo>
                        <a:pt x="214" y="139"/>
                        <a:pt x="209" y="141"/>
                        <a:pt x="206" y="146"/>
                      </a:cubicBezTo>
                      <a:cubicBezTo>
                        <a:pt x="202" y="151"/>
                        <a:pt x="201" y="157"/>
                        <a:pt x="201" y="166"/>
                      </a:cubicBezTo>
                      <a:cubicBezTo>
                        <a:pt x="201" y="174"/>
                        <a:pt x="202" y="180"/>
                        <a:pt x="206" y="185"/>
                      </a:cubicBezTo>
                      <a:cubicBezTo>
                        <a:pt x="209" y="189"/>
                        <a:pt x="214" y="192"/>
                        <a:pt x="220" y="192"/>
                      </a:cubicBezTo>
                      <a:cubicBezTo>
                        <a:pt x="223" y="192"/>
                        <a:pt x="226" y="191"/>
                        <a:pt x="228" y="189"/>
                      </a:cubicBezTo>
                      <a:cubicBezTo>
                        <a:pt x="230" y="187"/>
                        <a:pt x="232" y="185"/>
                        <a:pt x="234" y="182"/>
                      </a:cubicBezTo>
                      <a:cubicBezTo>
                        <a:pt x="235" y="180"/>
                        <a:pt x="236" y="177"/>
                        <a:pt x="237" y="173"/>
                      </a:cubicBezTo>
                      <a:cubicBezTo>
                        <a:pt x="237" y="170"/>
                        <a:pt x="238" y="167"/>
                        <a:pt x="238" y="164"/>
                      </a:cubicBezTo>
                      <a:close/>
                      <a:moveTo>
                        <a:pt x="170" y="170"/>
                      </a:moveTo>
                      <a:cubicBezTo>
                        <a:pt x="169" y="168"/>
                        <a:pt x="167" y="166"/>
                        <a:pt x="164" y="164"/>
                      </a:cubicBezTo>
                      <a:cubicBezTo>
                        <a:pt x="162" y="162"/>
                        <a:pt x="159" y="160"/>
                        <a:pt x="155" y="157"/>
                      </a:cubicBezTo>
                      <a:cubicBezTo>
                        <a:pt x="151" y="154"/>
                        <a:pt x="149" y="152"/>
                        <a:pt x="147" y="150"/>
                      </a:cubicBezTo>
                      <a:cubicBezTo>
                        <a:pt x="146" y="149"/>
                        <a:pt x="145" y="147"/>
                        <a:pt x="145" y="145"/>
                      </a:cubicBezTo>
                      <a:cubicBezTo>
                        <a:pt x="145" y="143"/>
                        <a:pt x="146" y="142"/>
                        <a:pt x="148" y="140"/>
                      </a:cubicBezTo>
                      <a:cubicBezTo>
                        <a:pt x="149" y="139"/>
                        <a:pt x="152" y="138"/>
                        <a:pt x="154" y="138"/>
                      </a:cubicBezTo>
                      <a:cubicBezTo>
                        <a:pt x="158" y="138"/>
                        <a:pt x="162" y="140"/>
                        <a:pt x="166" y="142"/>
                      </a:cubicBezTo>
                      <a:cubicBezTo>
                        <a:pt x="172" y="133"/>
                        <a:pt x="172" y="133"/>
                        <a:pt x="172" y="133"/>
                      </a:cubicBezTo>
                      <a:cubicBezTo>
                        <a:pt x="169" y="131"/>
                        <a:pt x="166" y="130"/>
                        <a:pt x="162" y="129"/>
                      </a:cubicBezTo>
                      <a:cubicBezTo>
                        <a:pt x="159" y="128"/>
                        <a:pt x="155" y="127"/>
                        <a:pt x="151" y="127"/>
                      </a:cubicBezTo>
                      <a:cubicBezTo>
                        <a:pt x="148" y="127"/>
                        <a:pt x="144" y="128"/>
                        <a:pt x="141" y="129"/>
                      </a:cubicBezTo>
                      <a:cubicBezTo>
                        <a:pt x="138" y="130"/>
                        <a:pt x="136" y="131"/>
                        <a:pt x="134" y="133"/>
                      </a:cubicBezTo>
                      <a:cubicBezTo>
                        <a:pt x="131" y="135"/>
                        <a:pt x="130" y="137"/>
                        <a:pt x="129" y="139"/>
                      </a:cubicBezTo>
                      <a:cubicBezTo>
                        <a:pt x="127" y="142"/>
                        <a:pt x="127" y="144"/>
                        <a:pt x="127" y="147"/>
                      </a:cubicBezTo>
                      <a:cubicBezTo>
                        <a:pt x="127" y="150"/>
                        <a:pt x="127" y="152"/>
                        <a:pt x="128" y="154"/>
                      </a:cubicBezTo>
                      <a:cubicBezTo>
                        <a:pt x="129" y="156"/>
                        <a:pt x="130" y="158"/>
                        <a:pt x="132" y="160"/>
                      </a:cubicBezTo>
                      <a:cubicBezTo>
                        <a:pt x="133" y="161"/>
                        <a:pt x="135" y="163"/>
                        <a:pt x="137" y="164"/>
                      </a:cubicBezTo>
                      <a:cubicBezTo>
                        <a:pt x="138" y="166"/>
                        <a:pt x="140" y="167"/>
                        <a:pt x="142" y="168"/>
                      </a:cubicBezTo>
                      <a:cubicBezTo>
                        <a:pt x="145" y="170"/>
                        <a:pt x="147" y="172"/>
                        <a:pt x="148" y="173"/>
                      </a:cubicBezTo>
                      <a:cubicBezTo>
                        <a:pt x="150" y="174"/>
                        <a:pt x="151" y="176"/>
                        <a:pt x="152" y="177"/>
                      </a:cubicBezTo>
                      <a:cubicBezTo>
                        <a:pt x="153" y="178"/>
                        <a:pt x="154" y="179"/>
                        <a:pt x="154" y="180"/>
                      </a:cubicBezTo>
                      <a:cubicBezTo>
                        <a:pt x="154" y="181"/>
                        <a:pt x="154" y="182"/>
                        <a:pt x="154" y="183"/>
                      </a:cubicBezTo>
                      <a:cubicBezTo>
                        <a:pt x="154" y="186"/>
                        <a:pt x="154" y="188"/>
                        <a:pt x="152" y="189"/>
                      </a:cubicBezTo>
                      <a:cubicBezTo>
                        <a:pt x="150" y="191"/>
                        <a:pt x="147" y="192"/>
                        <a:pt x="144" y="192"/>
                      </a:cubicBezTo>
                      <a:cubicBezTo>
                        <a:pt x="142" y="192"/>
                        <a:pt x="139" y="191"/>
                        <a:pt x="137" y="190"/>
                      </a:cubicBezTo>
                      <a:cubicBezTo>
                        <a:pt x="134" y="189"/>
                        <a:pt x="132" y="187"/>
                        <a:pt x="129" y="185"/>
                      </a:cubicBezTo>
                      <a:cubicBezTo>
                        <a:pt x="123" y="195"/>
                        <a:pt x="123" y="195"/>
                        <a:pt x="123" y="195"/>
                      </a:cubicBezTo>
                      <a:cubicBezTo>
                        <a:pt x="126" y="198"/>
                        <a:pt x="130" y="200"/>
                        <a:pt x="134" y="201"/>
                      </a:cubicBezTo>
                      <a:cubicBezTo>
                        <a:pt x="138" y="202"/>
                        <a:pt x="142" y="203"/>
                        <a:pt x="147" y="203"/>
                      </a:cubicBezTo>
                      <a:cubicBezTo>
                        <a:pt x="150" y="203"/>
                        <a:pt x="154" y="202"/>
                        <a:pt x="157" y="201"/>
                      </a:cubicBezTo>
                      <a:cubicBezTo>
                        <a:pt x="161" y="200"/>
                        <a:pt x="164" y="199"/>
                        <a:pt x="166" y="197"/>
                      </a:cubicBezTo>
                      <a:cubicBezTo>
                        <a:pt x="168" y="195"/>
                        <a:pt x="170" y="193"/>
                        <a:pt x="172" y="190"/>
                      </a:cubicBezTo>
                      <a:cubicBezTo>
                        <a:pt x="173" y="187"/>
                        <a:pt x="174" y="184"/>
                        <a:pt x="174" y="181"/>
                      </a:cubicBezTo>
                      <a:cubicBezTo>
                        <a:pt x="174" y="179"/>
                        <a:pt x="173" y="177"/>
                        <a:pt x="173" y="175"/>
                      </a:cubicBezTo>
                      <a:cubicBezTo>
                        <a:pt x="172" y="173"/>
                        <a:pt x="171" y="172"/>
                        <a:pt x="170" y="170"/>
                      </a:cubicBezTo>
                      <a:close/>
                      <a:moveTo>
                        <a:pt x="543" y="118"/>
                      </a:moveTo>
                      <a:cubicBezTo>
                        <a:pt x="543" y="114"/>
                        <a:pt x="546" y="111"/>
                        <a:pt x="549" y="111"/>
                      </a:cubicBezTo>
                      <a:cubicBezTo>
                        <a:pt x="549" y="111"/>
                        <a:pt x="549" y="111"/>
                        <a:pt x="549" y="111"/>
                      </a:cubicBezTo>
                      <a:cubicBezTo>
                        <a:pt x="553" y="111"/>
                        <a:pt x="556" y="114"/>
                        <a:pt x="556" y="118"/>
                      </a:cubicBezTo>
                      <a:cubicBezTo>
                        <a:pt x="556" y="121"/>
                        <a:pt x="553" y="124"/>
                        <a:pt x="549" y="124"/>
                      </a:cubicBezTo>
                      <a:cubicBezTo>
                        <a:pt x="546" y="124"/>
                        <a:pt x="543" y="121"/>
                        <a:pt x="543" y="118"/>
                      </a:cubicBezTo>
                      <a:close/>
                      <a:moveTo>
                        <a:pt x="544" y="118"/>
                      </a:moveTo>
                      <a:cubicBezTo>
                        <a:pt x="544" y="121"/>
                        <a:pt x="547" y="123"/>
                        <a:pt x="549" y="123"/>
                      </a:cubicBezTo>
                      <a:cubicBezTo>
                        <a:pt x="552" y="123"/>
                        <a:pt x="555" y="121"/>
                        <a:pt x="555" y="118"/>
                      </a:cubicBezTo>
                      <a:cubicBezTo>
                        <a:pt x="555" y="114"/>
                        <a:pt x="552" y="112"/>
                        <a:pt x="549" y="112"/>
                      </a:cubicBezTo>
                      <a:cubicBezTo>
                        <a:pt x="549" y="112"/>
                        <a:pt x="549" y="112"/>
                        <a:pt x="549" y="112"/>
                      </a:cubicBezTo>
                      <a:cubicBezTo>
                        <a:pt x="547" y="112"/>
                        <a:pt x="544" y="114"/>
                        <a:pt x="544" y="118"/>
                      </a:cubicBezTo>
                      <a:close/>
                      <a:moveTo>
                        <a:pt x="544" y="143"/>
                      </a:moveTo>
                      <a:cubicBezTo>
                        <a:pt x="589" y="164"/>
                        <a:pt x="589" y="164"/>
                        <a:pt x="589" y="164"/>
                      </a:cubicBezTo>
                      <a:cubicBezTo>
                        <a:pt x="544" y="187"/>
                        <a:pt x="544" y="187"/>
                        <a:pt x="544" y="187"/>
                      </a:cubicBezTo>
                      <a:cubicBezTo>
                        <a:pt x="544" y="199"/>
                        <a:pt x="544" y="199"/>
                        <a:pt x="544" y="199"/>
                      </a:cubicBezTo>
                      <a:cubicBezTo>
                        <a:pt x="602" y="171"/>
                        <a:pt x="602" y="171"/>
                        <a:pt x="602" y="171"/>
                      </a:cubicBezTo>
                      <a:cubicBezTo>
                        <a:pt x="602" y="159"/>
                        <a:pt x="602" y="159"/>
                        <a:pt x="602" y="159"/>
                      </a:cubicBezTo>
                      <a:cubicBezTo>
                        <a:pt x="544" y="130"/>
                        <a:pt x="544" y="130"/>
                        <a:pt x="544" y="130"/>
                      </a:cubicBezTo>
                      <a:lnTo>
                        <a:pt x="544" y="143"/>
                      </a:lnTo>
                      <a:close/>
                      <a:moveTo>
                        <a:pt x="548" y="121"/>
                      </a:moveTo>
                      <a:cubicBezTo>
                        <a:pt x="547" y="121"/>
                        <a:pt x="547" y="121"/>
                        <a:pt x="547" y="121"/>
                      </a:cubicBezTo>
                      <a:cubicBezTo>
                        <a:pt x="547" y="114"/>
                        <a:pt x="547" y="114"/>
                        <a:pt x="547" y="114"/>
                      </a:cubicBezTo>
                      <a:cubicBezTo>
                        <a:pt x="548" y="114"/>
                        <a:pt x="548" y="114"/>
                        <a:pt x="549" y="114"/>
                      </a:cubicBezTo>
                      <a:cubicBezTo>
                        <a:pt x="550" y="114"/>
                        <a:pt x="551" y="114"/>
                        <a:pt x="551" y="114"/>
                      </a:cubicBezTo>
                      <a:cubicBezTo>
                        <a:pt x="552" y="115"/>
                        <a:pt x="552" y="115"/>
                        <a:pt x="552" y="116"/>
                      </a:cubicBezTo>
                      <a:cubicBezTo>
                        <a:pt x="552" y="117"/>
                        <a:pt x="551" y="117"/>
                        <a:pt x="551" y="118"/>
                      </a:cubicBezTo>
                      <a:cubicBezTo>
                        <a:pt x="551" y="118"/>
                        <a:pt x="551" y="118"/>
                        <a:pt x="551" y="118"/>
                      </a:cubicBezTo>
                      <a:cubicBezTo>
                        <a:pt x="551" y="118"/>
                        <a:pt x="552" y="118"/>
                        <a:pt x="552" y="119"/>
                      </a:cubicBezTo>
                      <a:cubicBezTo>
                        <a:pt x="552" y="121"/>
                        <a:pt x="552" y="121"/>
                        <a:pt x="552" y="121"/>
                      </a:cubicBezTo>
                      <a:cubicBezTo>
                        <a:pt x="551" y="121"/>
                        <a:pt x="551" y="121"/>
                        <a:pt x="551" y="121"/>
                      </a:cubicBezTo>
                      <a:cubicBezTo>
                        <a:pt x="551" y="121"/>
                        <a:pt x="551" y="120"/>
                        <a:pt x="551" y="119"/>
                      </a:cubicBezTo>
                      <a:cubicBezTo>
                        <a:pt x="550" y="119"/>
                        <a:pt x="550" y="118"/>
                        <a:pt x="549" y="118"/>
                      </a:cubicBezTo>
                      <a:cubicBezTo>
                        <a:pt x="548" y="118"/>
                        <a:pt x="548" y="118"/>
                        <a:pt x="548" y="118"/>
                      </a:cubicBezTo>
                      <a:lnTo>
                        <a:pt x="548" y="121"/>
                      </a:lnTo>
                      <a:close/>
                      <a:moveTo>
                        <a:pt x="548" y="117"/>
                      </a:moveTo>
                      <a:cubicBezTo>
                        <a:pt x="549" y="117"/>
                        <a:pt x="549" y="117"/>
                        <a:pt x="549" y="117"/>
                      </a:cubicBezTo>
                      <a:cubicBezTo>
                        <a:pt x="550" y="117"/>
                        <a:pt x="551" y="117"/>
                        <a:pt x="551" y="116"/>
                      </a:cubicBezTo>
                      <a:cubicBezTo>
                        <a:pt x="551" y="115"/>
                        <a:pt x="550" y="115"/>
                        <a:pt x="549" y="115"/>
                      </a:cubicBezTo>
                      <a:cubicBezTo>
                        <a:pt x="549" y="115"/>
                        <a:pt x="548" y="115"/>
                        <a:pt x="548" y="115"/>
                      </a:cubicBezTo>
                      <a:lnTo>
                        <a:pt x="548" y="117"/>
                      </a:lnTo>
                      <a:close/>
                      <a:moveTo>
                        <a:pt x="371" y="411"/>
                      </a:moveTo>
                      <a:cubicBezTo>
                        <a:pt x="112" y="411"/>
                        <a:pt x="112" y="411"/>
                        <a:pt x="112" y="411"/>
                      </a:cubicBezTo>
                      <a:cubicBezTo>
                        <a:pt x="103" y="411"/>
                        <a:pt x="96" y="418"/>
                        <a:pt x="96" y="427"/>
                      </a:cubicBezTo>
                      <a:cubicBezTo>
                        <a:pt x="96" y="436"/>
                        <a:pt x="103" y="443"/>
                        <a:pt x="112" y="443"/>
                      </a:cubicBezTo>
                      <a:cubicBezTo>
                        <a:pt x="371" y="443"/>
                        <a:pt x="371" y="443"/>
                        <a:pt x="371" y="443"/>
                      </a:cubicBezTo>
                      <a:cubicBezTo>
                        <a:pt x="380" y="443"/>
                        <a:pt x="387" y="436"/>
                        <a:pt x="387" y="427"/>
                      </a:cubicBezTo>
                      <a:cubicBezTo>
                        <a:pt x="387" y="418"/>
                        <a:pt x="380" y="411"/>
                        <a:pt x="371" y="411"/>
                      </a:cubicBezTo>
                      <a:close/>
                      <a:moveTo>
                        <a:pt x="724" y="63"/>
                      </a:moveTo>
                      <a:cubicBezTo>
                        <a:pt x="724" y="497"/>
                        <a:pt x="724" y="497"/>
                        <a:pt x="724" y="497"/>
                      </a:cubicBezTo>
                      <a:cubicBezTo>
                        <a:pt x="724" y="532"/>
                        <a:pt x="695" y="561"/>
                        <a:pt x="660" y="561"/>
                      </a:cubicBezTo>
                      <a:cubicBezTo>
                        <a:pt x="64" y="561"/>
                        <a:pt x="64" y="561"/>
                        <a:pt x="64" y="561"/>
                      </a:cubicBezTo>
                      <a:cubicBezTo>
                        <a:pt x="29" y="561"/>
                        <a:pt x="0" y="532"/>
                        <a:pt x="0" y="497"/>
                      </a:cubicBezTo>
                      <a:cubicBezTo>
                        <a:pt x="0" y="63"/>
                        <a:pt x="0" y="63"/>
                        <a:pt x="0" y="63"/>
                      </a:cubicBezTo>
                      <a:cubicBezTo>
                        <a:pt x="0" y="28"/>
                        <a:pt x="29" y="0"/>
                        <a:pt x="64" y="0"/>
                      </a:cubicBezTo>
                      <a:cubicBezTo>
                        <a:pt x="660" y="0"/>
                        <a:pt x="660" y="0"/>
                        <a:pt x="660" y="0"/>
                      </a:cubicBezTo>
                      <a:cubicBezTo>
                        <a:pt x="695" y="0"/>
                        <a:pt x="724" y="28"/>
                        <a:pt x="724" y="63"/>
                      </a:cubicBezTo>
                      <a:close/>
                      <a:moveTo>
                        <a:pt x="32" y="63"/>
                      </a:moveTo>
                      <a:cubicBezTo>
                        <a:pt x="32" y="284"/>
                        <a:pt x="32" y="284"/>
                        <a:pt x="32" y="284"/>
                      </a:cubicBezTo>
                      <a:cubicBezTo>
                        <a:pt x="692" y="284"/>
                        <a:pt x="692" y="284"/>
                        <a:pt x="692" y="284"/>
                      </a:cubicBezTo>
                      <a:cubicBezTo>
                        <a:pt x="692" y="63"/>
                        <a:pt x="692" y="63"/>
                        <a:pt x="692" y="63"/>
                      </a:cubicBezTo>
                      <a:cubicBezTo>
                        <a:pt x="692" y="46"/>
                        <a:pt x="678" y="32"/>
                        <a:pt x="660" y="32"/>
                      </a:cubicBezTo>
                      <a:cubicBezTo>
                        <a:pt x="64" y="32"/>
                        <a:pt x="64" y="32"/>
                        <a:pt x="64" y="32"/>
                      </a:cubicBezTo>
                      <a:cubicBezTo>
                        <a:pt x="46" y="32"/>
                        <a:pt x="32" y="46"/>
                        <a:pt x="32" y="63"/>
                      </a:cubicBezTo>
                      <a:close/>
                      <a:moveTo>
                        <a:pt x="692" y="497"/>
                      </a:moveTo>
                      <a:cubicBezTo>
                        <a:pt x="692" y="316"/>
                        <a:pt x="692" y="316"/>
                        <a:pt x="692" y="316"/>
                      </a:cubicBezTo>
                      <a:cubicBezTo>
                        <a:pt x="32" y="316"/>
                        <a:pt x="32" y="316"/>
                        <a:pt x="32" y="316"/>
                      </a:cubicBezTo>
                      <a:cubicBezTo>
                        <a:pt x="32" y="497"/>
                        <a:pt x="32" y="497"/>
                        <a:pt x="32" y="497"/>
                      </a:cubicBezTo>
                      <a:cubicBezTo>
                        <a:pt x="32" y="515"/>
                        <a:pt x="46" y="529"/>
                        <a:pt x="64" y="529"/>
                      </a:cubicBezTo>
                      <a:cubicBezTo>
                        <a:pt x="660" y="529"/>
                        <a:pt x="660" y="529"/>
                        <a:pt x="660" y="529"/>
                      </a:cubicBezTo>
                      <a:cubicBezTo>
                        <a:pt x="678" y="529"/>
                        <a:pt x="692" y="515"/>
                        <a:pt x="692" y="497"/>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100">
                    <a:solidFill>
                      <a:srgbClr val="000000"/>
                    </a:solidFill>
                  </a:endParaRPr>
                </a:p>
              </p:txBody>
            </p:sp>
            <p:sp>
              <p:nvSpPr>
                <p:cNvPr id="41" name="Freeform 220">
                  <a:extLst>
                    <a:ext uri="{FF2B5EF4-FFF2-40B4-BE49-F238E27FC236}">
                      <a16:creationId xmlns:a16="http://schemas.microsoft.com/office/drawing/2014/main" id="{E907CA26-CAD3-5446-9078-B6774F37893F}"/>
                    </a:ext>
                  </a:extLst>
                </p:cNvPr>
                <p:cNvSpPr>
                  <a:spLocks noEditPoints="1"/>
                </p:cNvSpPr>
                <p:nvPr/>
              </p:nvSpPr>
              <p:spPr bwMode="auto">
                <a:xfrm>
                  <a:off x="1129880" y="2125903"/>
                  <a:ext cx="366829" cy="284239"/>
                </a:xfrm>
                <a:custGeom>
                  <a:avLst/>
                  <a:gdLst>
                    <a:gd name="T0" fmla="*/ 347 w 724"/>
                    <a:gd name="T1" fmla="*/ 201 h 561"/>
                    <a:gd name="T2" fmla="*/ 308 w 724"/>
                    <a:gd name="T3" fmla="*/ 200 h 561"/>
                    <a:gd name="T4" fmla="*/ 298 w 724"/>
                    <a:gd name="T5" fmla="*/ 177 h 561"/>
                    <a:gd name="T6" fmla="*/ 317 w 724"/>
                    <a:gd name="T7" fmla="*/ 170 h 561"/>
                    <a:gd name="T8" fmla="*/ 345 w 724"/>
                    <a:gd name="T9" fmla="*/ 181 h 561"/>
                    <a:gd name="T10" fmla="*/ 266 w 724"/>
                    <a:gd name="T11" fmla="*/ 201 h 561"/>
                    <a:gd name="T12" fmla="*/ 266 w 724"/>
                    <a:gd name="T13" fmla="*/ 201 h 561"/>
                    <a:gd name="T14" fmla="*/ 481 w 724"/>
                    <a:gd name="T15" fmla="*/ 157 h 561"/>
                    <a:gd name="T16" fmla="*/ 481 w 724"/>
                    <a:gd name="T17" fmla="*/ 201 h 561"/>
                    <a:gd name="T18" fmla="*/ 498 w 724"/>
                    <a:gd name="T19" fmla="*/ 160 h 561"/>
                    <a:gd name="T20" fmla="*/ 446 w 724"/>
                    <a:gd name="T21" fmla="*/ 141 h 561"/>
                    <a:gd name="T22" fmla="*/ 399 w 724"/>
                    <a:gd name="T23" fmla="*/ 139 h 561"/>
                    <a:gd name="T24" fmla="*/ 399 w 724"/>
                    <a:gd name="T25" fmla="*/ 201 h 561"/>
                    <a:gd name="T26" fmla="*/ 406 w 724"/>
                    <a:gd name="T27" fmla="*/ 143 h 561"/>
                    <a:gd name="T28" fmla="*/ 429 w 724"/>
                    <a:gd name="T29" fmla="*/ 160 h 561"/>
                    <a:gd name="T30" fmla="*/ 448 w 724"/>
                    <a:gd name="T31" fmla="*/ 153 h 561"/>
                    <a:gd name="T32" fmla="*/ 255 w 724"/>
                    <a:gd name="T33" fmla="*/ 179 h 561"/>
                    <a:gd name="T34" fmla="*/ 217 w 724"/>
                    <a:gd name="T35" fmla="*/ 202 h 561"/>
                    <a:gd name="T36" fmla="*/ 201 w 724"/>
                    <a:gd name="T37" fmla="*/ 237 h 561"/>
                    <a:gd name="T38" fmla="*/ 201 w 724"/>
                    <a:gd name="T39" fmla="*/ 140 h 561"/>
                    <a:gd name="T40" fmla="*/ 249 w 724"/>
                    <a:gd name="T41" fmla="*/ 137 h 561"/>
                    <a:gd name="T42" fmla="*/ 220 w 724"/>
                    <a:gd name="T43" fmla="*/ 139 h 561"/>
                    <a:gd name="T44" fmla="*/ 220 w 724"/>
                    <a:gd name="T45" fmla="*/ 192 h 561"/>
                    <a:gd name="T46" fmla="*/ 238 w 724"/>
                    <a:gd name="T47" fmla="*/ 164 h 561"/>
                    <a:gd name="T48" fmla="*/ 147 w 724"/>
                    <a:gd name="T49" fmla="*/ 150 h 561"/>
                    <a:gd name="T50" fmla="*/ 166 w 724"/>
                    <a:gd name="T51" fmla="*/ 142 h 561"/>
                    <a:gd name="T52" fmla="*/ 141 w 724"/>
                    <a:gd name="T53" fmla="*/ 129 h 561"/>
                    <a:gd name="T54" fmla="*/ 128 w 724"/>
                    <a:gd name="T55" fmla="*/ 154 h 561"/>
                    <a:gd name="T56" fmla="*/ 148 w 724"/>
                    <a:gd name="T57" fmla="*/ 173 h 561"/>
                    <a:gd name="T58" fmla="*/ 152 w 724"/>
                    <a:gd name="T59" fmla="*/ 189 h 561"/>
                    <a:gd name="T60" fmla="*/ 123 w 724"/>
                    <a:gd name="T61" fmla="*/ 195 h 561"/>
                    <a:gd name="T62" fmla="*/ 166 w 724"/>
                    <a:gd name="T63" fmla="*/ 197 h 561"/>
                    <a:gd name="T64" fmla="*/ 170 w 724"/>
                    <a:gd name="T65" fmla="*/ 170 h 561"/>
                    <a:gd name="T66" fmla="*/ 556 w 724"/>
                    <a:gd name="T67" fmla="*/ 118 h 561"/>
                    <a:gd name="T68" fmla="*/ 549 w 724"/>
                    <a:gd name="T69" fmla="*/ 123 h 561"/>
                    <a:gd name="T70" fmla="*/ 544 w 724"/>
                    <a:gd name="T71" fmla="*/ 118 h 561"/>
                    <a:gd name="T72" fmla="*/ 544 w 724"/>
                    <a:gd name="T73" fmla="*/ 199 h 561"/>
                    <a:gd name="T74" fmla="*/ 544 w 724"/>
                    <a:gd name="T75" fmla="*/ 143 h 561"/>
                    <a:gd name="T76" fmla="*/ 549 w 724"/>
                    <a:gd name="T77" fmla="*/ 114 h 561"/>
                    <a:gd name="T78" fmla="*/ 551 w 724"/>
                    <a:gd name="T79" fmla="*/ 118 h 561"/>
                    <a:gd name="T80" fmla="*/ 551 w 724"/>
                    <a:gd name="T81" fmla="*/ 119 h 561"/>
                    <a:gd name="T82" fmla="*/ 548 w 724"/>
                    <a:gd name="T83" fmla="*/ 117 h 561"/>
                    <a:gd name="T84" fmla="*/ 548 w 724"/>
                    <a:gd name="T85" fmla="*/ 115 h 561"/>
                    <a:gd name="T86" fmla="*/ 96 w 724"/>
                    <a:gd name="T87" fmla="*/ 427 h 561"/>
                    <a:gd name="T88" fmla="*/ 371 w 724"/>
                    <a:gd name="T89" fmla="*/ 411 h 561"/>
                    <a:gd name="T90" fmla="*/ 64 w 724"/>
                    <a:gd name="T91" fmla="*/ 561 h 561"/>
                    <a:gd name="T92" fmla="*/ 660 w 724"/>
                    <a:gd name="T93" fmla="*/ 0 h 561"/>
                    <a:gd name="T94" fmla="*/ 692 w 724"/>
                    <a:gd name="T95" fmla="*/ 284 h 561"/>
                    <a:gd name="T96" fmla="*/ 32 w 724"/>
                    <a:gd name="T97" fmla="*/ 63 h 561"/>
                    <a:gd name="T98" fmla="*/ 32 w 724"/>
                    <a:gd name="T99" fmla="*/ 497 h 5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24" h="561">
                      <a:moveTo>
                        <a:pt x="347" y="129"/>
                      </a:moveTo>
                      <a:cubicBezTo>
                        <a:pt x="366" y="129"/>
                        <a:pt x="366" y="129"/>
                        <a:pt x="366" y="129"/>
                      </a:cubicBezTo>
                      <a:cubicBezTo>
                        <a:pt x="366" y="201"/>
                        <a:pt x="366" y="201"/>
                        <a:pt x="366" y="201"/>
                      </a:cubicBezTo>
                      <a:cubicBezTo>
                        <a:pt x="347" y="201"/>
                        <a:pt x="347" y="201"/>
                        <a:pt x="347" y="201"/>
                      </a:cubicBezTo>
                      <a:cubicBezTo>
                        <a:pt x="347" y="192"/>
                        <a:pt x="347" y="192"/>
                        <a:pt x="347" y="192"/>
                      </a:cubicBezTo>
                      <a:cubicBezTo>
                        <a:pt x="344" y="196"/>
                        <a:pt x="340" y="199"/>
                        <a:pt x="336" y="200"/>
                      </a:cubicBezTo>
                      <a:cubicBezTo>
                        <a:pt x="332" y="202"/>
                        <a:pt x="328" y="203"/>
                        <a:pt x="323" y="203"/>
                      </a:cubicBezTo>
                      <a:cubicBezTo>
                        <a:pt x="317" y="203"/>
                        <a:pt x="312" y="202"/>
                        <a:pt x="308" y="200"/>
                      </a:cubicBezTo>
                      <a:cubicBezTo>
                        <a:pt x="304" y="197"/>
                        <a:pt x="301" y="194"/>
                        <a:pt x="300" y="190"/>
                      </a:cubicBezTo>
                      <a:cubicBezTo>
                        <a:pt x="299" y="188"/>
                        <a:pt x="299" y="187"/>
                        <a:pt x="299" y="186"/>
                      </a:cubicBezTo>
                      <a:cubicBezTo>
                        <a:pt x="298" y="185"/>
                        <a:pt x="298" y="184"/>
                        <a:pt x="298" y="182"/>
                      </a:cubicBezTo>
                      <a:cubicBezTo>
                        <a:pt x="298" y="181"/>
                        <a:pt x="298" y="179"/>
                        <a:pt x="298" y="177"/>
                      </a:cubicBezTo>
                      <a:cubicBezTo>
                        <a:pt x="298" y="175"/>
                        <a:pt x="297" y="173"/>
                        <a:pt x="297" y="170"/>
                      </a:cubicBezTo>
                      <a:cubicBezTo>
                        <a:pt x="297" y="129"/>
                        <a:pt x="297" y="129"/>
                        <a:pt x="297" y="129"/>
                      </a:cubicBezTo>
                      <a:cubicBezTo>
                        <a:pt x="317" y="129"/>
                        <a:pt x="317" y="129"/>
                        <a:pt x="317" y="129"/>
                      </a:cubicBezTo>
                      <a:cubicBezTo>
                        <a:pt x="317" y="170"/>
                        <a:pt x="317" y="170"/>
                        <a:pt x="317" y="170"/>
                      </a:cubicBezTo>
                      <a:cubicBezTo>
                        <a:pt x="317" y="174"/>
                        <a:pt x="317" y="177"/>
                        <a:pt x="317" y="179"/>
                      </a:cubicBezTo>
                      <a:cubicBezTo>
                        <a:pt x="317" y="181"/>
                        <a:pt x="318" y="182"/>
                        <a:pt x="319" y="184"/>
                      </a:cubicBezTo>
                      <a:cubicBezTo>
                        <a:pt x="321" y="188"/>
                        <a:pt x="325" y="190"/>
                        <a:pt x="331" y="190"/>
                      </a:cubicBezTo>
                      <a:cubicBezTo>
                        <a:pt x="338" y="190"/>
                        <a:pt x="343" y="187"/>
                        <a:pt x="345" y="181"/>
                      </a:cubicBezTo>
                      <a:cubicBezTo>
                        <a:pt x="346" y="179"/>
                        <a:pt x="347" y="178"/>
                        <a:pt x="347" y="176"/>
                      </a:cubicBezTo>
                      <a:cubicBezTo>
                        <a:pt x="347" y="174"/>
                        <a:pt x="347" y="171"/>
                        <a:pt x="347" y="168"/>
                      </a:cubicBezTo>
                      <a:lnTo>
                        <a:pt x="347" y="129"/>
                      </a:lnTo>
                      <a:close/>
                      <a:moveTo>
                        <a:pt x="266" y="201"/>
                      </a:moveTo>
                      <a:cubicBezTo>
                        <a:pt x="285" y="201"/>
                        <a:pt x="285" y="201"/>
                        <a:pt x="285" y="201"/>
                      </a:cubicBezTo>
                      <a:cubicBezTo>
                        <a:pt x="285" y="95"/>
                        <a:pt x="285" y="95"/>
                        <a:pt x="285" y="95"/>
                      </a:cubicBezTo>
                      <a:cubicBezTo>
                        <a:pt x="266" y="95"/>
                        <a:pt x="266" y="95"/>
                        <a:pt x="266" y="95"/>
                      </a:cubicBezTo>
                      <a:lnTo>
                        <a:pt x="266" y="201"/>
                      </a:lnTo>
                      <a:close/>
                      <a:moveTo>
                        <a:pt x="523" y="134"/>
                      </a:moveTo>
                      <a:cubicBezTo>
                        <a:pt x="508" y="128"/>
                        <a:pt x="508" y="128"/>
                        <a:pt x="508" y="128"/>
                      </a:cubicBezTo>
                      <a:cubicBezTo>
                        <a:pt x="483" y="157"/>
                        <a:pt x="483" y="157"/>
                        <a:pt x="483" y="157"/>
                      </a:cubicBezTo>
                      <a:cubicBezTo>
                        <a:pt x="481" y="157"/>
                        <a:pt x="481" y="157"/>
                        <a:pt x="481" y="157"/>
                      </a:cubicBezTo>
                      <a:cubicBezTo>
                        <a:pt x="481" y="95"/>
                        <a:pt x="481" y="95"/>
                        <a:pt x="481" y="95"/>
                      </a:cubicBezTo>
                      <a:cubicBezTo>
                        <a:pt x="462" y="95"/>
                        <a:pt x="462" y="95"/>
                        <a:pt x="462" y="95"/>
                      </a:cubicBezTo>
                      <a:cubicBezTo>
                        <a:pt x="462" y="201"/>
                        <a:pt x="462" y="201"/>
                        <a:pt x="462" y="201"/>
                      </a:cubicBezTo>
                      <a:cubicBezTo>
                        <a:pt x="481" y="201"/>
                        <a:pt x="481" y="201"/>
                        <a:pt x="481" y="201"/>
                      </a:cubicBezTo>
                      <a:cubicBezTo>
                        <a:pt x="481" y="163"/>
                        <a:pt x="481" y="163"/>
                        <a:pt x="481" y="163"/>
                      </a:cubicBezTo>
                      <a:cubicBezTo>
                        <a:pt x="510" y="203"/>
                        <a:pt x="510" y="203"/>
                        <a:pt x="510" y="203"/>
                      </a:cubicBezTo>
                      <a:cubicBezTo>
                        <a:pt x="527" y="196"/>
                        <a:pt x="527" y="196"/>
                        <a:pt x="527" y="196"/>
                      </a:cubicBezTo>
                      <a:cubicBezTo>
                        <a:pt x="498" y="160"/>
                        <a:pt x="498" y="160"/>
                        <a:pt x="498" y="160"/>
                      </a:cubicBezTo>
                      <a:lnTo>
                        <a:pt x="523" y="134"/>
                      </a:lnTo>
                      <a:close/>
                      <a:moveTo>
                        <a:pt x="448" y="148"/>
                      </a:moveTo>
                      <a:cubicBezTo>
                        <a:pt x="448" y="146"/>
                        <a:pt x="448" y="145"/>
                        <a:pt x="447" y="144"/>
                      </a:cubicBezTo>
                      <a:cubicBezTo>
                        <a:pt x="447" y="143"/>
                        <a:pt x="447" y="142"/>
                        <a:pt x="446" y="141"/>
                      </a:cubicBezTo>
                      <a:cubicBezTo>
                        <a:pt x="445" y="137"/>
                        <a:pt x="442" y="133"/>
                        <a:pt x="438" y="131"/>
                      </a:cubicBezTo>
                      <a:cubicBezTo>
                        <a:pt x="434" y="128"/>
                        <a:pt x="429" y="127"/>
                        <a:pt x="423" y="127"/>
                      </a:cubicBezTo>
                      <a:cubicBezTo>
                        <a:pt x="418" y="127"/>
                        <a:pt x="414" y="128"/>
                        <a:pt x="410" y="130"/>
                      </a:cubicBezTo>
                      <a:cubicBezTo>
                        <a:pt x="406" y="132"/>
                        <a:pt x="402" y="135"/>
                        <a:pt x="399" y="139"/>
                      </a:cubicBezTo>
                      <a:cubicBezTo>
                        <a:pt x="399" y="129"/>
                        <a:pt x="399" y="129"/>
                        <a:pt x="399" y="129"/>
                      </a:cubicBezTo>
                      <a:cubicBezTo>
                        <a:pt x="379" y="129"/>
                        <a:pt x="379" y="129"/>
                        <a:pt x="379" y="129"/>
                      </a:cubicBezTo>
                      <a:cubicBezTo>
                        <a:pt x="379" y="201"/>
                        <a:pt x="379" y="201"/>
                        <a:pt x="379" y="201"/>
                      </a:cubicBezTo>
                      <a:cubicBezTo>
                        <a:pt x="399" y="201"/>
                        <a:pt x="399" y="201"/>
                        <a:pt x="399" y="201"/>
                      </a:cubicBezTo>
                      <a:cubicBezTo>
                        <a:pt x="399" y="162"/>
                        <a:pt x="399" y="162"/>
                        <a:pt x="399" y="162"/>
                      </a:cubicBezTo>
                      <a:cubicBezTo>
                        <a:pt x="399" y="159"/>
                        <a:pt x="399" y="156"/>
                        <a:pt x="399" y="154"/>
                      </a:cubicBezTo>
                      <a:cubicBezTo>
                        <a:pt x="399" y="153"/>
                        <a:pt x="400" y="151"/>
                        <a:pt x="400" y="149"/>
                      </a:cubicBezTo>
                      <a:cubicBezTo>
                        <a:pt x="402" y="146"/>
                        <a:pt x="404" y="144"/>
                        <a:pt x="406" y="143"/>
                      </a:cubicBezTo>
                      <a:cubicBezTo>
                        <a:pt x="409" y="141"/>
                        <a:pt x="412" y="140"/>
                        <a:pt x="415" y="140"/>
                      </a:cubicBezTo>
                      <a:cubicBezTo>
                        <a:pt x="421" y="140"/>
                        <a:pt x="425" y="142"/>
                        <a:pt x="427" y="146"/>
                      </a:cubicBezTo>
                      <a:cubicBezTo>
                        <a:pt x="428" y="148"/>
                        <a:pt x="429" y="150"/>
                        <a:pt x="429" y="152"/>
                      </a:cubicBezTo>
                      <a:cubicBezTo>
                        <a:pt x="429" y="153"/>
                        <a:pt x="429" y="156"/>
                        <a:pt x="429" y="160"/>
                      </a:cubicBezTo>
                      <a:cubicBezTo>
                        <a:pt x="429" y="201"/>
                        <a:pt x="429" y="201"/>
                        <a:pt x="429" y="201"/>
                      </a:cubicBezTo>
                      <a:cubicBezTo>
                        <a:pt x="448" y="201"/>
                        <a:pt x="448" y="201"/>
                        <a:pt x="448" y="201"/>
                      </a:cubicBezTo>
                      <a:cubicBezTo>
                        <a:pt x="448" y="160"/>
                        <a:pt x="448" y="160"/>
                        <a:pt x="448" y="160"/>
                      </a:cubicBezTo>
                      <a:cubicBezTo>
                        <a:pt x="448" y="157"/>
                        <a:pt x="448" y="155"/>
                        <a:pt x="448" y="153"/>
                      </a:cubicBezTo>
                      <a:cubicBezTo>
                        <a:pt x="448" y="151"/>
                        <a:pt x="448" y="149"/>
                        <a:pt x="448" y="148"/>
                      </a:cubicBezTo>
                      <a:close/>
                      <a:moveTo>
                        <a:pt x="255" y="149"/>
                      </a:moveTo>
                      <a:cubicBezTo>
                        <a:pt x="257" y="153"/>
                        <a:pt x="258" y="158"/>
                        <a:pt x="258" y="164"/>
                      </a:cubicBezTo>
                      <a:cubicBezTo>
                        <a:pt x="258" y="169"/>
                        <a:pt x="257" y="174"/>
                        <a:pt x="255" y="179"/>
                      </a:cubicBezTo>
                      <a:cubicBezTo>
                        <a:pt x="253" y="184"/>
                        <a:pt x="251" y="188"/>
                        <a:pt x="248" y="192"/>
                      </a:cubicBezTo>
                      <a:cubicBezTo>
                        <a:pt x="245" y="195"/>
                        <a:pt x="241" y="198"/>
                        <a:pt x="237" y="200"/>
                      </a:cubicBezTo>
                      <a:cubicBezTo>
                        <a:pt x="233" y="202"/>
                        <a:pt x="228" y="203"/>
                        <a:pt x="223" y="203"/>
                      </a:cubicBezTo>
                      <a:cubicBezTo>
                        <a:pt x="221" y="203"/>
                        <a:pt x="219" y="203"/>
                        <a:pt x="217" y="202"/>
                      </a:cubicBezTo>
                      <a:cubicBezTo>
                        <a:pt x="215" y="202"/>
                        <a:pt x="213" y="201"/>
                        <a:pt x="211" y="200"/>
                      </a:cubicBezTo>
                      <a:cubicBezTo>
                        <a:pt x="210" y="200"/>
                        <a:pt x="208" y="198"/>
                        <a:pt x="206" y="197"/>
                      </a:cubicBezTo>
                      <a:cubicBezTo>
                        <a:pt x="205" y="195"/>
                        <a:pt x="203" y="194"/>
                        <a:pt x="201" y="192"/>
                      </a:cubicBezTo>
                      <a:cubicBezTo>
                        <a:pt x="201" y="237"/>
                        <a:pt x="201" y="237"/>
                        <a:pt x="201" y="237"/>
                      </a:cubicBezTo>
                      <a:cubicBezTo>
                        <a:pt x="182" y="237"/>
                        <a:pt x="182" y="237"/>
                        <a:pt x="182" y="237"/>
                      </a:cubicBezTo>
                      <a:cubicBezTo>
                        <a:pt x="182" y="129"/>
                        <a:pt x="182" y="129"/>
                        <a:pt x="182" y="129"/>
                      </a:cubicBezTo>
                      <a:cubicBezTo>
                        <a:pt x="201" y="129"/>
                        <a:pt x="201" y="129"/>
                        <a:pt x="201" y="129"/>
                      </a:cubicBezTo>
                      <a:cubicBezTo>
                        <a:pt x="201" y="140"/>
                        <a:pt x="201" y="140"/>
                        <a:pt x="201" y="140"/>
                      </a:cubicBezTo>
                      <a:cubicBezTo>
                        <a:pt x="204" y="135"/>
                        <a:pt x="208" y="132"/>
                        <a:pt x="212" y="130"/>
                      </a:cubicBezTo>
                      <a:cubicBezTo>
                        <a:pt x="216" y="128"/>
                        <a:pt x="221" y="127"/>
                        <a:pt x="226" y="127"/>
                      </a:cubicBezTo>
                      <a:cubicBezTo>
                        <a:pt x="230" y="127"/>
                        <a:pt x="235" y="128"/>
                        <a:pt x="239" y="130"/>
                      </a:cubicBezTo>
                      <a:cubicBezTo>
                        <a:pt x="243" y="132"/>
                        <a:pt x="246" y="134"/>
                        <a:pt x="249" y="137"/>
                      </a:cubicBezTo>
                      <a:cubicBezTo>
                        <a:pt x="252" y="141"/>
                        <a:pt x="254" y="144"/>
                        <a:pt x="255" y="149"/>
                      </a:cubicBezTo>
                      <a:close/>
                      <a:moveTo>
                        <a:pt x="238" y="164"/>
                      </a:moveTo>
                      <a:cubicBezTo>
                        <a:pt x="238" y="156"/>
                        <a:pt x="236" y="150"/>
                        <a:pt x="233" y="146"/>
                      </a:cubicBezTo>
                      <a:cubicBezTo>
                        <a:pt x="230" y="141"/>
                        <a:pt x="225" y="139"/>
                        <a:pt x="220" y="139"/>
                      </a:cubicBezTo>
                      <a:cubicBezTo>
                        <a:pt x="214" y="139"/>
                        <a:pt x="209" y="141"/>
                        <a:pt x="206" y="146"/>
                      </a:cubicBezTo>
                      <a:cubicBezTo>
                        <a:pt x="202" y="151"/>
                        <a:pt x="201" y="157"/>
                        <a:pt x="201" y="166"/>
                      </a:cubicBezTo>
                      <a:cubicBezTo>
                        <a:pt x="201" y="174"/>
                        <a:pt x="202" y="180"/>
                        <a:pt x="206" y="185"/>
                      </a:cubicBezTo>
                      <a:cubicBezTo>
                        <a:pt x="209" y="189"/>
                        <a:pt x="214" y="192"/>
                        <a:pt x="220" y="192"/>
                      </a:cubicBezTo>
                      <a:cubicBezTo>
                        <a:pt x="223" y="192"/>
                        <a:pt x="226" y="191"/>
                        <a:pt x="228" y="189"/>
                      </a:cubicBezTo>
                      <a:cubicBezTo>
                        <a:pt x="230" y="187"/>
                        <a:pt x="232" y="185"/>
                        <a:pt x="234" y="182"/>
                      </a:cubicBezTo>
                      <a:cubicBezTo>
                        <a:pt x="235" y="180"/>
                        <a:pt x="236" y="177"/>
                        <a:pt x="237" y="173"/>
                      </a:cubicBezTo>
                      <a:cubicBezTo>
                        <a:pt x="237" y="170"/>
                        <a:pt x="238" y="167"/>
                        <a:pt x="238" y="164"/>
                      </a:cubicBezTo>
                      <a:close/>
                      <a:moveTo>
                        <a:pt x="170" y="170"/>
                      </a:moveTo>
                      <a:cubicBezTo>
                        <a:pt x="169" y="168"/>
                        <a:pt x="167" y="166"/>
                        <a:pt x="164" y="164"/>
                      </a:cubicBezTo>
                      <a:cubicBezTo>
                        <a:pt x="162" y="162"/>
                        <a:pt x="159" y="160"/>
                        <a:pt x="155" y="157"/>
                      </a:cubicBezTo>
                      <a:cubicBezTo>
                        <a:pt x="151" y="154"/>
                        <a:pt x="149" y="152"/>
                        <a:pt x="147" y="150"/>
                      </a:cubicBezTo>
                      <a:cubicBezTo>
                        <a:pt x="146" y="149"/>
                        <a:pt x="145" y="147"/>
                        <a:pt x="145" y="145"/>
                      </a:cubicBezTo>
                      <a:cubicBezTo>
                        <a:pt x="145" y="143"/>
                        <a:pt x="146" y="142"/>
                        <a:pt x="148" y="140"/>
                      </a:cubicBezTo>
                      <a:cubicBezTo>
                        <a:pt x="149" y="139"/>
                        <a:pt x="152" y="138"/>
                        <a:pt x="154" y="138"/>
                      </a:cubicBezTo>
                      <a:cubicBezTo>
                        <a:pt x="158" y="138"/>
                        <a:pt x="162" y="140"/>
                        <a:pt x="166" y="142"/>
                      </a:cubicBezTo>
                      <a:cubicBezTo>
                        <a:pt x="172" y="133"/>
                        <a:pt x="172" y="133"/>
                        <a:pt x="172" y="133"/>
                      </a:cubicBezTo>
                      <a:cubicBezTo>
                        <a:pt x="169" y="131"/>
                        <a:pt x="166" y="130"/>
                        <a:pt x="162" y="129"/>
                      </a:cubicBezTo>
                      <a:cubicBezTo>
                        <a:pt x="159" y="128"/>
                        <a:pt x="155" y="127"/>
                        <a:pt x="151" y="127"/>
                      </a:cubicBezTo>
                      <a:cubicBezTo>
                        <a:pt x="148" y="127"/>
                        <a:pt x="144" y="128"/>
                        <a:pt x="141" y="129"/>
                      </a:cubicBezTo>
                      <a:cubicBezTo>
                        <a:pt x="138" y="130"/>
                        <a:pt x="136" y="131"/>
                        <a:pt x="134" y="133"/>
                      </a:cubicBezTo>
                      <a:cubicBezTo>
                        <a:pt x="131" y="135"/>
                        <a:pt x="130" y="137"/>
                        <a:pt x="129" y="139"/>
                      </a:cubicBezTo>
                      <a:cubicBezTo>
                        <a:pt x="127" y="142"/>
                        <a:pt x="127" y="144"/>
                        <a:pt x="127" y="147"/>
                      </a:cubicBezTo>
                      <a:cubicBezTo>
                        <a:pt x="127" y="150"/>
                        <a:pt x="127" y="152"/>
                        <a:pt x="128" y="154"/>
                      </a:cubicBezTo>
                      <a:cubicBezTo>
                        <a:pt x="129" y="156"/>
                        <a:pt x="130" y="158"/>
                        <a:pt x="132" y="160"/>
                      </a:cubicBezTo>
                      <a:cubicBezTo>
                        <a:pt x="133" y="161"/>
                        <a:pt x="135" y="163"/>
                        <a:pt x="137" y="164"/>
                      </a:cubicBezTo>
                      <a:cubicBezTo>
                        <a:pt x="138" y="166"/>
                        <a:pt x="140" y="167"/>
                        <a:pt x="142" y="168"/>
                      </a:cubicBezTo>
                      <a:cubicBezTo>
                        <a:pt x="145" y="170"/>
                        <a:pt x="147" y="172"/>
                        <a:pt x="148" y="173"/>
                      </a:cubicBezTo>
                      <a:cubicBezTo>
                        <a:pt x="150" y="174"/>
                        <a:pt x="151" y="176"/>
                        <a:pt x="152" y="177"/>
                      </a:cubicBezTo>
                      <a:cubicBezTo>
                        <a:pt x="153" y="178"/>
                        <a:pt x="154" y="179"/>
                        <a:pt x="154" y="180"/>
                      </a:cubicBezTo>
                      <a:cubicBezTo>
                        <a:pt x="154" y="181"/>
                        <a:pt x="154" y="182"/>
                        <a:pt x="154" y="183"/>
                      </a:cubicBezTo>
                      <a:cubicBezTo>
                        <a:pt x="154" y="186"/>
                        <a:pt x="154" y="188"/>
                        <a:pt x="152" y="189"/>
                      </a:cubicBezTo>
                      <a:cubicBezTo>
                        <a:pt x="150" y="191"/>
                        <a:pt x="147" y="192"/>
                        <a:pt x="144" y="192"/>
                      </a:cubicBezTo>
                      <a:cubicBezTo>
                        <a:pt x="142" y="192"/>
                        <a:pt x="139" y="191"/>
                        <a:pt x="137" y="190"/>
                      </a:cubicBezTo>
                      <a:cubicBezTo>
                        <a:pt x="134" y="189"/>
                        <a:pt x="132" y="187"/>
                        <a:pt x="129" y="185"/>
                      </a:cubicBezTo>
                      <a:cubicBezTo>
                        <a:pt x="123" y="195"/>
                        <a:pt x="123" y="195"/>
                        <a:pt x="123" y="195"/>
                      </a:cubicBezTo>
                      <a:cubicBezTo>
                        <a:pt x="126" y="198"/>
                        <a:pt x="130" y="200"/>
                        <a:pt x="134" y="201"/>
                      </a:cubicBezTo>
                      <a:cubicBezTo>
                        <a:pt x="138" y="202"/>
                        <a:pt x="142" y="203"/>
                        <a:pt x="147" y="203"/>
                      </a:cubicBezTo>
                      <a:cubicBezTo>
                        <a:pt x="150" y="203"/>
                        <a:pt x="154" y="202"/>
                        <a:pt x="157" y="201"/>
                      </a:cubicBezTo>
                      <a:cubicBezTo>
                        <a:pt x="161" y="200"/>
                        <a:pt x="164" y="199"/>
                        <a:pt x="166" y="197"/>
                      </a:cubicBezTo>
                      <a:cubicBezTo>
                        <a:pt x="168" y="195"/>
                        <a:pt x="170" y="193"/>
                        <a:pt x="172" y="190"/>
                      </a:cubicBezTo>
                      <a:cubicBezTo>
                        <a:pt x="173" y="187"/>
                        <a:pt x="174" y="184"/>
                        <a:pt x="174" y="181"/>
                      </a:cubicBezTo>
                      <a:cubicBezTo>
                        <a:pt x="174" y="179"/>
                        <a:pt x="173" y="177"/>
                        <a:pt x="173" y="175"/>
                      </a:cubicBezTo>
                      <a:cubicBezTo>
                        <a:pt x="172" y="173"/>
                        <a:pt x="171" y="172"/>
                        <a:pt x="170" y="170"/>
                      </a:cubicBezTo>
                      <a:close/>
                      <a:moveTo>
                        <a:pt x="543" y="118"/>
                      </a:moveTo>
                      <a:cubicBezTo>
                        <a:pt x="543" y="114"/>
                        <a:pt x="546" y="111"/>
                        <a:pt x="549" y="111"/>
                      </a:cubicBezTo>
                      <a:cubicBezTo>
                        <a:pt x="549" y="111"/>
                        <a:pt x="549" y="111"/>
                        <a:pt x="549" y="111"/>
                      </a:cubicBezTo>
                      <a:cubicBezTo>
                        <a:pt x="553" y="111"/>
                        <a:pt x="556" y="114"/>
                        <a:pt x="556" y="118"/>
                      </a:cubicBezTo>
                      <a:cubicBezTo>
                        <a:pt x="556" y="121"/>
                        <a:pt x="553" y="124"/>
                        <a:pt x="549" y="124"/>
                      </a:cubicBezTo>
                      <a:cubicBezTo>
                        <a:pt x="546" y="124"/>
                        <a:pt x="543" y="121"/>
                        <a:pt x="543" y="118"/>
                      </a:cubicBezTo>
                      <a:close/>
                      <a:moveTo>
                        <a:pt x="544" y="118"/>
                      </a:moveTo>
                      <a:cubicBezTo>
                        <a:pt x="544" y="121"/>
                        <a:pt x="547" y="123"/>
                        <a:pt x="549" y="123"/>
                      </a:cubicBezTo>
                      <a:cubicBezTo>
                        <a:pt x="552" y="123"/>
                        <a:pt x="555" y="121"/>
                        <a:pt x="555" y="118"/>
                      </a:cubicBezTo>
                      <a:cubicBezTo>
                        <a:pt x="555" y="114"/>
                        <a:pt x="552" y="112"/>
                        <a:pt x="549" y="112"/>
                      </a:cubicBezTo>
                      <a:cubicBezTo>
                        <a:pt x="549" y="112"/>
                        <a:pt x="549" y="112"/>
                        <a:pt x="549" y="112"/>
                      </a:cubicBezTo>
                      <a:cubicBezTo>
                        <a:pt x="547" y="112"/>
                        <a:pt x="544" y="114"/>
                        <a:pt x="544" y="118"/>
                      </a:cubicBezTo>
                      <a:close/>
                      <a:moveTo>
                        <a:pt x="544" y="143"/>
                      </a:moveTo>
                      <a:cubicBezTo>
                        <a:pt x="589" y="164"/>
                        <a:pt x="589" y="164"/>
                        <a:pt x="589" y="164"/>
                      </a:cubicBezTo>
                      <a:cubicBezTo>
                        <a:pt x="544" y="187"/>
                        <a:pt x="544" y="187"/>
                        <a:pt x="544" y="187"/>
                      </a:cubicBezTo>
                      <a:cubicBezTo>
                        <a:pt x="544" y="199"/>
                        <a:pt x="544" y="199"/>
                        <a:pt x="544" y="199"/>
                      </a:cubicBezTo>
                      <a:cubicBezTo>
                        <a:pt x="602" y="171"/>
                        <a:pt x="602" y="171"/>
                        <a:pt x="602" y="171"/>
                      </a:cubicBezTo>
                      <a:cubicBezTo>
                        <a:pt x="602" y="159"/>
                        <a:pt x="602" y="159"/>
                        <a:pt x="602" y="159"/>
                      </a:cubicBezTo>
                      <a:cubicBezTo>
                        <a:pt x="544" y="130"/>
                        <a:pt x="544" y="130"/>
                        <a:pt x="544" y="130"/>
                      </a:cubicBezTo>
                      <a:lnTo>
                        <a:pt x="544" y="143"/>
                      </a:lnTo>
                      <a:close/>
                      <a:moveTo>
                        <a:pt x="548" y="121"/>
                      </a:moveTo>
                      <a:cubicBezTo>
                        <a:pt x="547" y="121"/>
                        <a:pt x="547" y="121"/>
                        <a:pt x="547" y="121"/>
                      </a:cubicBezTo>
                      <a:cubicBezTo>
                        <a:pt x="547" y="114"/>
                        <a:pt x="547" y="114"/>
                        <a:pt x="547" y="114"/>
                      </a:cubicBezTo>
                      <a:cubicBezTo>
                        <a:pt x="548" y="114"/>
                        <a:pt x="548" y="114"/>
                        <a:pt x="549" y="114"/>
                      </a:cubicBezTo>
                      <a:cubicBezTo>
                        <a:pt x="550" y="114"/>
                        <a:pt x="551" y="114"/>
                        <a:pt x="551" y="114"/>
                      </a:cubicBezTo>
                      <a:cubicBezTo>
                        <a:pt x="552" y="115"/>
                        <a:pt x="552" y="115"/>
                        <a:pt x="552" y="116"/>
                      </a:cubicBezTo>
                      <a:cubicBezTo>
                        <a:pt x="552" y="117"/>
                        <a:pt x="551" y="117"/>
                        <a:pt x="551" y="118"/>
                      </a:cubicBezTo>
                      <a:cubicBezTo>
                        <a:pt x="551" y="118"/>
                        <a:pt x="551" y="118"/>
                        <a:pt x="551" y="118"/>
                      </a:cubicBezTo>
                      <a:cubicBezTo>
                        <a:pt x="551" y="118"/>
                        <a:pt x="552" y="118"/>
                        <a:pt x="552" y="119"/>
                      </a:cubicBezTo>
                      <a:cubicBezTo>
                        <a:pt x="552" y="121"/>
                        <a:pt x="552" y="121"/>
                        <a:pt x="552" y="121"/>
                      </a:cubicBezTo>
                      <a:cubicBezTo>
                        <a:pt x="551" y="121"/>
                        <a:pt x="551" y="121"/>
                        <a:pt x="551" y="121"/>
                      </a:cubicBezTo>
                      <a:cubicBezTo>
                        <a:pt x="551" y="121"/>
                        <a:pt x="551" y="120"/>
                        <a:pt x="551" y="119"/>
                      </a:cubicBezTo>
                      <a:cubicBezTo>
                        <a:pt x="550" y="119"/>
                        <a:pt x="550" y="118"/>
                        <a:pt x="549" y="118"/>
                      </a:cubicBezTo>
                      <a:cubicBezTo>
                        <a:pt x="548" y="118"/>
                        <a:pt x="548" y="118"/>
                        <a:pt x="548" y="118"/>
                      </a:cubicBezTo>
                      <a:lnTo>
                        <a:pt x="548" y="121"/>
                      </a:lnTo>
                      <a:close/>
                      <a:moveTo>
                        <a:pt x="548" y="117"/>
                      </a:moveTo>
                      <a:cubicBezTo>
                        <a:pt x="549" y="117"/>
                        <a:pt x="549" y="117"/>
                        <a:pt x="549" y="117"/>
                      </a:cubicBezTo>
                      <a:cubicBezTo>
                        <a:pt x="550" y="117"/>
                        <a:pt x="551" y="117"/>
                        <a:pt x="551" y="116"/>
                      </a:cubicBezTo>
                      <a:cubicBezTo>
                        <a:pt x="551" y="115"/>
                        <a:pt x="550" y="115"/>
                        <a:pt x="549" y="115"/>
                      </a:cubicBezTo>
                      <a:cubicBezTo>
                        <a:pt x="549" y="115"/>
                        <a:pt x="548" y="115"/>
                        <a:pt x="548" y="115"/>
                      </a:cubicBezTo>
                      <a:lnTo>
                        <a:pt x="548" y="117"/>
                      </a:lnTo>
                      <a:close/>
                      <a:moveTo>
                        <a:pt x="371" y="411"/>
                      </a:moveTo>
                      <a:cubicBezTo>
                        <a:pt x="112" y="411"/>
                        <a:pt x="112" y="411"/>
                        <a:pt x="112" y="411"/>
                      </a:cubicBezTo>
                      <a:cubicBezTo>
                        <a:pt x="103" y="411"/>
                        <a:pt x="96" y="418"/>
                        <a:pt x="96" y="427"/>
                      </a:cubicBezTo>
                      <a:cubicBezTo>
                        <a:pt x="96" y="436"/>
                        <a:pt x="103" y="443"/>
                        <a:pt x="112" y="443"/>
                      </a:cubicBezTo>
                      <a:cubicBezTo>
                        <a:pt x="371" y="443"/>
                        <a:pt x="371" y="443"/>
                        <a:pt x="371" y="443"/>
                      </a:cubicBezTo>
                      <a:cubicBezTo>
                        <a:pt x="380" y="443"/>
                        <a:pt x="387" y="436"/>
                        <a:pt x="387" y="427"/>
                      </a:cubicBezTo>
                      <a:cubicBezTo>
                        <a:pt x="387" y="418"/>
                        <a:pt x="380" y="411"/>
                        <a:pt x="371" y="411"/>
                      </a:cubicBezTo>
                      <a:close/>
                      <a:moveTo>
                        <a:pt x="724" y="63"/>
                      </a:moveTo>
                      <a:cubicBezTo>
                        <a:pt x="724" y="497"/>
                        <a:pt x="724" y="497"/>
                        <a:pt x="724" y="497"/>
                      </a:cubicBezTo>
                      <a:cubicBezTo>
                        <a:pt x="724" y="532"/>
                        <a:pt x="695" y="561"/>
                        <a:pt x="660" y="561"/>
                      </a:cubicBezTo>
                      <a:cubicBezTo>
                        <a:pt x="64" y="561"/>
                        <a:pt x="64" y="561"/>
                        <a:pt x="64" y="561"/>
                      </a:cubicBezTo>
                      <a:cubicBezTo>
                        <a:pt x="29" y="561"/>
                        <a:pt x="0" y="532"/>
                        <a:pt x="0" y="497"/>
                      </a:cubicBezTo>
                      <a:cubicBezTo>
                        <a:pt x="0" y="63"/>
                        <a:pt x="0" y="63"/>
                        <a:pt x="0" y="63"/>
                      </a:cubicBezTo>
                      <a:cubicBezTo>
                        <a:pt x="0" y="28"/>
                        <a:pt x="29" y="0"/>
                        <a:pt x="64" y="0"/>
                      </a:cubicBezTo>
                      <a:cubicBezTo>
                        <a:pt x="660" y="0"/>
                        <a:pt x="660" y="0"/>
                        <a:pt x="660" y="0"/>
                      </a:cubicBezTo>
                      <a:cubicBezTo>
                        <a:pt x="695" y="0"/>
                        <a:pt x="724" y="28"/>
                        <a:pt x="724" y="63"/>
                      </a:cubicBezTo>
                      <a:close/>
                      <a:moveTo>
                        <a:pt x="32" y="63"/>
                      </a:moveTo>
                      <a:cubicBezTo>
                        <a:pt x="32" y="284"/>
                        <a:pt x="32" y="284"/>
                        <a:pt x="32" y="284"/>
                      </a:cubicBezTo>
                      <a:cubicBezTo>
                        <a:pt x="692" y="284"/>
                        <a:pt x="692" y="284"/>
                        <a:pt x="692" y="284"/>
                      </a:cubicBezTo>
                      <a:cubicBezTo>
                        <a:pt x="692" y="63"/>
                        <a:pt x="692" y="63"/>
                        <a:pt x="692" y="63"/>
                      </a:cubicBezTo>
                      <a:cubicBezTo>
                        <a:pt x="692" y="46"/>
                        <a:pt x="678" y="32"/>
                        <a:pt x="660" y="32"/>
                      </a:cubicBezTo>
                      <a:cubicBezTo>
                        <a:pt x="64" y="32"/>
                        <a:pt x="64" y="32"/>
                        <a:pt x="64" y="32"/>
                      </a:cubicBezTo>
                      <a:cubicBezTo>
                        <a:pt x="46" y="32"/>
                        <a:pt x="32" y="46"/>
                        <a:pt x="32" y="63"/>
                      </a:cubicBezTo>
                      <a:close/>
                      <a:moveTo>
                        <a:pt x="692" y="497"/>
                      </a:moveTo>
                      <a:cubicBezTo>
                        <a:pt x="692" y="316"/>
                        <a:pt x="692" y="316"/>
                        <a:pt x="692" y="316"/>
                      </a:cubicBezTo>
                      <a:cubicBezTo>
                        <a:pt x="32" y="316"/>
                        <a:pt x="32" y="316"/>
                        <a:pt x="32" y="316"/>
                      </a:cubicBezTo>
                      <a:cubicBezTo>
                        <a:pt x="32" y="497"/>
                        <a:pt x="32" y="497"/>
                        <a:pt x="32" y="497"/>
                      </a:cubicBezTo>
                      <a:cubicBezTo>
                        <a:pt x="32" y="515"/>
                        <a:pt x="46" y="529"/>
                        <a:pt x="64" y="529"/>
                      </a:cubicBezTo>
                      <a:cubicBezTo>
                        <a:pt x="660" y="529"/>
                        <a:pt x="660" y="529"/>
                        <a:pt x="660" y="529"/>
                      </a:cubicBezTo>
                      <a:cubicBezTo>
                        <a:pt x="678" y="529"/>
                        <a:pt x="692" y="515"/>
                        <a:pt x="692" y="497"/>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100">
                    <a:solidFill>
                      <a:srgbClr val="000000"/>
                    </a:solidFill>
                  </a:endParaRPr>
                </a:p>
              </p:txBody>
            </p:sp>
            <p:sp>
              <p:nvSpPr>
                <p:cNvPr id="42" name="Freeform 220">
                  <a:extLst>
                    <a:ext uri="{FF2B5EF4-FFF2-40B4-BE49-F238E27FC236}">
                      <a16:creationId xmlns:a16="http://schemas.microsoft.com/office/drawing/2014/main" id="{273EBA21-B851-F74A-B6C5-0100B13F83C2}"/>
                    </a:ext>
                  </a:extLst>
                </p:cNvPr>
                <p:cNvSpPr>
                  <a:spLocks noEditPoints="1"/>
                </p:cNvSpPr>
                <p:nvPr/>
              </p:nvSpPr>
              <p:spPr bwMode="auto">
                <a:xfrm>
                  <a:off x="1668159" y="2125902"/>
                  <a:ext cx="366829" cy="284239"/>
                </a:xfrm>
                <a:custGeom>
                  <a:avLst/>
                  <a:gdLst>
                    <a:gd name="T0" fmla="*/ 347 w 724"/>
                    <a:gd name="T1" fmla="*/ 201 h 561"/>
                    <a:gd name="T2" fmla="*/ 308 w 724"/>
                    <a:gd name="T3" fmla="*/ 200 h 561"/>
                    <a:gd name="T4" fmla="*/ 298 w 724"/>
                    <a:gd name="T5" fmla="*/ 177 h 561"/>
                    <a:gd name="T6" fmla="*/ 317 w 724"/>
                    <a:gd name="T7" fmla="*/ 170 h 561"/>
                    <a:gd name="T8" fmla="*/ 345 w 724"/>
                    <a:gd name="T9" fmla="*/ 181 h 561"/>
                    <a:gd name="T10" fmla="*/ 266 w 724"/>
                    <a:gd name="T11" fmla="*/ 201 h 561"/>
                    <a:gd name="T12" fmla="*/ 266 w 724"/>
                    <a:gd name="T13" fmla="*/ 201 h 561"/>
                    <a:gd name="T14" fmla="*/ 481 w 724"/>
                    <a:gd name="T15" fmla="*/ 157 h 561"/>
                    <a:gd name="T16" fmla="*/ 481 w 724"/>
                    <a:gd name="T17" fmla="*/ 201 h 561"/>
                    <a:gd name="T18" fmla="*/ 498 w 724"/>
                    <a:gd name="T19" fmla="*/ 160 h 561"/>
                    <a:gd name="T20" fmla="*/ 446 w 724"/>
                    <a:gd name="T21" fmla="*/ 141 h 561"/>
                    <a:gd name="T22" fmla="*/ 399 w 724"/>
                    <a:gd name="T23" fmla="*/ 139 h 561"/>
                    <a:gd name="T24" fmla="*/ 399 w 724"/>
                    <a:gd name="T25" fmla="*/ 201 h 561"/>
                    <a:gd name="T26" fmla="*/ 406 w 724"/>
                    <a:gd name="T27" fmla="*/ 143 h 561"/>
                    <a:gd name="T28" fmla="*/ 429 w 724"/>
                    <a:gd name="T29" fmla="*/ 160 h 561"/>
                    <a:gd name="T30" fmla="*/ 448 w 724"/>
                    <a:gd name="T31" fmla="*/ 153 h 561"/>
                    <a:gd name="T32" fmla="*/ 255 w 724"/>
                    <a:gd name="T33" fmla="*/ 179 h 561"/>
                    <a:gd name="T34" fmla="*/ 217 w 724"/>
                    <a:gd name="T35" fmla="*/ 202 h 561"/>
                    <a:gd name="T36" fmla="*/ 201 w 724"/>
                    <a:gd name="T37" fmla="*/ 237 h 561"/>
                    <a:gd name="T38" fmla="*/ 201 w 724"/>
                    <a:gd name="T39" fmla="*/ 140 h 561"/>
                    <a:gd name="T40" fmla="*/ 249 w 724"/>
                    <a:gd name="T41" fmla="*/ 137 h 561"/>
                    <a:gd name="T42" fmla="*/ 220 w 724"/>
                    <a:gd name="T43" fmla="*/ 139 h 561"/>
                    <a:gd name="T44" fmla="*/ 220 w 724"/>
                    <a:gd name="T45" fmla="*/ 192 h 561"/>
                    <a:gd name="T46" fmla="*/ 238 w 724"/>
                    <a:gd name="T47" fmla="*/ 164 h 561"/>
                    <a:gd name="T48" fmla="*/ 147 w 724"/>
                    <a:gd name="T49" fmla="*/ 150 h 561"/>
                    <a:gd name="T50" fmla="*/ 166 w 724"/>
                    <a:gd name="T51" fmla="*/ 142 h 561"/>
                    <a:gd name="T52" fmla="*/ 141 w 724"/>
                    <a:gd name="T53" fmla="*/ 129 h 561"/>
                    <a:gd name="T54" fmla="*/ 128 w 724"/>
                    <a:gd name="T55" fmla="*/ 154 h 561"/>
                    <a:gd name="T56" fmla="*/ 148 w 724"/>
                    <a:gd name="T57" fmla="*/ 173 h 561"/>
                    <a:gd name="T58" fmla="*/ 152 w 724"/>
                    <a:gd name="T59" fmla="*/ 189 h 561"/>
                    <a:gd name="T60" fmla="*/ 123 w 724"/>
                    <a:gd name="T61" fmla="*/ 195 h 561"/>
                    <a:gd name="T62" fmla="*/ 166 w 724"/>
                    <a:gd name="T63" fmla="*/ 197 h 561"/>
                    <a:gd name="T64" fmla="*/ 170 w 724"/>
                    <a:gd name="T65" fmla="*/ 170 h 561"/>
                    <a:gd name="T66" fmla="*/ 556 w 724"/>
                    <a:gd name="T67" fmla="*/ 118 h 561"/>
                    <a:gd name="T68" fmla="*/ 549 w 724"/>
                    <a:gd name="T69" fmla="*/ 123 h 561"/>
                    <a:gd name="T70" fmla="*/ 544 w 724"/>
                    <a:gd name="T71" fmla="*/ 118 h 561"/>
                    <a:gd name="T72" fmla="*/ 544 w 724"/>
                    <a:gd name="T73" fmla="*/ 199 h 561"/>
                    <a:gd name="T74" fmla="*/ 544 w 724"/>
                    <a:gd name="T75" fmla="*/ 143 h 561"/>
                    <a:gd name="T76" fmla="*/ 549 w 724"/>
                    <a:gd name="T77" fmla="*/ 114 h 561"/>
                    <a:gd name="T78" fmla="*/ 551 w 724"/>
                    <a:gd name="T79" fmla="*/ 118 h 561"/>
                    <a:gd name="T80" fmla="*/ 551 w 724"/>
                    <a:gd name="T81" fmla="*/ 119 h 561"/>
                    <a:gd name="T82" fmla="*/ 548 w 724"/>
                    <a:gd name="T83" fmla="*/ 117 h 561"/>
                    <a:gd name="T84" fmla="*/ 548 w 724"/>
                    <a:gd name="T85" fmla="*/ 115 h 561"/>
                    <a:gd name="T86" fmla="*/ 96 w 724"/>
                    <a:gd name="T87" fmla="*/ 427 h 561"/>
                    <a:gd name="T88" fmla="*/ 371 w 724"/>
                    <a:gd name="T89" fmla="*/ 411 h 561"/>
                    <a:gd name="T90" fmla="*/ 64 w 724"/>
                    <a:gd name="T91" fmla="*/ 561 h 561"/>
                    <a:gd name="T92" fmla="*/ 660 w 724"/>
                    <a:gd name="T93" fmla="*/ 0 h 561"/>
                    <a:gd name="T94" fmla="*/ 692 w 724"/>
                    <a:gd name="T95" fmla="*/ 284 h 561"/>
                    <a:gd name="T96" fmla="*/ 32 w 724"/>
                    <a:gd name="T97" fmla="*/ 63 h 561"/>
                    <a:gd name="T98" fmla="*/ 32 w 724"/>
                    <a:gd name="T99" fmla="*/ 497 h 5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24" h="561">
                      <a:moveTo>
                        <a:pt x="347" y="129"/>
                      </a:moveTo>
                      <a:cubicBezTo>
                        <a:pt x="366" y="129"/>
                        <a:pt x="366" y="129"/>
                        <a:pt x="366" y="129"/>
                      </a:cubicBezTo>
                      <a:cubicBezTo>
                        <a:pt x="366" y="201"/>
                        <a:pt x="366" y="201"/>
                        <a:pt x="366" y="201"/>
                      </a:cubicBezTo>
                      <a:cubicBezTo>
                        <a:pt x="347" y="201"/>
                        <a:pt x="347" y="201"/>
                        <a:pt x="347" y="201"/>
                      </a:cubicBezTo>
                      <a:cubicBezTo>
                        <a:pt x="347" y="192"/>
                        <a:pt x="347" y="192"/>
                        <a:pt x="347" y="192"/>
                      </a:cubicBezTo>
                      <a:cubicBezTo>
                        <a:pt x="344" y="196"/>
                        <a:pt x="340" y="199"/>
                        <a:pt x="336" y="200"/>
                      </a:cubicBezTo>
                      <a:cubicBezTo>
                        <a:pt x="332" y="202"/>
                        <a:pt x="328" y="203"/>
                        <a:pt x="323" y="203"/>
                      </a:cubicBezTo>
                      <a:cubicBezTo>
                        <a:pt x="317" y="203"/>
                        <a:pt x="312" y="202"/>
                        <a:pt x="308" y="200"/>
                      </a:cubicBezTo>
                      <a:cubicBezTo>
                        <a:pt x="304" y="197"/>
                        <a:pt x="301" y="194"/>
                        <a:pt x="300" y="190"/>
                      </a:cubicBezTo>
                      <a:cubicBezTo>
                        <a:pt x="299" y="188"/>
                        <a:pt x="299" y="187"/>
                        <a:pt x="299" y="186"/>
                      </a:cubicBezTo>
                      <a:cubicBezTo>
                        <a:pt x="298" y="185"/>
                        <a:pt x="298" y="184"/>
                        <a:pt x="298" y="182"/>
                      </a:cubicBezTo>
                      <a:cubicBezTo>
                        <a:pt x="298" y="181"/>
                        <a:pt x="298" y="179"/>
                        <a:pt x="298" y="177"/>
                      </a:cubicBezTo>
                      <a:cubicBezTo>
                        <a:pt x="298" y="175"/>
                        <a:pt x="297" y="173"/>
                        <a:pt x="297" y="170"/>
                      </a:cubicBezTo>
                      <a:cubicBezTo>
                        <a:pt x="297" y="129"/>
                        <a:pt x="297" y="129"/>
                        <a:pt x="297" y="129"/>
                      </a:cubicBezTo>
                      <a:cubicBezTo>
                        <a:pt x="317" y="129"/>
                        <a:pt x="317" y="129"/>
                        <a:pt x="317" y="129"/>
                      </a:cubicBezTo>
                      <a:cubicBezTo>
                        <a:pt x="317" y="170"/>
                        <a:pt x="317" y="170"/>
                        <a:pt x="317" y="170"/>
                      </a:cubicBezTo>
                      <a:cubicBezTo>
                        <a:pt x="317" y="174"/>
                        <a:pt x="317" y="177"/>
                        <a:pt x="317" y="179"/>
                      </a:cubicBezTo>
                      <a:cubicBezTo>
                        <a:pt x="317" y="181"/>
                        <a:pt x="318" y="182"/>
                        <a:pt x="319" y="184"/>
                      </a:cubicBezTo>
                      <a:cubicBezTo>
                        <a:pt x="321" y="188"/>
                        <a:pt x="325" y="190"/>
                        <a:pt x="331" y="190"/>
                      </a:cubicBezTo>
                      <a:cubicBezTo>
                        <a:pt x="338" y="190"/>
                        <a:pt x="343" y="187"/>
                        <a:pt x="345" y="181"/>
                      </a:cubicBezTo>
                      <a:cubicBezTo>
                        <a:pt x="346" y="179"/>
                        <a:pt x="347" y="178"/>
                        <a:pt x="347" y="176"/>
                      </a:cubicBezTo>
                      <a:cubicBezTo>
                        <a:pt x="347" y="174"/>
                        <a:pt x="347" y="171"/>
                        <a:pt x="347" y="168"/>
                      </a:cubicBezTo>
                      <a:lnTo>
                        <a:pt x="347" y="129"/>
                      </a:lnTo>
                      <a:close/>
                      <a:moveTo>
                        <a:pt x="266" y="201"/>
                      </a:moveTo>
                      <a:cubicBezTo>
                        <a:pt x="285" y="201"/>
                        <a:pt x="285" y="201"/>
                        <a:pt x="285" y="201"/>
                      </a:cubicBezTo>
                      <a:cubicBezTo>
                        <a:pt x="285" y="95"/>
                        <a:pt x="285" y="95"/>
                        <a:pt x="285" y="95"/>
                      </a:cubicBezTo>
                      <a:cubicBezTo>
                        <a:pt x="266" y="95"/>
                        <a:pt x="266" y="95"/>
                        <a:pt x="266" y="95"/>
                      </a:cubicBezTo>
                      <a:lnTo>
                        <a:pt x="266" y="201"/>
                      </a:lnTo>
                      <a:close/>
                      <a:moveTo>
                        <a:pt x="523" y="134"/>
                      </a:moveTo>
                      <a:cubicBezTo>
                        <a:pt x="508" y="128"/>
                        <a:pt x="508" y="128"/>
                        <a:pt x="508" y="128"/>
                      </a:cubicBezTo>
                      <a:cubicBezTo>
                        <a:pt x="483" y="157"/>
                        <a:pt x="483" y="157"/>
                        <a:pt x="483" y="157"/>
                      </a:cubicBezTo>
                      <a:cubicBezTo>
                        <a:pt x="481" y="157"/>
                        <a:pt x="481" y="157"/>
                        <a:pt x="481" y="157"/>
                      </a:cubicBezTo>
                      <a:cubicBezTo>
                        <a:pt x="481" y="95"/>
                        <a:pt x="481" y="95"/>
                        <a:pt x="481" y="95"/>
                      </a:cubicBezTo>
                      <a:cubicBezTo>
                        <a:pt x="462" y="95"/>
                        <a:pt x="462" y="95"/>
                        <a:pt x="462" y="95"/>
                      </a:cubicBezTo>
                      <a:cubicBezTo>
                        <a:pt x="462" y="201"/>
                        <a:pt x="462" y="201"/>
                        <a:pt x="462" y="201"/>
                      </a:cubicBezTo>
                      <a:cubicBezTo>
                        <a:pt x="481" y="201"/>
                        <a:pt x="481" y="201"/>
                        <a:pt x="481" y="201"/>
                      </a:cubicBezTo>
                      <a:cubicBezTo>
                        <a:pt x="481" y="163"/>
                        <a:pt x="481" y="163"/>
                        <a:pt x="481" y="163"/>
                      </a:cubicBezTo>
                      <a:cubicBezTo>
                        <a:pt x="510" y="203"/>
                        <a:pt x="510" y="203"/>
                        <a:pt x="510" y="203"/>
                      </a:cubicBezTo>
                      <a:cubicBezTo>
                        <a:pt x="527" y="196"/>
                        <a:pt x="527" y="196"/>
                        <a:pt x="527" y="196"/>
                      </a:cubicBezTo>
                      <a:cubicBezTo>
                        <a:pt x="498" y="160"/>
                        <a:pt x="498" y="160"/>
                        <a:pt x="498" y="160"/>
                      </a:cubicBezTo>
                      <a:lnTo>
                        <a:pt x="523" y="134"/>
                      </a:lnTo>
                      <a:close/>
                      <a:moveTo>
                        <a:pt x="448" y="148"/>
                      </a:moveTo>
                      <a:cubicBezTo>
                        <a:pt x="448" y="146"/>
                        <a:pt x="448" y="145"/>
                        <a:pt x="447" y="144"/>
                      </a:cubicBezTo>
                      <a:cubicBezTo>
                        <a:pt x="447" y="143"/>
                        <a:pt x="447" y="142"/>
                        <a:pt x="446" y="141"/>
                      </a:cubicBezTo>
                      <a:cubicBezTo>
                        <a:pt x="445" y="137"/>
                        <a:pt x="442" y="133"/>
                        <a:pt x="438" y="131"/>
                      </a:cubicBezTo>
                      <a:cubicBezTo>
                        <a:pt x="434" y="128"/>
                        <a:pt x="429" y="127"/>
                        <a:pt x="423" y="127"/>
                      </a:cubicBezTo>
                      <a:cubicBezTo>
                        <a:pt x="418" y="127"/>
                        <a:pt x="414" y="128"/>
                        <a:pt x="410" y="130"/>
                      </a:cubicBezTo>
                      <a:cubicBezTo>
                        <a:pt x="406" y="132"/>
                        <a:pt x="402" y="135"/>
                        <a:pt x="399" y="139"/>
                      </a:cubicBezTo>
                      <a:cubicBezTo>
                        <a:pt x="399" y="129"/>
                        <a:pt x="399" y="129"/>
                        <a:pt x="399" y="129"/>
                      </a:cubicBezTo>
                      <a:cubicBezTo>
                        <a:pt x="379" y="129"/>
                        <a:pt x="379" y="129"/>
                        <a:pt x="379" y="129"/>
                      </a:cubicBezTo>
                      <a:cubicBezTo>
                        <a:pt x="379" y="201"/>
                        <a:pt x="379" y="201"/>
                        <a:pt x="379" y="201"/>
                      </a:cubicBezTo>
                      <a:cubicBezTo>
                        <a:pt x="399" y="201"/>
                        <a:pt x="399" y="201"/>
                        <a:pt x="399" y="201"/>
                      </a:cubicBezTo>
                      <a:cubicBezTo>
                        <a:pt x="399" y="162"/>
                        <a:pt x="399" y="162"/>
                        <a:pt x="399" y="162"/>
                      </a:cubicBezTo>
                      <a:cubicBezTo>
                        <a:pt x="399" y="159"/>
                        <a:pt x="399" y="156"/>
                        <a:pt x="399" y="154"/>
                      </a:cubicBezTo>
                      <a:cubicBezTo>
                        <a:pt x="399" y="153"/>
                        <a:pt x="400" y="151"/>
                        <a:pt x="400" y="149"/>
                      </a:cubicBezTo>
                      <a:cubicBezTo>
                        <a:pt x="402" y="146"/>
                        <a:pt x="404" y="144"/>
                        <a:pt x="406" y="143"/>
                      </a:cubicBezTo>
                      <a:cubicBezTo>
                        <a:pt x="409" y="141"/>
                        <a:pt x="412" y="140"/>
                        <a:pt x="415" y="140"/>
                      </a:cubicBezTo>
                      <a:cubicBezTo>
                        <a:pt x="421" y="140"/>
                        <a:pt x="425" y="142"/>
                        <a:pt x="427" y="146"/>
                      </a:cubicBezTo>
                      <a:cubicBezTo>
                        <a:pt x="428" y="148"/>
                        <a:pt x="429" y="150"/>
                        <a:pt x="429" y="152"/>
                      </a:cubicBezTo>
                      <a:cubicBezTo>
                        <a:pt x="429" y="153"/>
                        <a:pt x="429" y="156"/>
                        <a:pt x="429" y="160"/>
                      </a:cubicBezTo>
                      <a:cubicBezTo>
                        <a:pt x="429" y="201"/>
                        <a:pt x="429" y="201"/>
                        <a:pt x="429" y="201"/>
                      </a:cubicBezTo>
                      <a:cubicBezTo>
                        <a:pt x="448" y="201"/>
                        <a:pt x="448" y="201"/>
                        <a:pt x="448" y="201"/>
                      </a:cubicBezTo>
                      <a:cubicBezTo>
                        <a:pt x="448" y="160"/>
                        <a:pt x="448" y="160"/>
                        <a:pt x="448" y="160"/>
                      </a:cubicBezTo>
                      <a:cubicBezTo>
                        <a:pt x="448" y="157"/>
                        <a:pt x="448" y="155"/>
                        <a:pt x="448" y="153"/>
                      </a:cubicBezTo>
                      <a:cubicBezTo>
                        <a:pt x="448" y="151"/>
                        <a:pt x="448" y="149"/>
                        <a:pt x="448" y="148"/>
                      </a:cubicBezTo>
                      <a:close/>
                      <a:moveTo>
                        <a:pt x="255" y="149"/>
                      </a:moveTo>
                      <a:cubicBezTo>
                        <a:pt x="257" y="153"/>
                        <a:pt x="258" y="158"/>
                        <a:pt x="258" y="164"/>
                      </a:cubicBezTo>
                      <a:cubicBezTo>
                        <a:pt x="258" y="169"/>
                        <a:pt x="257" y="174"/>
                        <a:pt x="255" y="179"/>
                      </a:cubicBezTo>
                      <a:cubicBezTo>
                        <a:pt x="253" y="184"/>
                        <a:pt x="251" y="188"/>
                        <a:pt x="248" y="192"/>
                      </a:cubicBezTo>
                      <a:cubicBezTo>
                        <a:pt x="245" y="195"/>
                        <a:pt x="241" y="198"/>
                        <a:pt x="237" y="200"/>
                      </a:cubicBezTo>
                      <a:cubicBezTo>
                        <a:pt x="233" y="202"/>
                        <a:pt x="228" y="203"/>
                        <a:pt x="223" y="203"/>
                      </a:cubicBezTo>
                      <a:cubicBezTo>
                        <a:pt x="221" y="203"/>
                        <a:pt x="219" y="203"/>
                        <a:pt x="217" y="202"/>
                      </a:cubicBezTo>
                      <a:cubicBezTo>
                        <a:pt x="215" y="202"/>
                        <a:pt x="213" y="201"/>
                        <a:pt x="211" y="200"/>
                      </a:cubicBezTo>
                      <a:cubicBezTo>
                        <a:pt x="210" y="200"/>
                        <a:pt x="208" y="198"/>
                        <a:pt x="206" y="197"/>
                      </a:cubicBezTo>
                      <a:cubicBezTo>
                        <a:pt x="205" y="195"/>
                        <a:pt x="203" y="194"/>
                        <a:pt x="201" y="192"/>
                      </a:cubicBezTo>
                      <a:cubicBezTo>
                        <a:pt x="201" y="237"/>
                        <a:pt x="201" y="237"/>
                        <a:pt x="201" y="237"/>
                      </a:cubicBezTo>
                      <a:cubicBezTo>
                        <a:pt x="182" y="237"/>
                        <a:pt x="182" y="237"/>
                        <a:pt x="182" y="237"/>
                      </a:cubicBezTo>
                      <a:cubicBezTo>
                        <a:pt x="182" y="129"/>
                        <a:pt x="182" y="129"/>
                        <a:pt x="182" y="129"/>
                      </a:cubicBezTo>
                      <a:cubicBezTo>
                        <a:pt x="201" y="129"/>
                        <a:pt x="201" y="129"/>
                        <a:pt x="201" y="129"/>
                      </a:cubicBezTo>
                      <a:cubicBezTo>
                        <a:pt x="201" y="140"/>
                        <a:pt x="201" y="140"/>
                        <a:pt x="201" y="140"/>
                      </a:cubicBezTo>
                      <a:cubicBezTo>
                        <a:pt x="204" y="135"/>
                        <a:pt x="208" y="132"/>
                        <a:pt x="212" y="130"/>
                      </a:cubicBezTo>
                      <a:cubicBezTo>
                        <a:pt x="216" y="128"/>
                        <a:pt x="221" y="127"/>
                        <a:pt x="226" y="127"/>
                      </a:cubicBezTo>
                      <a:cubicBezTo>
                        <a:pt x="230" y="127"/>
                        <a:pt x="235" y="128"/>
                        <a:pt x="239" y="130"/>
                      </a:cubicBezTo>
                      <a:cubicBezTo>
                        <a:pt x="243" y="132"/>
                        <a:pt x="246" y="134"/>
                        <a:pt x="249" y="137"/>
                      </a:cubicBezTo>
                      <a:cubicBezTo>
                        <a:pt x="252" y="141"/>
                        <a:pt x="254" y="144"/>
                        <a:pt x="255" y="149"/>
                      </a:cubicBezTo>
                      <a:close/>
                      <a:moveTo>
                        <a:pt x="238" y="164"/>
                      </a:moveTo>
                      <a:cubicBezTo>
                        <a:pt x="238" y="156"/>
                        <a:pt x="236" y="150"/>
                        <a:pt x="233" y="146"/>
                      </a:cubicBezTo>
                      <a:cubicBezTo>
                        <a:pt x="230" y="141"/>
                        <a:pt x="225" y="139"/>
                        <a:pt x="220" y="139"/>
                      </a:cubicBezTo>
                      <a:cubicBezTo>
                        <a:pt x="214" y="139"/>
                        <a:pt x="209" y="141"/>
                        <a:pt x="206" y="146"/>
                      </a:cubicBezTo>
                      <a:cubicBezTo>
                        <a:pt x="202" y="151"/>
                        <a:pt x="201" y="157"/>
                        <a:pt x="201" y="166"/>
                      </a:cubicBezTo>
                      <a:cubicBezTo>
                        <a:pt x="201" y="174"/>
                        <a:pt x="202" y="180"/>
                        <a:pt x="206" y="185"/>
                      </a:cubicBezTo>
                      <a:cubicBezTo>
                        <a:pt x="209" y="189"/>
                        <a:pt x="214" y="192"/>
                        <a:pt x="220" y="192"/>
                      </a:cubicBezTo>
                      <a:cubicBezTo>
                        <a:pt x="223" y="192"/>
                        <a:pt x="226" y="191"/>
                        <a:pt x="228" y="189"/>
                      </a:cubicBezTo>
                      <a:cubicBezTo>
                        <a:pt x="230" y="187"/>
                        <a:pt x="232" y="185"/>
                        <a:pt x="234" y="182"/>
                      </a:cubicBezTo>
                      <a:cubicBezTo>
                        <a:pt x="235" y="180"/>
                        <a:pt x="236" y="177"/>
                        <a:pt x="237" y="173"/>
                      </a:cubicBezTo>
                      <a:cubicBezTo>
                        <a:pt x="237" y="170"/>
                        <a:pt x="238" y="167"/>
                        <a:pt x="238" y="164"/>
                      </a:cubicBezTo>
                      <a:close/>
                      <a:moveTo>
                        <a:pt x="170" y="170"/>
                      </a:moveTo>
                      <a:cubicBezTo>
                        <a:pt x="169" y="168"/>
                        <a:pt x="167" y="166"/>
                        <a:pt x="164" y="164"/>
                      </a:cubicBezTo>
                      <a:cubicBezTo>
                        <a:pt x="162" y="162"/>
                        <a:pt x="159" y="160"/>
                        <a:pt x="155" y="157"/>
                      </a:cubicBezTo>
                      <a:cubicBezTo>
                        <a:pt x="151" y="154"/>
                        <a:pt x="149" y="152"/>
                        <a:pt x="147" y="150"/>
                      </a:cubicBezTo>
                      <a:cubicBezTo>
                        <a:pt x="146" y="149"/>
                        <a:pt x="145" y="147"/>
                        <a:pt x="145" y="145"/>
                      </a:cubicBezTo>
                      <a:cubicBezTo>
                        <a:pt x="145" y="143"/>
                        <a:pt x="146" y="142"/>
                        <a:pt x="148" y="140"/>
                      </a:cubicBezTo>
                      <a:cubicBezTo>
                        <a:pt x="149" y="139"/>
                        <a:pt x="152" y="138"/>
                        <a:pt x="154" y="138"/>
                      </a:cubicBezTo>
                      <a:cubicBezTo>
                        <a:pt x="158" y="138"/>
                        <a:pt x="162" y="140"/>
                        <a:pt x="166" y="142"/>
                      </a:cubicBezTo>
                      <a:cubicBezTo>
                        <a:pt x="172" y="133"/>
                        <a:pt x="172" y="133"/>
                        <a:pt x="172" y="133"/>
                      </a:cubicBezTo>
                      <a:cubicBezTo>
                        <a:pt x="169" y="131"/>
                        <a:pt x="166" y="130"/>
                        <a:pt x="162" y="129"/>
                      </a:cubicBezTo>
                      <a:cubicBezTo>
                        <a:pt x="159" y="128"/>
                        <a:pt x="155" y="127"/>
                        <a:pt x="151" y="127"/>
                      </a:cubicBezTo>
                      <a:cubicBezTo>
                        <a:pt x="148" y="127"/>
                        <a:pt x="144" y="128"/>
                        <a:pt x="141" y="129"/>
                      </a:cubicBezTo>
                      <a:cubicBezTo>
                        <a:pt x="138" y="130"/>
                        <a:pt x="136" y="131"/>
                        <a:pt x="134" y="133"/>
                      </a:cubicBezTo>
                      <a:cubicBezTo>
                        <a:pt x="131" y="135"/>
                        <a:pt x="130" y="137"/>
                        <a:pt x="129" y="139"/>
                      </a:cubicBezTo>
                      <a:cubicBezTo>
                        <a:pt x="127" y="142"/>
                        <a:pt x="127" y="144"/>
                        <a:pt x="127" y="147"/>
                      </a:cubicBezTo>
                      <a:cubicBezTo>
                        <a:pt x="127" y="150"/>
                        <a:pt x="127" y="152"/>
                        <a:pt x="128" y="154"/>
                      </a:cubicBezTo>
                      <a:cubicBezTo>
                        <a:pt x="129" y="156"/>
                        <a:pt x="130" y="158"/>
                        <a:pt x="132" y="160"/>
                      </a:cubicBezTo>
                      <a:cubicBezTo>
                        <a:pt x="133" y="161"/>
                        <a:pt x="135" y="163"/>
                        <a:pt x="137" y="164"/>
                      </a:cubicBezTo>
                      <a:cubicBezTo>
                        <a:pt x="138" y="166"/>
                        <a:pt x="140" y="167"/>
                        <a:pt x="142" y="168"/>
                      </a:cubicBezTo>
                      <a:cubicBezTo>
                        <a:pt x="145" y="170"/>
                        <a:pt x="147" y="172"/>
                        <a:pt x="148" y="173"/>
                      </a:cubicBezTo>
                      <a:cubicBezTo>
                        <a:pt x="150" y="174"/>
                        <a:pt x="151" y="176"/>
                        <a:pt x="152" y="177"/>
                      </a:cubicBezTo>
                      <a:cubicBezTo>
                        <a:pt x="153" y="178"/>
                        <a:pt x="154" y="179"/>
                        <a:pt x="154" y="180"/>
                      </a:cubicBezTo>
                      <a:cubicBezTo>
                        <a:pt x="154" y="181"/>
                        <a:pt x="154" y="182"/>
                        <a:pt x="154" y="183"/>
                      </a:cubicBezTo>
                      <a:cubicBezTo>
                        <a:pt x="154" y="186"/>
                        <a:pt x="154" y="188"/>
                        <a:pt x="152" y="189"/>
                      </a:cubicBezTo>
                      <a:cubicBezTo>
                        <a:pt x="150" y="191"/>
                        <a:pt x="147" y="192"/>
                        <a:pt x="144" y="192"/>
                      </a:cubicBezTo>
                      <a:cubicBezTo>
                        <a:pt x="142" y="192"/>
                        <a:pt x="139" y="191"/>
                        <a:pt x="137" y="190"/>
                      </a:cubicBezTo>
                      <a:cubicBezTo>
                        <a:pt x="134" y="189"/>
                        <a:pt x="132" y="187"/>
                        <a:pt x="129" y="185"/>
                      </a:cubicBezTo>
                      <a:cubicBezTo>
                        <a:pt x="123" y="195"/>
                        <a:pt x="123" y="195"/>
                        <a:pt x="123" y="195"/>
                      </a:cubicBezTo>
                      <a:cubicBezTo>
                        <a:pt x="126" y="198"/>
                        <a:pt x="130" y="200"/>
                        <a:pt x="134" y="201"/>
                      </a:cubicBezTo>
                      <a:cubicBezTo>
                        <a:pt x="138" y="202"/>
                        <a:pt x="142" y="203"/>
                        <a:pt x="147" y="203"/>
                      </a:cubicBezTo>
                      <a:cubicBezTo>
                        <a:pt x="150" y="203"/>
                        <a:pt x="154" y="202"/>
                        <a:pt x="157" y="201"/>
                      </a:cubicBezTo>
                      <a:cubicBezTo>
                        <a:pt x="161" y="200"/>
                        <a:pt x="164" y="199"/>
                        <a:pt x="166" y="197"/>
                      </a:cubicBezTo>
                      <a:cubicBezTo>
                        <a:pt x="168" y="195"/>
                        <a:pt x="170" y="193"/>
                        <a:pt x="172" y="190"/>
                      </a:cubicBezTo>
                      <a:cubicBezTo>
                        <a:pt x="173" y="187"/>
                        <a:pt x="174" y="184"/>
                        <a:pt x="174" y="181"/>
                      </a:cubicBezTo>
                      <a:cubicBezTo>
                        <a:pt x="174" y="179"/>
                        <a:pt x="173" y="177"/>
                        <a:pt x="173" y="175"/>
                      </a:cubicBezTo>
                      <a:cubicBezTo>
                        <a:pt x="172" y="173"/>
                        <a:pt x="171" y="172"/>
                        <a:pt x="170" y="170"/>
                      </a:cubicBezTo>
                      <a:close/>
                      <a:moveTo>
                        <a:pt x="543" y="118"/>
                      </a:moveTo>
                      <a:cubicBezTo>
                        <a:pt x="543" y="114"/>
                        <a:pt x="546" y="111"/>
                        <a:pt x="549" y="111"/>
                      </a:cubicBezTo>
                      <a:cubicBezTo>
                        <a:pt x="549" y="111"/>
                        <a:pt x="549" y="111"/>
                        <a:pt x="549" y="111"/>
                      </a:cubicBezTo>
                      <a:cubicBezTo>
                        <a:pt x="553" y="111"/>
                        <a:pt x="556" y="114"/>
                        <a:pt x="556" y="118"/>
                      </a:cubicBezTo>
                      <a:cubicBezTo>
                        <a:pt x="556" y="121"/>
                        <a:pt x="553" y="124"/>
                        <a:pt x="549" y="124"/>
                      </a:cubicBezTo>
                      <a:cubicBezTo>
                        <a:pt x="546" y="124"/>
                        <a:pt x="543" y="121"/>
                        <a:pt x="543" y="118"/>
                      </a:cubicBezTo>
                      <a:close/>
                      <a:moveTo>
                        <a:pt x="544" y="118"/>
                      </a:moveTo>
                      <a:cubicBezTo>
                        <a:pt x="544" y="121"/>
                        <a:pt x="547" y="123"/>
                        <a:pt x="549" y="123"/>
                      </a:cubicBezTo>
                      <a:cubicBezTo>
                        <a:pt x="552" y="123"/>
                        <a:pt x="555" y="121"/>
                        <a:pt x="555" y="118"/>
                      </a:cubicBezTo>
                      <a:cubicBezTo>
                        <a:pt x="555" y="114"/>
                        <a:pt x="552" y="112"/>
                        <a:pt x="549" y="112"/>
                      </a:cubicBezTo>
                      <a:cubicBezTo>
                        <a:pt x="549" y="112"/>
                        <a:pt x="549" y="112"/>
                        <a:pt x="549" y="112"/>
                      </a:cubicBezTo>
                      <a:cubicBezTo>
                        <a:pt x="547" y="112"/>
                        <a:pt x="544" y="114"/>
                        <a:pt x="544" y="118"/>
                      </a:cubicBezTo>
                      <a:close/>
                      <a:moveTo>
                        <a:pt x="544" y="143"/>
                      </a:moveTo>
                      <a:cubicBezTo>
                        <a:pt x="589" y="164"/>
                        <a:pt x="589" y="164"/>
                        <a:pt x="589" y="164"/>
                      </a:cubicBezTo>
                      <a:cubicBezTo>
                        <a:pt x="544" y="187"/>
                        <a:pt x="544" y="187"/>
                        <a:pt x="544" y="187"/>
                      </a:cubicBezTo>
                      <a:cubicBezTo>
                        <a:pt x="544" y="199"/>
                        <a:pt x="544" y="199"/>
                        <a:pt x="544" y="199"/>
                      </a:cubicBezTo>
                      <a:cubicBezTo>
                        <a:pt x="602" y="171"/>
                        <a:pt x="602" y="171"/>
                        <a:pt x="602" y="171"/>
                      </a:cubicBezTo>
                      <a:cubicBezTo>
                        <a:pt x="602" y="159"/>
                        <a:pt x="602" y="159"/>
                        <a:pt x="602" y="159"/>
                      </a:cubicBezTo>
                      <a:cubicBezTo>
                        <a:pt x="544" y="130"/>
                        <a:pt x="544" y="130"/>
                        <a:pt x="544" y="130"/>
                      </a:cubicBezTo>
                      <a:lnTo>
                        <a:pt x="544" y="143"/>
                      </a:lnTo>
                      <a:close/>
                      <a:moveTo>
                        <a:pt x="548" y="121"/>
                      </a:moveTo>
                      <a:cubicBezTo>
                        <a:pt x="547" y="121"/>
                        <a:pt x="547" y="121"/>
                        <a:pt x="547" y="121"/>
                      </a:cubicBezTo>
                      <a:cubicBezTo>
                        <a:pt x="547" y="114"/>
                        <a:pt x="547" y="114"/>
                        <a:pt x="547" y="114"/>
                      </a:cubicBezTo>
                      <a:cubicBezTo>
                        <a:pt x="548" y="114"/>
                        <a:pt x="548" y="114"/>
                        <a:pt x="549" y="114"/>
                      </a:cubicBezTo>
                      <a:cubicBezTo>
                        <a:pt x="550" y="114"/>
                        <a:pt x="551" y="114"/>
                        <a:pt x="551" y="114"/>
                      </a:cubicBezTo>
                      <a:cubicBezTo>
                        <a:pt x="552" y="115"/>
                        <a:pt x="552" y="115"/>
                        <a:pt x="552" y="116"/>
                      </a:cubicBezTo>
                      <a:cubicBezTo>
                        <a:pt x="552" y="117"/>
                        <a:pt x="551" y="117"/>
                        <a:pt x="551" y="118"/>
                      </a:cubicBezTo>
                      <a:cubicBezTo>
                        <a:pt x="551" y="118"/>
                        <a:pt x="551" y="118"/>
                        <a:pt x="551" y="118"/>
                      </a:cubicBezTo>
                      <a:cubicBezTo>
                        <a:pt x="551" y="118"/>
                        <a:pt x="552" y="118"/>
                        <a:pt x="552" y="119"/>
                      </a:cubicBezTo>
                      <a:cubicBezTo>
                        <a:pt x="552" y="121"/>
                        <a:pt x="552" y="121"/>
                        <a:pt x="552" y="121"/>
                      </a:cubicBezTo>
                      <a:cubicBezTo>
                        <a:pt x="551" y="121"/>
                        <a:pt x="551" y="121"/>
                        <a:pt x="551" y="121"/>
                      </a:cubicBezTo>
                      <a:cubicBezTo>
                        <a:pt x="551" y="121"/>
                        <a:pt x="551" y="120"/>
                        <a:pt x="551" y="119"/>
                      </a:cubicBezTo>
                      <a:cubicBezTo>
                        <a:pt x="550" y="119"/>
                        <a:pt x="550" y="118"/>
                        <a:pt x="549" y="118"/>
                      </a:cubicBezTo>
                      <a:cubicBezTo>
                        <a:pt x="548" y="118"/>
                        <a:pt x="548" y="118"/>
                        <a:pt x="548" y="118"/>
                      </a:cubicBezTo>
                      <a:lnTo>
                        <a:pt x="548" y="121"/>
                      </a:lnTo>
                      <a:close/>
                      <a:moveTo>
                        <a:pt x="548" y="117"/>
                      </a:moveTo>
                      <a:cubicBezTo>
                        <a:pt x="549" y="117"/>
                        <a:pt x="549" y="117"/>
                        <a:pt x="549" y="117"/>
                      </a:cubicBezTo>
                      <a:cubicBezTo>
                        <a:pt x="550" y="117"/>
                        <a:pt x="551" y="117"/>
                        <a:pt x="551" y="116"/>
                      </a:cubicBezTo>
                      <a:cubicBezTo>
                        <a:pt x="551" y="115"/>
                        <a:pt x="550" y="115"/>
                        <a:pt x="549" y="115"/>
                      </a:cubicBezTo>
                      <a:cubicBezTo>
                        <a:pt x="549" y="115"/>
                        <a:pt x="548" y="115"/>
                        <a:pt x="548" y="115"/>
                      </a:cubicBezTo>
                      <a:lnTo>
                        <a:pt x="548" y="117"/>
                      </a:lnTo>
                      <a:close/>
                      <a:moveTo>
                        <a:pt x="371" y="411"/>
                      </a:moveTo>
                      <a:cubicBezTo>
                        <a:pt x="112" y="411"/>
                        <a:pt x="112" y="411"/>
                        <a:pt x="112" y="411"/>
                      </a:cubicBezTo>
                      <a:cubicBezTo>
                        <a:pt x="103" y="411"/>
                        <a:pt x="96" y="418"/>
                        <a:pt x="96" y="427"/>
                      </a:cubicBezTo>
                      <a:cubicBezTo>
                        <a:pt x="96" y="436"/>
                        <a:pt x="103" y="443"/>
                        <a:pt x="112" y="443"/>
                      </a:cubicBezTo>
                      <a:cubicBezTo>
                        <a:pt x="371" y="443"/>
                        <a:pt x="371" y="443"/>
                        <a:pt x="371" y="443"/>
                      </a:cubicBezTo>
                      <a:cubicBezTo>
                        <a:pt x="380" y="443"/>
                        <a:pt x="387" y="436"/>
                        <a:pt x="387" y="427"/>
                      </a:cubicBezTo>
                      <a:cubicBezTo>
                        <a:pt x="387" y="418"/>
                        <a:pt x="380" y="411"/>
                        <a:pt x="371" y="411"/>
                      </a:cubicBezTo>
                      <a:close/>
                      <a:moveTo>
                        <a:pt x="724" y="63"/>
                      </a:moveTo>
                      <a:cubicBezTo>
                        <a:pt x="724" y="497"/>
                        <a:pt x="724" y="497"/>
                        <a:pt x="724" y="497"/>
                      </a:cubicBezTo>
                      <a:cubicBezTo>
                        <a:pt x="724" y="532"/>
                        <a:pt x="695" y="561"/>
                        <a:pt x="660" y="561"/>
                      </a:cubicBezTo>
                      <a:cubicBezTo>
                        <a:pt x="64" y="561"/>
                        <a:pt x="64" y="561"/>
                        <a:pt x="64" y="561"/>
                      </a:cubicBezTo>
                      <a:cubicBezTo>
                        <a:pt x="29" y="561"/>
                        <a:pt x="0" y="532"/>
                        <a:pt x="0" y="497"/>
                      </a:cubicBezTo>
                      <a:cubicBezTo>
                        <a:pt x="0" y="63"/>
                        <a:pt x="0" y="63"/>
                        <a:pt x="0" y="63"/>
                      </a:cubicBezTo>
                      <a:cubicBezTo>
                        <a:pt x="0" y="28"/>
                        <a:pt x="29" y="0"/>
                        <a:pt x="64" y="0"/>
                      </a:cubicBezTo>
                      <a:cubicBezTo>
                        <a:pt x="660" y="0"/>
                        <a:pt x="660" y="0"/>
                        <a:pt x="660" y="0"/>
                      </a:cubicBezTo>
                      <a:cubicBezTo>
                        <a:pt x="695" y="0"/>
                        <a:pt x="724" y="28"/>
                        <a:pt x="724" y="63"/>
                      </a:cubicBezTo>
                      <a:close/>
                      <a:moveTo>
                        <a:pt x="32" y="63"/>
                      </a:moveTo>
                      <a:cubicBezTo>
                        <a:pt x="32" y="284"/>
                        <a:pt x="32" y="284"/>
                        <a:pt x="32" y="284"/>
                      </a:cubicBezTo>
                      <a:cubicBezTo>
                        <a:pt x="692" y="284"/>
                        <a:pt x="692" y="284"/>
                        <a:pt x="692" y="284"/>
                      </a:cubicBezTo>
                      <a:cubicBezTo>
                        <a:pt x="692" y="63"/>
                        <a:pt x="692" y="63"/>
                        <a:pt x="692" y="63"/>
                      </a:cubicBezTo>
                      <a:cubicBezTo>
                        <a:pt x="692" y="46"/>
                        <a:pt x="678" y="32"/>
                        <a:pt x="660" y="32"/>
                      </a:cubicBezTo>
                      <a:cubicBezTo>
                        <a:pt x="64" y="32"/>
                        <a:pt x="64" y="32"/>
                        <a:pt x="64" y="32"/>
                      </a:cubicBezTo>
                      <a:cubicBezTo>
                        <a:pt x="46" y="32"/>
                        <a:pt x="32" y="46"/>
                        <a:pt x="32" y="63"/>
                      </a:cubicBezTo>
                      <a:close/>
                      <a:moveTo>
                        <a:pt x="692" y="497"/>
                      </a:moveTo>
                      <a:cubicBezTo>
                        <a:pt x="692" y="316"/>
                        <a:pt x="692" y="316"/>
                        <a:pt x="692" y="316"/>
                      </a:cubicBezTo>
                      <a:cubicBezTo>
                        <a:pt x="32" y="316"/>
                        <a:pt x="32" y="316"/>
                        <a:pt x="32" y="316"/>
                      </a:cubicBezTo>
                      <a:cubicBezTo>
                        <a:pt x="32" y="497"/>
                        <a:pt x="32" y="497"/>
                        <a:pt x="32" y="497"/>
                      </a:cubicBezTo>
                      <a:cubicBezTo>
                        <a:pt x="32" y="515"/>
                        <a:pt x="46" y="529"/>
                        <a:pt x="64" y="529"/>
                      </a:cubicBezTo>
                      <a:cubicBezTo>
                        <a:pt x="660" y="529"/>
                        <a:pt x="660" y="529"/>
                        <a:pt x="660" y="529"/>
                      </a:cubicBezTo>
                      <a:cubicBezTo>
                        <a:pt x="678" y="529"/>
                        <a:pt x="692" y="515"/>
                        <a:pt x="692" y="497"/>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100">
                    <a:solidFill>
                      <a:srgbClr val="000000"/>
                    </a:solidFill>
                  </a:endParaRPr>
                </a:p>
              </p:txBody>
            </p:sp>
          </p:grpSp>
          <p:grpSp>
            <p:nvGrpSpPr>
              <p:cNvPr id="34" name="Group 33">
                <a:extLst>
                  <a:ext uri="{FF2B5EF4-FFF2-40B4-BE49-F238E27FC236}">
                    <a16:creationId xmlns:a16="http://schemas.microsoft.com/office/drawing/2014/main" id="{1B7DCFD7-CFF6-9A4B-8E56-817BD5CD7321}"/>
                  </a:ext>
                </a:extLst>
              </p:cNvPr>
              <p:cNvGrpSpPr/>
              <p:nvPr/>
            </p:nvGrpSpPr>
            <p:grpSpPr>
              <a:xfrm>
                <a:off x="456063" y="1663700"/>
                <a:ext cx="1765300" cy="1794742"/>
                <a:chOff x="456063" y="1663700"/>
                <a:chExt cx="1765300" cy="1794742"/>
              </a:xfrm>
            </p:grpSpPr>
            <p:sp>
              <p:nvSpPr>
                <p:cNvPr id="35" name="Rectangle 34">
                  <a:extLst>
                    <a:ext uri="{FF2B5EF4-FFF2-40B4-BE49-F238E27FC236}">
                      <a16:creationId xmlns:a16="http://schemas.microsoft.com/office/drawing/2014/main" id="{14B395A5-BB54-354F-9949-45F9FA583883}"/>
                    </a:ext>
                  </a:extLst>
                </p:cNvPr>
                <p:cNvSpPr/>
                <p:nvPr/>
              </p:nvSpPr>
              <p:spPr>
                <a:xfrm>
                  <a:off x="456063" y="1663700"/>
                  <a:ext cx="1765300" cy="1794742"/>
                </a:xfrm>
                <a:prstGeom prst="rect">
                  <a:avLst/>
                </a:prstGeom>
                <a:noFill/>
                <a:ln w="12700">
                  <a:solidFill>
                    <a:srgbClr val="AAB7B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200" dirty="0">
                      <a:solidFill>
                        <a:srgbClr val="AAB7B8"/>
                      </a:solidFill>
                    </a:rPr>
                    <a:t>AWS Master</a:t>
                  </a:r>
                </a:p>
              </p:txBody>
            </p:sp>
            <p:grpSp>
              <p:nvGrpSpPr>
                <p:cNvPr id="37" name="Group 36">
                  <a:extLst>
                    <a:ext uri="{FF2B5EF4-FFF2-40B4-BE49-F238E27FC236}">
                      <a16:creationId xmlns:a16="http://schemas.microsoft.com/office/drawing/2014/main" id="{FAC5C7FB-4CD8-1347-8B39-B63E0B47C5C3}"/>
                    </a:ext>
                  </a:extLst>
                </p:cNvPr>
                <p:cNvGrpSpPr/>
                <p:nvPr/>
              </p:nvGrpSpPr>
              <p:grpSpPr>
                <a:xfrm>
                  <a:off x="798963" y="2565238"/>
                  <a:ext cx="1072750" cy="878080"/>
                  <a:chOff x="255233" y="3486651"/>
                  <a:chExt cx="1072750" cy="878080"/>
                </a:xfrm>
              </p:grpSpPr>
              <p:pic>
                <p:nvPicPr>
                  <p:cNvPr id="38" name="Graphic 37">
                    <a:extLst>
                      <a:ext uri="{FF2B5EF4-FFF2-40B4-BE49-F238E27FC236}">
                        <a16:creationId xmlns:a16="http://schemas.microsoft.com/office/drawing/2014/main" id="{66C4722B-088D-3449-A8AC-F3AE10CBD9D2}"/>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05858" y="3486651"/>
                    <a:ext cx="571500" cy="571500"/>
                  </a:xfrm>
                  <a:prstGeom prst="rect">
                    <a:avLst/>
                  </a:prstGeom>
                </p:spPr>
              </p:pic>
              <p:sp>
                <p:nvSpPr>
                  <p:cNvPr id="39" name="TextBox 38">
                    <a:extLst>
                      <a:ext uri="{FF2B5EF4-FFF2-40B4-BE49-F238E27FC236}">
                        <a16:creationId xmlns:a16="http://schemas.microsoft.com/office/drawing/2014/main" id="{7E65E03E-0D90-EF41-A86A-25B110FC7046}"/>
                      </a:ext>
                    </a:extLst>
                  </p:cNvPr>
                  <p:cNvSpPr txBox="1"/>
                  <p:nvPr/>
                </p:nvSpPr>
                <p:spPr>
                  <a:xfrm>
                    <a:off x="255233" y="4103121"/>
                    <a:ext cx="1072750" cy="261610"/>
                  </a:xfrm>
                  <a:prstGeom prst="rect">
                    <a:avLst/>
                  </a:prstGeom>
                  <a:noFill/>
                </p:spPr>
                <p:txBody>
                  <a:bodyPr wrap="square" rtlCol="0">
                    <a:spAutoFit/>
                  </a:bodyPr>
                  <a:lstStyle/>
                  <a:p>
                    <a:pPr algn="ctr"/>
                    <a:r>
                      <a:rPr lang="en-US" sz="1100" dirty="0"/>
                      <a:t>S3 Events</a:t>
                    </a:r>
                  </a:p>
                </p:txBody>
              </p:sp>
            </p:grpSp>
          </p:grpSp>
        </p:grpSp>
        <p:pic>
          <p:nvPicPr>
            <p:cNvPr id="52" name="Graphic 51">
              <a:extLst>
                <a:ext uri="{FF2B5EF4-FFF2-40B4-BE49-F238E27FC236}">
                  <a16:creationId xmlns:a16="http://schemas.microsoft.com/office/drawing/2014/main" id="{BD7CA4EE-0640-FF4B-B510-A7070C0153E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6063" y="1015444"/>
              <a:ext cx="342900" cy="342900"/>
            </a:xfrm>
            <a:prstGeom prst="rect">
              <a:avLst/>
            </a:prstGeom>
          </p:spPr>
        </p:pic>
      </p:grpSp>
      <p:sp>
        <p:nvSpPr>
          <p:cNvPr id="53" name="TextBox 52">
            <a:extLst>
              <a:ext uri="{FF2B5EF4-FFF2-40B4-BE49-F238E27FC236}">
                <a16:creationId xmlns:a16="http://schemas.microsoft.com/office/drawing/2014/main" id="{4BE188EB-6123-084B-A8AB-91E44B063DC8}"/>
              </a:ext>
            </a:extLst>
          </p:cNvPr>
          <p:cNvSpPr txBox="1"/>
          <p:nvPr/>
        </p:nvSpPr>
        <p:spPr>
          <a:xfrm>
            <a:off x="5173265" y="2271981"/>
            <a:ext cx="1251946" cy="246221"/>
          </a:xfrm>
          <a:prstGeom prst="rect">
            <a:avLst/>
          </a:prstGeom>
          <a:noFill/>
        </p:spPr>
        <p:txBody>
          <a:bodyPr wrap="none" lIns="0" tIns="0" rIns="0" bIns="0" rtlCol="0">
            <a:spAutoFit/>
          </a:bodyPr>
          <a:lstStyle/>
          <a:p>
            <a:r>
              <a:rPr lang="en-US" sz="1600" dirty="0"/>
              <a:t>TCP:443:SSL</a:t>
            </a:r>
          </a:p>
        </p:txBody>
      </p:sp>
    </p:spTree>
    <p:extLst>
      <p:ext uri="{BB962C8B-B14F-4D97-AF65-F5344CB8AC3E}">
        <p14:creationId xmlns:p14="http://schemas.microsoft.com/office/powerpoint/2010/main" val="1845093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D669EAC-C4FD-4846-AB83-ED06AC4730FF}"/>
              </a:ext>
            </a:extLst>
          </p:cNvPr>
          <p:cNvSpPr>
            <a:spLocks noGrp="1"/>
          </p:cNvSpPr>
          <p:nvPr>
            <p:ph type="title"/>
          </p:nvPr>
        </p:nvSpPr>
        <p:spPr/>
        <p:txBody>
          <a:bodyPr/>
          <a:lstStyle/>
          <a:p>
            <a:r>
              <a:rPr lang="en-US" dirty="0"/>
              <a:t>Multiple Accounts : Tight Federation (HF)</a:t>
            </a:r>
          </a:p>
        </p:txBody>
      </p:sp>
      <p:sp>
        <p:nvSpPr>
          <p:cNvPr id="4" name="Subtitle 3">
            <a:extLst>
              <a:ext uri="{FF2B5EF4-FFF2-40B4-BE49-F238E27FC236}">
                <a16:creationId xmlns:a16="http://schemas.microsoft.com/office/drawing/2014/main" id="{207840F7-1C6D-7943-A4E8-CE76B3497B71}"/>
              </a:ext>
            </a:extLst>
          </p:cNvPr>
          <p:cNvSpPr>
            <a:spLocks noGrp="1"/>
          </p:cNvSpPr>
          <p:nvPr>
            <p:ph type="subTitle" idx="12"/>
          </p:nvPr>
        </p:nvSpPr>
        <p:spPr/>
        <p:txBody>
          <a:bodyPr/>
          <a:lstStyle/>
          <a:p>
            <a:r>
              <a:rPr lang="en-US" dirty="0"/>
              <a:t>Multiple Accounts within the same AWS Region</a:t>
            </a:r>
          </a:p>
        </p:txBody>
      </p:sp>
      <p:sp>
        <p:nvSpPr>
          <p:cNvPr id="7" name="Rectangle 6">
            <a:extLst>
              <a:ext uri="{FF2B5EF4-FFF2-40B4-BE49-F238E27FC236}">
                <a16:creationId xmlns:a16="http://schemas.microsoft.com/office/drawing/2014/main" id="{90647F50-E5DD-9B4F-9B1A-81F419FF4E6B}"/>
              </a:ext>
            </a:extLst>
          </p:cNvPr>
          <p:cNvSpPr/>
          <p:nvPr/>
        </p:nvSpPr>
        <p:spPr>
          <a:xfrm>
            <a:off x="3011054" y="1663700"/>
            <a:ext cx="1765300" cy="1100282"/>
          </a:xfrm>
          <a:prstGeom prst="rect">
            <a:avLst/>
          </a:prstGeom>
          <a:noFill/>
          <a:ln w="12700">
            <a:solidFill>
              <a:srgbClr val="AAB7B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200" dirty="0">
                <a:solidFill>
                  <a:srgbClr val="AAB7B8"/>
                </a:solidFill>
              </a:rPr>
              <a:t>AWS </a:t>
            </a:r>
            <a:r>
              <a:rPr lang="en-US" sz="1200" dirty="0" err="1">
                <a:solidFill>
                  <a:srgbClr val="AAB7B8"/>
                </a:solidFill>
              </a:rPr>
              <a:t>SubAccount</a:t>
            </a:r>
            <a:endParaRPr lang="en-US" sz="1200" dirty="0">
              <a:solidFill>
                <a:srgbClr val="AAB7B8"/>
              </a:solidFill>
            </a:endParaRPr>
          </a:p>
        </p:txBody>
      </p:sp>
      <p:pic>
        <p:nvPicPr>
          <p:cNvPr id="8" name="Graphic 7">
            <a:extLst>
              <a:ext uri="{FF2B5EF4-FFF2-40B4-BE49-F238E27FC236}">
                <a16:creationId xmlns:a16="http://schemas.microsoft.com/office/drawing/2014/main" id="{288BD800-D4C7-BE48-9769-27060A1ED4D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011054" y="1663700"/>
            <a:ext cx="342900" cy="342900"/>
          </a:xfrm>
          <a:prstGeom prst="rect">
            <a:avLst/>
          </a:prstGeom>
        </p:spPr>
      </p:pic>
      <p:sp>
        <p:nvSpPr>
          <p:cNvPr id="11" name="Rectangle 10">
            <a:extLst>
              <a:ext uri="{FF2B5EF4-FFF2-40B4-BE49-F238E27FC236}">
                <a16:creationId xmlns:a16="http://schemas.microsoft.com/office/drawing/2014/main" id="{A3BAF421-AFBD-BA4A-AC31-53E4DE64D448}"/>
              </a:ext>
            </a:extLst>
          </p:cNvPr>
          <p:cNvSpPr/>
          <p:nvPr/>
        </p:nvSpPr>
        <p:spPr>
          <a:xfrm>
            <a:off x="3011054" y="3115542"/>
            <a:ext cx="1765300" cy="1100282"/>
          </a:xfrm>
          <a:prstGeom prst="rect">
            <a:avLst/>
          </a:prstGeom>
          <a:noFill/>
          <a:ln w="12700">
            <a:solidFill>
              <a:srgbClr val="AAB7B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200" dirty="0">
                <a:solidFill>
                  <a:srgbClr val="AAB7B8"/>
                </a:solidFill>
              </a:rPr>
              <a:t>AWS </a:t>
            </a:r>
            <a:r>
              <a:rPr lang="en-US" sz="1200" dirty="0" err="1">
                <a:solidFill>
                  <a:srgbClr val="AAB7B8"/>
                </a:solidFill>
              </a:rPr>
              <a:t>SubAccount</a:t>
            </a:r>
            <a:endParaRPr lang="en-US" sz="1200" dirty="0">
              <a:solidFill>
                <a:srgbClr val="AAB7B8"/>
              </a:solidFill>
            </a:endParaRPr>
          </a:p>
        </p:txBody>
      </p:sp>
      <p:pic>
        <p:nvPicPr>
          <p:cNvPr id="12" name="Graphic 11">
            <a:extLst>
              <a:ext uri="{FF2B5EF4-FFF2-40B4-BE49-F238E27FC236}">
                <a16:creationId xmlns:a16="http://schemas.microsoft.com/office/drawing/2014/main" id="{D14FE44A-6069-F446-BB51-9F53FE36BE6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011054" y="3115542"/>
            <a:ext cx="342900" cy="342900"/>
          </a:xfrm>
          <a:prstGeom prst="rect">
            <a:avLst/>
          </a:prstGeom>
        </p:spPr>
      </p:pic>
      <p:sp>
        <p:nvSpPr>
          <p:cNvPr id="5" name="Rectangle 4">
            <a:extLst>
              <a:ext uri="{FF2B5EF4-FFF2-40B4-BE49-F238E27FC236}">
                <a16:creationId xmlns:a16="http://schemas.microsoft.com/office/drawing/2014/main" id="{8D4C1B49-003C-F04D-90EB-D7C1C3E30C6A}"/>
              </a:ext>
            </a:extLst>
          </p:cNvPr>
          <p:cNvSpPr/>
          <p:nvPr/>
        </p:nvSpPr>
        <p:spPr>
          <a:xfrm>
            <a:off x="456063" y="1663700"/>
            <a:ext cx="1765300" cy="1100282"/>
          </a:xfrm>
          <a:prstGeom prst="rect">
            <a:avLst/>
          </a:prstGeom>
          <a:noFill/>
          <a:ln w="12700">
            <a:solidFill>
              <a:srgbClr val="AAB7B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200" dirty="0">
                <a:solidFill>
                  <a:srgbClr val="AAB7B8"/>
                </a:solidFill>
              </a:rPr>
              <a:t>AWS Master</a:t>
            </a:r>
          </a:p>
        </p:txBody>
      </p:sp>
      <p:pic>
        <p:nvPicPr>
          <p:cNvPr id="6" name="Graphic 5">
            <a:extLst>
              <a:ext uri="{FF2B5EF4-FFF2-40B4-BE49-F238E27FC236}">
                <a16:creationId xmlns:a16="http://schemas.microsoft.com/office/drawing/2014/main" id="{3B378335-B0B0-A14A-8F94-F5FEE186E4E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6063" y="1663700"/>
            <a:ext cx="342900" cy="342900"/>
          </a:xfrm>
          <a:prstGeom prst="rect">
            <a:avLst/>
          </a:prstGeom>
        </p:spPr>
      </p:pic>
      <p:grpSp>
        <p:nvGrpSpPr>
          <p:cNvPr id="2" name="Group 1">
            <a:extLst>
              <a:ext uri="{FF2B5EF4-FFF2-40B4-BE49-F238E27FC236}">
                <a16:creationId xmlns:a16="http://schemas.microsoft.com/office/drawing/2014/main" id="{893127F9-6B70-984E-BDFD-08AD12681D9A}"/>
              </a:ext>
            </a:extLst>
          </p:cNvPr>
          <p:cNvGrpSpPr/>
          <p:nvPr/>
        </p:nvGrpSpPr>
        <p:grpSpPr>
          <a:xfrm>
            <a:off x="602095" y="2125902"/>
            <a:ext cx="1432893" cy="284241"/>
            <a:chOff x="602095" y="2125902"/>
            <a:chExt cx="1432893" cy="284241"/>
          </a:xfrm>
        </p:grpSpPr>
        <p:sp>
          <p:nvSpPr>
            <p:cNvPr id="21" name="Freeform 220">
              <a:extLst>
                <a:ext uri="{FF2B5EF4-FFF2-40B4-BE49-F238E27FC236}">
                  <a16:creationId xmlns:a16="http://schemas.microsoft.com/office/drawing/2014/main" id="{D9E11F2C-F35C-EE45-B58D-A87B19ADF1B6}"/>
                </a:ext>
              </a:extLst>
            </p:cNvPr>
            <p:cNvSpPr>
              <a:spLocks noEditPoints="1"/>
            </p:cNvSpPr>
            <p:nvPr/>
          </p:nvSpPr>
          <p:spPr bwMode="auto">
            <a:xfrm>
              <a:off x="602095" y="2125904"/>
              <a:ext cx="366829" cy="284239"/>
            </a:xfrm>
            <a:custGeom>
              <a:avLst/>
              <a:gdLst>
                <a:gd name="T0" fmla="*/ 347 w 724"/>
                <a:gd name="T1" fmla="*/ 201 h 561"/>
                <a:gd name="T2" fmla="*/ 308 w 724"/>
                <a:gd name="T3" fmla="*/ 200 h 561"/>
                <a:gd name="T4" fmla="*/ 298 w 724"/>
                <a:gd name="T5" fmla="*/ 177 h 561"/>
                <a:gd name="T6" fmla="*/ 317 w 724"/>
                <a:gd name="T7" fmla="*/ 170 h 561"/>
                <a:gd name="T8" fmla="*/ 345 w 724"/>
                <a:gd name="T9" fmla="*/ 181 h 561"/>
                <a:gd name="T10" fmla="*/ 266 w 724"/>
                <a:gd name="T11" fmla="*/ 201 h 561"/>
                <a:gd name="T12" fmla="*/ 266 w 724"/>
                <a:gd name="T13" fmla="*/ 201 h 561"/>
                <a:gd name="T14" fmla="*/ 481 w 724"/>
                <a:gd name="T15" fmla="*/ 157 h 561"/>
                <a:gd name="T16" fmla="*/ 481 w 724"/>
                <a:gd name="T17" fmla="*/ 201 h 561"/>
                <a:gd name="T18" fmla="*/ 498 w 724"/>
                <a:gd name="T19" fmla="*/ 160 h 561"/>
                <a:gd name="T20" fmla="*/ 446 w 724"/>
                <a:gd name="T21" fmla="*/ 141 h 561"/>
                <a:gd name="T22" fmla="*/ 399 w 724"/>
                <a:gd name="T23" fmla="*/ 139 h 561"/>
                <a:gd name="T24" fmla="*/ 399 w 724"/>
                <a:gd name="T25" fmla="*/ 201 h 561"/>
                <a:gd name="T26" fmla="*/ 406 w 724"/>
                <a:gd name="T27" fmla="*/ 143 h 561"/>
                <a:gd name="T28" fmla="*/ 429 w 724"/>
                <a:gd name="T29" fmla="*/ 160 h 561"/>
                <a:gd name="T30" fmla="*/ 448 w 724"/>
                <a:gd name="T31" fmla="*/ 153 h 561"/>
                <a:gd name="T32" fmla="*/ 255 w 724"/>
                <a:gd name="T33" fmla="*/ 179 h 561"/>
                <a:gd name="T34" fmla="*/ 217 w 724"/>
                <a:gd name="T35" fmla="*/ 202 h 561"/>
                <a:gd name="T36" fmla="*/ 201 w 724"/>
                <a:gd name="T37" fmla="*/ 237 h 561"/>
                <a:gd name="T38" fmla="*/ 201 w 724"/>
                <a:gd name="T39" fmla="*/ 140 h 561"/>
                <a:gd name="T40" fmla="*/ 249 w 724"/>
                <a:gd name="T41" fmla="*/ 137 h 561"/>
                <a:gd name="T42" fmla="*/ 220 w 724"/>
                <a:gd name="T43" fmla="*/ 139 h 561"/>
                <a:gd name="T44" fmla="*/ 220 w 724"/>
                <a:gd name="T45" fmla="*/ 192 h 561"/>
                <a:gd name="T46" fmla="*/ 238 w 724"/>
                <a:gd name="T47" fmla="*/ 164 h 561"/>
                <a:gd name="T48" fmla="*/ 147 w 724"/>
                <a:gd name="T49" fmla="*/ 150 h 561"/>
                <a:gd name="T50" fmla="*/ 166 w 724"/>
                <a:gd name="T51" fmla="*/ 142 h 561"/>
                <a:gd name="T52" fmla="*/ 141 w 724"/>
                <a:gd name="T53" fmla="*/ 129 h 561"/>
                <a:gd name="T54" fmla="*/ 128 w 724"/>
                <a:gd name="T55" fmla="*/ 154 h 561"/>
                <a:gd name="T56" fmla="*/ 148 w 724"/>
                <a:gd name="T57" fmla="*/ 173 h 561"/>
                <a:gd name="T58" fmla="*/ 152 w 724"/>
                <a:gd name="T59" fmla="*/ 189 h 561"/>
                <a:gd name="T60" fmla="*/ 123 w 724"/>
                <a:gd name="T61" fmla="*/ 195 h 561"/>
                <a:gd name="T62" fmla="*/ 166 w 724"/>
                <a:gd name="T63" fmla="*/ 197 h 561"/>
                <a:gd name="T64" fmla="*/ 170 w 724"/>
                <a:gd name="T65" fmla="*/ 170 h 561"/>
                <a:gd name="T66" fmla="*/ 556 w 724"/>
                <a:gd name="T67" fmla="*/ 118 h 561"/>
                <a:gd name="T68" fmla="*/ 549 w 724"/>
                <a:gd name="T69" fmla="*/ 123 h 561"/>
                <a:gd name="T70" fmla="*/ 544 w 724"/>
                <a:gd name="T71" fmla="*/ 118 h 561"/>
                <a:gd name="T72" fmla="*/ 544 w 724"/>
                <a:gd name="T73" fmla="*/ 199 h 561"/>
                <a:gd name="T74" fmla="*/ 544 w 724"/>
                <a:gd name="T75" fmla="*/ 143 h 561"/>
                <a:gd name="T76" fmla="*/ 549 w 724"/>
                <a:gd name="T77" fmla="*/ 114 h 561"/>
                <a:gd name="T78" fmla="*/ 551 w 724"/>
                <a:gd name="T79" fmla="*/ 118 h 561"/>
                <a:gd name="T80" fmla="*/ 551 w 724"/>
                <a:gd name="T81" fmla="*/ 119 h 561"/>
                <a:gd name="T82" fmla="*/ 548 w 724"/>
                <a:gd name="T83" fmla="*/ 117 h 561"/>
                <a:gd name="T84" fmla="*/ 548 w 724"/>
                <a:gd name="T85" fmla="*/ 115 h 561"/>
                <a:gd name="T86" fmla="*/ 96 w 724"/>
                <a:gd name="T87" fmla="*/ 427 h 561"/>
                <a:gd name="T88" fmla="*/ 371 w 724"/>
                <a:gd name="T89" fmla="*/ 411 h 561"/>
                <a:gd name="T90" fmla="*/ 64 w 724"/>
                <a:gd name="T91" fmla="*/ 561 h 561"/>
                <a:gd name="T92" fmla="*/ 660 w 724"/>
                <a:gd name="T93" fmla="*/ 0 h 561"/>
                <a:gd name="T94" fmla="*/ 692 w 724"/>
                <a:gd name="T95" fmla="*/ 284 h 561"/>
                <a:gd name="T96" fmla="*/ 32 w 724"/>
                <a:gd name="T97" fmla="*/ 63 h 561"/>
                <a:gd name="T98" fmla="*/ 32 w 724"/>
                <a:gd name="T99" fmla="*/ 497 h 5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24" h="561">
                  <a:moveTo>
                    <a:pt x="347" y="129"/>
                  </a:moveTo>
                  <a:cubicBezTo>
                    <a:pt x="366" y="129"/>
                    <a:pt x="366" y="129"/>
                    <a:pt x="366" y="129"/>
                  </a:cubicBezTo>
                  <a:cubicBezTo>
                    <a:pt x="366" y="201"/>
                    <a:pt x="366" y="201"/>
                    <a:pt x="366" y="201"/>
                  </a:cubicBezTo>
                  <a:cubicBezTo>
                    <a:pt x="347" y="201"/>
                    <a:pt x="347" y="201"/>
                    <a:pt x="347" y="201"/>
                  </a:cubicBezTo>
                  <a:cubicBezTo>
                    <a:pt x="347" y="192"/>
                    <a:pt x="347" y="192"/>
                    <a:pt x="347" y="192"/>
                  </a:cubicBezTo>
                  <a:cubicBezTo>
                    <a:pt x="344" y="196"/>
                    <a:pt x="340" y="199"/>
                    <a:pt x="336" y="200"/>
                  </a:cubicBezTo>
                  <a:cubicBezTo>
                    <a:pt x="332" y="202"/>
                    <a:pt x="328" y="203"/>
                    <a:pt x="323" y="203"/>
                  </a:cubicBezTo>
                  <a:cubicBezTo>
                    <a:pt x="317" y="203"/>
                    <a:pt x="312" y="202"/>
                    <a:pt x="308" y="200"/>
                  </a:cubicBezTo>
                  <a:cubicBezTo>
                    <a:pt x="304" y="197"/>
                    <a:pt x="301" y="194"/>
                    <a:pt x="300" y="190"/>
                  </a:cubicBezTo>
                  <a:cubicBezTo>
                    <a:pt x="299" y="188"/>
                    <a:pt x="299" y="187"/>
                    <a:pt x="299" y="186"/>
                  </a:cubicBezTo>
                  <a:cubicBezTo>
                    <a:pt x="298" y="185"/>
                    <a:pt x="298" y="184"/>
                    <a:pt x="298" y="182"/>
                  </a:cubicBezTo>
                  <a:cubicBezTo>
                    <a:pt x="298" y="181"/>
                    <a:pt x="298" y="179"/>
                    <a:pt x="298" y="177"/>
                  </a:cubicBezTo>
                  <a:cubicBezTo>
                    <a:pt x="298" y="175"/>
                    <a:pt x="297" y="173"/>
                    <a:pt x="297" y="170"/>
                  </a:cubicBezTo>
                  <a:cubicBezTo>
                    <a:pt x="297" y="129"/>
                    <a:pt x="297" y="129"/>
                    <a:pt x="297" y="129"/>
                  </a:cubicBezTo>
                  <a:cubicBezTo>
                    <a:pt x="317" y="129"/>
                    <a:pt x="317" y="129"/>
                    <a:pt x="317" y="129"/>
                  </a:cubicBezTo>
                  <a:cubicBezTo>
                    <a:pt x="317" y="170"/>
                    <a:pt x="317" y="170"/>
                    <a:pt x="317" y="170"/>
                  </a:cubicBezTo>
                  <a:cubicBezTo>
                    <a:pt x="317" y="174"/>
                    <a:pt x="317" y="177"/>
                    <a:pt x="317" y="179"/>
                  </a:cubicBezTo>
                  <a:cubicBezTo>
                    <a:pt x="317" y="181"/>
                    <a:pt x="318" y="182"/>
                    <a:pt x="319" y="184"/>
                  </a:cubicBezTo>
                  <a:cubicBezTo>
                    <a:pt x="321" y="188"/>
                    <a:pt x="325" y="190"/>
                    <a:pt x="331" y="190"/>
                  </a:cubicBezTo>
                  <a:cubicBezTo>
                    <a:pt x="338" y="190"/>
                    <a:pt x="343" y="187"/>
                    <a:pt x="345" y="181"/>
                  </a:cubicBezTo>
                  <a:cubicBezTo>
                    <a:pt x="346" y="179"/>
                    <a:pt x="347" y="178"/>
                    <a:pt x="347" y="176"/>
                  </a:cubicBezTo>
                  <a:cubicBezTo>
                    <a:pt x="347" y="174"/>
                    <a:pt x="347" y="171"/>
                    <a:pt x="347" y="168"/>
                  </a:cubicBezTo>
                  <a:lnTo>
                    <a:pt x="347" y="129"/>
                  </a:lnTo>
                  <a:close/>
                  <a:moveTo>
                    <a:pt x="266" y="201"/>
                  </a:moveTo>
                  <a:cubicBezTo>
                    <a:pt x="285" y="201"/>
                    <a:pt x="285" y="201"/>
                    <a:pt x="285" y="201"/>
                  </a:cubicBezTo>
                  <a:cubicBezTo>
                    <a:pt x="285" y="95"/>
                    <a:pt x="285" y="95"/>
                    <a:pt x="285" y="95"/>
                  </a:cubicBezTo>
                  <a:cubicBezTo>
                    <a:pt x="266" y="95"/>
                    <a:pt x="266" y="95"/>
                    <a:pt x="266" y="95"/>
                  </a:cubicBezTo>
                  <a:lnTo>
                    <a:pt x="266" y="201"/>
                  </a:lnTo>
                  <a:close/>
                  <a:moveTo>
                    <a:pt x="523" y="134"/>
                  </a:moveTo>
                  <a:cubicBezTo>
                    <a:pt x="508" y="128"/>
                    <a:pt x="508" y="128"/>
                    <a:pt x="508" y="128"/>
                  </a:cubicBezTo>
                  <a:cubicBezTo>
                    <a:pt x="483" y="157"/>
                    <a:pt x="483" y="157"/>
                    <a:pt x="483" y="157"/>
                  </a:cubicBezTo>
                  <a:cubicBezTo>
                    <a:pt x="481" y="157"/>
                    <a:pt x="481" y="157"/>
                    <a:pt x="481" y="157"/>
                  </a:cubicBezTo>
                  <a:cubicBezTo>
                    <a:pt x="481" y="95"/>
                    <a:pt x="481" y="95"/>
                    <a:pt x="481" y="95"/>
                  </a:cubicBezTo>
                  <a:cubicBezTo>
                    <a:pt x="462" y="95"/>
                    <a:pt x="462" y="95"/>
                    <a:pt x="462" y="95"/>
                  </a:cubicBezTo>
                  <a:cubicBezTo>
                    <a:pt x="462" y="201"/>
                    <a:pt x="462" y="201"/>
                    <a:pt x="462" y="201"/>
                  </a:cubicBezTo>
                  <a:cubicBezTo>
                    <a:pt x="481" y="201"/>
                    <a:pt x="481" y="201"/>
                    <a:pt x="481" y="201"/>
                  </a:cubicBezTo>
                  <a:cubicBezTo>
                    <a:pt x="481" y="163"/>
                    <a:pt x="481" y="163"/>
                    <a:pt x="481" y="163"/>
                  </a:cubicBezTo>
                  <a:cubicBezTo>
                    <a:pt x="510" y="203"/>
                    <a:pt x="510" y="203"/>
                    <a:pt x="510" y="203"/>
                  </a:cubicBezTo>
                  <a:cubicBezTo>
                    <a:pt x="527" y="196"/>
                    <a:pt x="527" y="196"/>
                    <a:pt x="527" y="196"/>
                  </a:cubicBezTo>
                  <a:cubicBezTo>
                    <a:pt x="498" y="160"/>
                    <a:pt x="498" y="160"/>
                    <a:pt x="498" y="160"/>
                  </a:cubicBezTo>
                  <a:lnTo>
                    <a:pt x="523" y="134"/>
                  </a:lnTo>
                  <a:close/>
                  <a:moveTo>
                    <a:pt x="448" y="148"/>
                  </a:moveTo>
                  <a:cubicBezTo>
                    <a:pt x="448" y="146"/>
                    <a:pt x="448" y="145"/>
                    <a:pt x="447" y="144"/>
                  </a:cubicBezTo>
                  <a:cubicBezTo>
                    <a:pt x="447" y="143"/>
                    <a:pt x="447" y="142"/>
                    <a:pt x="446" y="141"/>
                  </a:cubicBezTo>
                  <a:cubicBezTo>
                    <a:pt x="445" y="137"/>
                    <a:pt x="442" y="133"/>
                    <a:pt x="438" y="131"/>
                  </a:cubicBezTo>
                  <a:cubicBezTo>
                    <a:pt x="434" y="128"/>
                    <a:pt x="429" y="127"/>
                    <a:pt x="423" y="127"/>
                  </a:cubicBezTo>
                  <a:cubicBezTo>
                    <a:pt x="418" y="127"/>
                    <a:pt x="414" y="128"/>
                    <a:pt x="410" y="130"/>
                  </a:cubicBezTo>
                  <a:cubicBezTo>
                    <a:pt x="406" y="132"/>
                    <a:pt x="402" y="135"/>
                    <a:pt x="399" y="139"/>
                  </a:cubicBezTo>
                  <a:cubicBezTo>
                    <a:pt x="399" y="129"/>
                    <a:pt x="399" y="129"/>
                    <a:pt x="399" y="129"/>
                  </a:cubicBezTo>
                  <a:cubicBezTo>
                    <a:pt x="379" y="129"/>
                    <a:pt x="379" y="129"/>
                    <a:pt x="379" y="129"/>
                  </a:cubicBezTo>
                  <a:cubicBezTo>
                    <a:pt x="379" y="201"/>
                    <a:pt x="379" y="201"/>
                    <a:pt x="379" y="201"/>
                  </a:cubicBezTo>
                  <a:cubicBezTo>
                    <a:pt x="399" y="201"/>
                    <a:pt x="399" y="201"/>
                    <a:pt x="399" y="201"/>
                  </a:cubicBezTo>
                  <a:cubicBezTo>
                    <a:pt x="399" y="162"/>
                    <a:pt x="399" y="162"/>
                    <a:pt x="399" y="162"/>
                  </a:cubicBezTo>
                  <a:cubicBezTo>
                    <a:pt x="399" y="159"/>
                    <a:pt x="399" y="156"/>
                    <a:pt x="399" y="154"/>
                  </a:cubicBezTo>
                  <a:cubicBezTo>
                    <a:pt x="399" y="153"/>
                    <a:pt x="400" y="151"/>
                    <a:pt x="400" y="149"/>
                  </a:cubicBezTo>
                  <a:cubicBezTo>
                    <a:pt x="402" y="146"/>
                    <a:pt x="404" y="144"/>
                    <a:pt x="406" y="143"/>
                  </a:cubicBezTo>
                  <a:cubicBezTo>
                    <a:pt x="409" y="141"/>
                    <a:pt x="412" y="140"/>
                    <a:pt x="415" y="140"/>
                  </a:cubicBezTo>
                  <a:cubicBezTo>
                    <a:pt x="421" y="140"/>
                    <a:pt x="425" y="142"/>
                    <a:pt x="427" y="146"/>
                  </a:cubicBezTo>
                  <a:cubicBezTo>
                    <a:pt x="428" y="148"/>
                    <a:pt x="429" y="150"/>
                    <a:pt x="429" y="152"/>
                  </a:cubicBezTo>
                  <a:cubicBezTo>
                    <a:pt x="429" y="153"/>
                    <a:pt x="429" y="156"/>
                    <a:pt x="429" y="160"/>
                  </a:cubicBezTo>
                  <a:cubicBezTo>
                    <a:pt x="429" y="201"/>
                    <a:pt x="429" y="201"/>
                    <a:pt x="429" y="201"/>
                  </a:cubicBezTo>
                  <a:cubicBezTo>
                    <a:pt x="448" y="201"/>
                    <a:pt x="448" y="201"/>
                    <a:pt x="448" y="201"/>
                  </a:cubicBezTo>
                  <a:cubicBezTo>
                    <a:pt x="448" y="160"/>
                    <a:pt x="448" y="160"/>
                    <a:pt x="448" y="160"/>
                  </a:cubicBezTo>
                  <a:cubicBezTo>
                    <a:pt x="448" y="157"/>
                    <a:pt x="448" y="155"/>
                    <a:pt x="448" y="153"/>
                  </a:cubicBezTo>
                  <a:cubicBezTo>
                    <a:pt x="448" y="151"/>
                    <a:pt x="448" y="149"/>
                    <a:pt x="448" y="148"/>
                  </a:cubicBezTo>
                  <a:close/>
                  <a:moveTo>
                    <a:pt x="255" y="149"/>
                  </a:moveTo>
                  <a:cubicBezTo>
                    <a:pt x="257" y="153"/>
                    <a:pt x="258" y="158"/>
                    <a:pt x="258" y="164"/>
                  </a:cubicBezTo>
                  <a:cubicBezTo>
                    <a:pt x="258" y="169"/>
                    <a:pt x="257" y="174"/>
                    <a:pt x="255" y="179"/>
                  </a:cubicBezTo>
                  <a:cubicBezTo>
                    <a:pt x="253" y="184"/>
                    <a:pt x="251" y="188"/>
                    <a:pt x="248" y="192"/>
                  </a:cubicBezTo>
                  <a:cubicBezTo>
                    <a:pt x="245" y="195"/>
                    <a:pt x="241" y="198"/>
                    <a:pt x="237" y="200"/>
                  </a:cubicBezTo>
                  <a:cubicBezTo>
                    <a:pt x="233" y="202"/>
                    <a:pt x="228" y="203"/>
                    <a:pt x="223" y="203"/>
                  </a:cubicBezTo>
                  <a:cubicBezTo>
                    <a:pt x="221" y="203"/>
                    <a:pt x="219" y="203"/>
                    <a:pt x="217" y="202"/>
                  </a:cubicBezTo>
                  <a:cubicBezTo>
                    <a:pt x="215" y="202"/>
                    <a:pt x="213" y="201"/>
                    <a:pt x="211" y="200"/>
                  </a:cubicBezTo>
                  <a:cubicBezTo>
                    <a:pt x="210" y="200"/>
                    <a:pt x="208" y="198"/>
                    <a:pt x="206" y="197"/>
                  </a:cubicBezTo>
                  <a:cubicBezTo>
                    <a:pt x="205" y="195"/>
                    <a:pt x="203" y="194"/>
                    <a:pt x="201" y="192"/>
                  </a:cubicBezTo>
                  <a:cubicBezTo>
                    <a:pt x="201" y="237"/>
                    <a:pt x="201" y="237"/>
                    <a:pt x="201" y="237"/>
                  </a:cubicBezTo>
                  <a:cubicBezTo>
                    <a:pt x="182" y="237"/>
                    <a:pt x="182" y="237"/>
                    <a:pt x="182" y="237"/>
                  </a:cubicBezTo>
                  <a:cubicBezTo>
                    <a:pt x="182" y="129"/>
                    <a:pt x="182" y="129"/>
                    <a:pt x="182" y="129"/>
                  </a:cubicBezTo>
                  <a:cubicBezTo>
                    <a:pt x="201" y="129"/>
                    <a:pt x="201" y="129"/>
                    <a:pt x="201" y="129"/>
                  </a:cubicBezTo>
                  <a:cubicBezTo>
                    <a:pt x="201" y="140"/>
                    <a:pt x="201" y="140"/>
                    <a:pt x="201" y="140"/>
                  </a:cubicBezTo>
                  <a:cubicBezTo>
                    <a:pt x="204" y="135"/>
                    <a:pt x="208" y="132"/>
                    <a:pt x="212" y="130"/>
                  </a:cubicBezTo>
                  <a:cubicBezTo>
                    <a:pt x="216" y="128"/>
                    <a:pt x="221" y="127"/>
                    <a:pt x="226" y="127"/>
                  </a:cubicBezTo>
                  <a:cubicBezTo>
                    <a:pt x="230" y="127"/>
                    <a:pt x="235" y="128"/>
                    <a:pt x="239" y="130"/>
                  </a:cubicBezTo>
                  <a:cubicBezTo>
                    <a:pt x="243" y="132"/>
                    <a:pt x="246" y="134"/>
                    <a:pt x="249" y="137"/>
                  </a:cubicBezTo>
                  <a:cubicBezTo>
                    <a:pt x="252" y="141"/>
                    <a:pt x="254" y="144"/>
                    <a:pt x="255" y="149"/>
                  </a:cubicBezTo>
                  <a:close/>
                  <a:moveTo>
                    <a:pt x="238" y="164"/>
                  </a:moveTo>
                  <a:cubicBezTo>
                    <a:pt x="238" y="156"/>
                    <a:pt x="236" y="150"/>
                    <a:pt x="233" y="146"/>
                  </a:cubicBezTo>
                  <a:cubicBezTo>
                    <a:pt x="230" y="141"/>
                    <a:pt x="225" y="139"/>
                    <a:pt x="220" y="139"/>
                  </a:cubicBezTo>
                  <a:cubicBezTo>
                    <a:pt x="214" y="139"/>
                    <a:pt x="209" y="141"/>
                    <a:pt x="206" y="146"/>
                  </a:cubicBezTo>
                  <a:cubicBezTo>
                    <a:pt x="202" y="151"/>
                    <a:pt x="201" y="157"/>
                    <a:pt x="201" y="166"/>
                  </a:cubicBezTo>
                  <a:cubicBezTo>
                    <a:pt x="201" y="174"/>
                    <a:pt x="202" y="180"/>
                    <a:pt x="206" y="185"/>
                  </a:cubicBezTo>
                  <a:cubicBezTo>
                    <a:pt x="209" y="189"/>
                    <a:pt x="214" y="192"/>
                    <a:pt x="220" y="192"/>
                  </a:cubicBezTo>
                  <a:cubicBezTo>
                    <a:pt x="223" y="192"/>
                    <a:pt x="226" y="191"/>
                    <a:pt x="228" y="189"/>
                  </a:cubicBezTo>
                  <a:cubicBezTo>
                    <a:pt x="230" y="187"/>
                    <a:pt x="232" y="185"/>
                    <a:pt x="234" y="182"/>
                  </a:cubicBezTo>
                  <a:cubicBezTo>
                    <a:pt x="235" y="180"/>
                    <a:pt x="236" y="177"/>
                    <a:pt x="237" y="173"/>
                  </a:cubicBezTo>
                  <a:cubicBezTo>
                    <a:pt x="237" y="170"/>
                    <a:pt x="238" y="167"/>
                    <a:pt x="238" y="164"/>
                  </a:cubicBezTo>
                  <a:close/>
                  <a:moveTo>
                    <a:pt x="170" y="170"/>
                  </a:moveTo>
                  <a:cubicBezTo>
                    <a:pt x="169" y="168"/>
                    <a:pt x="167" y="166"/>
                    <a:pt x="164" y="164"/>
                  </a:cubicBezTo>
                  <a:cubicBezTo>
                    <a:pt x="162" y="162"/>
                    <a:pt x="159" y="160"/>
                    <a:pt x="155" y="157"/>
                  </a:cubicBezTo>
                  <a:cubicBezTo>
                    <a:pt x="151" y="154"/>
                    <a:pt x="149" y="152"/>
                    <a:pt x="147" y="150"/>
                  </a:cubicBezTo>
                  <a:cubicBezTo>
                    <a:pt x="146" y="149"/>
                    <a:pt x="145" y="147"/>
                    <a:pt x="145" y="145"/>
                  </a:cubicBezTo>
                  <a:cubicBezTo>
                    <a:pt x="145" y="143"/>
                    <a:pt x="146" y="142"/>
                    <a:pt x="148" y="140"/>
                  </a:cubicBezTo>
                  <a:cubicBezTo>
                    <a:pt x="149" y="139"/>
                    <a:pt x="152" y="138"/>
                    <a:pt x="154" y="138"/>
                  </a:cubicBezTo>
                  <a:cubicBezTo>
                    <a:pt x="158" y="138"/>
                    <a:pt x="162" y="140"/>
                    <a:pt x="166" y="142"/>
                  </a:cubicBezTo>
                  <a:cubicBezTo>
                    <a:pt x="172" y="133"/>
                    <a:pt x="172" y="133"/>
                    <a:pt x="172" y="133"/>
                  </a:cubicBezTo>
                  <a:cubicBezTo>
                    <a:pt x="169" y="131"/>
                    <a:pt x="166" y="130"/>
                    <a:pt x="162" y="129"/>
                  </a:cubicBezTo>
                  <a:cubicBezTo>
                    <a:pt x="159" y="128"/>
                    <a:pt x="155" y="127"/>
                    <a:pt x="151" y="127"/>
                  </a:cubicBezTo>
                  <a:cubicBezTo>
                    <a:pt x="148" y="127"/>
                    <a:pt x="144" y="128"/>
                    <a:pt x="141" y="129"/>
                  </a:cubicBezTo>
                  <a:cubicBezTo>
                    <a:pt x="138" y="130"/>
                    <a:pt x="136" y="131"/>
                    <a:pt x="134" y="133"/>
                  </a:cubicBezTo>
                  <a:cubicBezTo>
                    <a:pt x="131" y="135"/>
                    <a:pt x="130" y="137"/>
                    <a:pt x="129" y="139"/>
                  </a:cubicBezTo>
                  <a:cubicBezTo>
                    <a:pt x="127" y="142"/>
                    <a:pt x="127" y="144"/>
                    <a:pt x="127" y="147"/>
                  </a:cubicBezTo>
                  <a:cubicBezTo>
                    <a:pt x="127" y="150"/>
                    <a:pt x="127" y="152"/>
                    <a:pt x="128" y="154"/>
                  </a:cubicBezTo>
                  <a:cubicBezTo>
                    <a:pt x="129" y="156"/>
                    <a:pt x="130" y="158"/>
                    <a:pt x="132" y="160"/>
                  </a:cubicBezTo>
                  <a:cubicBezTo>
                    <a:pt x="133" y="161"/>
                    <a:pt x="135" y="163"/>
                    <a:pt x="137" y="164"/>
                  </a:cubicBezTo>
                  <a:cubicBezTo>
                    <a:pt x="138" y="166"/>
                    <a:pt x="140" y="167"/>
                    <a:pt x="142" y="168"/>
                  </a:cubicBezTo>
                  <a:cubicBezTo>
                    <a:pt x="145" y="170"/>
                    <a:pt x="147" y="172"/>
                    <a:pt x="148" y="173"/>
                  </a:cubicBezTo>
                  <a:cubicBezTo>
                    <a:pt x="150" y="174"/>
                    <a:pt x="151" y="176"/>
                    <a:pt x="152" y="177"/>
                  </a:cubicBezTo>
                  <a:cubicBezTo>
                    <a:pt x="153" y="178"/>
                    <a:pt x="154" y="179"/>
                    <a:pt x="154" y="180"/>
                  </a:cubicBezTo>
                  <a:cubicBezTo>
                    <a:pt x="154" y="181"/>
                    <a:pt x="154" y="182"/>
                    <a:pt x="154" y="183"/>
                  </a:cubicBezTo>
                  <a:cubicBezTo>
                    <a:pt x="154" y="186"/>
                    <a:pt x="154" y="188"/>
                    <a:pt x="152" y="189"/>
                  </a:cubicBezTo>
                  <a:cubicBezTo>
                    <a:pt x="150" y="191"/>
                    <a:pt x="147" y="192"/>
                    <a:pt x="144" y="192"/>
                  </a:cubicBezTo>
                  <a:cubicBezTo>
                    <a:pt x="142" y="192"/>
                    <a:pt x="139" y="191"/>
                    <a:pt x="137" y="190"/>
                  </a:cubicBezTo>
                  <a:cubicBezTo>
                    <a:pt x="134" y="189"/>
                    <a:pt x="132" y="187"/>
                    <a:pt x="129" y="185"/>
                  </a:cubicBezTo>
                  <a:cubicBezTo>
                    <a:pt x="123" y="195"/>
                    <a:pt x="123" y="195"/>
                    <a:pt x="123" y="195"/>
                  </a:cubicBezTo>
                  <a:cubicBezTo>
                    <a:pt x="126" y="198"/>
                    <a:pt x="130" y="200"/>
                    <a:pt x="134" y="201"/>
                  </a:cubicBezTo>
                  <a:cubicBezTo>
                    <a:pt x="138" y="202"/>
                    <a:pt x="142" y="203"/>
                    <a:pt x="147" y="203"/>
                  </a:cubicBezTo>
                  <a:cubicBezTo>
                    <a:pt x="150" y="203"/>
                    <a:pt x="154" y="202"/>
                    <a:pt x="157" y="201"/>
                  </a:cubicBezTo>
                  <a:cubicBezTo>
                    <a:pt x="161" y="200"/>
                    <a:pt x="164" y="199"/>
                    <a:pt x="166" y="197"/>
                  </a:cubicBezTo>
                  <a:cubicBezTo>
                    <a:pt x="168" y="195"/>
                    <a:pt x="170" y="193"/>
                    <a:pt x="172" y="190"/>
                  </a:cubicBezTo>
                  <a:cubicBezTo>
                    <a:pt x="173" y="187"/>
                    <a:pt x="174" y="184"/>
                    <a:pt x="174" y="181"/>
                  </a:cubicBezTo>
                  <a:cubicBezTo>
                    <a:pt x="174" y="179"/>
                    <a:pt x="173" y="177"/>
                    <a:pt x="173" y="175"/>
                  </a:cubicBezTo>
                  <a:cubicBezTo>
                    <a:pt x="172" y="173"/>
                    <a:pt x="171" y="172"/>
                    <a:pt x="170" y="170"/>
                  </a:cubicBezTo>
                  <a:close/>
                  <a:moveTo>
                    <a:pt x="543" y="118"/>
                  </a:moveTo>
                  <a:cubicBezTo>
                    <a:pt x="543" y="114"/>
                    <a:pt x="546" y="111"/>
                    <a:pt x="549" y="111"/>
                  </a:cubicBezTo>
                  <a:cubicBezTo>
                    <a:pt x="549" y="111"/>
                    <a:pt x="549" y="111"/>
                    <a:pt x="549" y="111"/>
                  </a:cubicBezTo>
                  <a:cubicBezTo>
                    <a:pt x="553" y="111"/>
                    <a:pt x="556" y="114"/>
                    <a:pt x="556" y="118"/>
                  </a:cubicBezTo>
                  <a:cubicBezTo>
                    <a:pt x="556" y="121"/>
                    <a:pt x="553" y="124"/>
                    <a:pt x="549" y="124"/>
                  </a:cubicBezTo>
                  <a:cubicBezTo>
                    <a:pt x="546" y="124"/>
                    <a:pt x="543" y="121"/>
                    <a:pt x="543" y="118"/>
                  </a:cubicBezTo>
                  <a:close/>
                  <a:moveTo>
                    <a:pt x="544" y="118"/>
                  </a:moveTo>
                  <a:cubicBezTo>
                    <a:pt x="544" y="121"/>
                    <a:pt x="547" y="123"/>
                    <a:pt x="549" y="123"/>
                  </a:cubicBezTo>
                  <a:cubicBezTo>
                    <a:pt x="552" y="123"/>
                    <a:pt x="555" y="121"/>
                    <a:pt x="555" y="118"/>
                  </a:cubicBezTo>
                  <a:cubicBezTo>
                    <a:pt x="555" y="114"/>
                    <a:pt x="552" y="112"/>
                    <a:pt x="549" y="112"/>
                  </a:cubicBezTo>
                  <a:cubicBezTo>
                    <a:pt x="549" y="112"/>
                    <a:pt x="549" y="112"/>
                    <a:pt x="549" y="112"/>
                  </a:cubicBezTo>
                  <a:cubicBezTo>
                    <a:pt x="547" y="112"/>
                    <a:pt x="544" y="114"/>
                    <a:pt x="544" y="118"/>
                  </a:cubicBezTo>
                  <a:close/>
                  <a:moveTo>
                    <a:pt x="544" y="143"/>
                  </a:moveTo>
                  <a:cubicBezTo>
                    <a:pt x="589" y="164"/>
                    <a:pt x="589" y="164"/>
                    <a:pt x="589" y="164"/>
                  </a:cubicBezTo>
                  <a:cubicBezTo>
                    <a:pt x="544" y="187"/>
                    <a:pt x="544" y="187"/>
                    <a:pt x="544" y="187"/>
                  </a:cubicBezTo>
                  <a:cubicBezTo>
                    <a:pt x="544" y="199"/>
                    <a:pt x="544" y="199"/>
                    <a:pt x="544" y="199"/>
                  </a:cubicBezTo>
                  <a:cubicBezTo>
                    <a:pt x="602" y="171"/>
                    <a:pt x="602" y="171"/>
                    <a:pt x="602" y="171"/>
                  </a:cubicBezTo>
                  <a:cubicBezTo>
                    <a:pt x="602" y="159"/>
                    <a:pt x="602" y="159"/>
                    <a:pt x="602" y="159"/>
                  </a:cubicBezTo>
                  <a:cubicBezTo>
                    <a:pt x="544" y="130"/>
                    <a:pt x="544" y="130"/>
                    <a:pt x="544" y="130"/>
                  </a:cubicBezTo>
                  <a:lnTo>
                    <a:pt x="544" y="143"/>
                  </a:lnTo>
                  <a:close/>
                  <a:moveTo>
                    <a:pt x="548" y="121"/>
                  </a:moveTo>
                  <a:cubicBezTo>
                    <a:pt x="547" y="121"/>
                    <a:pt x="547" y="121"/>
                    <a:pt x="547" y="121"/>
                  </a:cubicBezTo>
                  <a:cubicBezTo>
                    <a:pt x="547" y="114"/>
                    <a:pt x="547" y="114"/>
                    <a:pt x="547" y="114"/>
                  </a:cubicBezTo>
                  <a:cubicBezTo>
                    <a:pt x="548" y="114"/>
                    <a:pt x="548" y="114"/>
                    <a:pt x="549" y="114"/>
                  </a:cubicBezTo>
                  <a:cubicBezTo>
                    <a:pt x="550" y="114"/>
                    <a:pt x="551" y="114"/>
                    <a:pt x="551" y="114"/>
                  </a:cubicBezTo>
                  <a:cubicBezTo>
                    <a:pt x="552" y="115"/>
                    <a:pt x="552" y="115"/>
                    <a:pt x="552" y="116"/>
                  </a:cubicBezTo>
                  <a:cubicBezTo>
                    <a:pt x="552" y="117"/>
                    <a:pt x="551" y="117"/>
                    <a:pt x="551" y="118"/>
                  </a:cubicBezTo>
                  <a:cubicBezTo>
                    <a:pt x="551" y="118"/>
                    <a:pt x="551" y="118"/>
                    <a:pt x="551" y="118"/>
                  </a:cubicBezTo>
                  <a:cubicBezTo>
                    <a:pt x="551" y="118"/>
                    <a:pt x="552" y="118"/>
                    <a:pt x="552" y="119"/>
                  </a:cubicBezTo>
                  <a:cubicBezTo>
                    <a:pt x="552" y="121"/>
                    <a:pt x="552" y="121"/>
                    <a:pt x="552" y="121"/>
                  </a:cubicBezTo>
                  <a:cubicBezTo>
                    <a:pt x="551" y="121"/>
                    <a:pt x="551" y="121"/>
                    <a:pt x="551" y="121"/>
                  </a:cubicBezTo>
                  <a:cubicBezTo>
                    <a:pt x="551" y="121"/>
                    <a:pt x="551" y="120"/>
                    <a:pt x="551" y="119"/>
                  </a:cubicBezTo>
                  <a:cubicBezTo>
                    <a:pt x="550" y="119"/>
                    <a:pt x="550" y="118"/>
                    <a:pt x="549" y="118"/>
                  </a:cubicBezTo>
                  <a:cubicBezTo>
                    <a:pt x="548" y="118"/>
                    <a:pt x="548" y="118"/>
                    <a:pt x="548" y="118"/>
                  </a:cubicBezTo>
                  <a:lnTo>
                    <a:pt x="548" y="121"/>
                  </a:lnTo>
                  <a:close/>
                  <a:moveTo>
                    <a:pt x="548" y="117"/>
                  </a:moveTo>
                  <a:cubicBezTo>
                    <a:pt x="549" y="117"/>
                    <a:pt x="549" y="117"/>
                    <a:pt x="549" y="117"/>
                  </a:cubicBezTo>
                  <a:cubicBezTo>
                    <a:pt x="550" y="117"/>
                    <a:pt x="551" y="117"/>
                    <a:pt x="551" y="116"/>
                  </a:cubicBezTo>
                  <a:cubicBezTo>
                    <a:pt x="551" y="115"/>
                    <a:pt x="550" y="115"/>
                    <a:pt x="549" y="115"/>
                  </a:cubicBezTo>
                  <a:cubicBezTo>
                    <a:pt x="549" y="115"/>
                    <a:pt x="548" y="115"/>
                    <a:pt x="548" y="115"/>
                  </a:cubicBezTo>
                  <a:lnTo>
                    <a:pt x="548" y="117"/>
                  </a:lnTo>
                  <a:close/>
                  <a:moveTo>
                    <a:pt x="371" y="411"/>
                  </a:moveTo>
                  <a:cubicBezTo>
                    <a:pt x="112" y="411"/>
                    <a:pt x="112" y="411"/>
                    <a:pt x="112" y="411"/>
                  </a:cubicBezTo>
                  <a:cubicBezTo>
                    <a:pt x="103" y="411"/>
                    <a:pt x="96" y="418"/>
                    <a:pt x="96" y="427"/>
                  </a:cubicBezTo>
                  <a:cubicBezTo>
                    <a:pt x="96" y="436"/>
                    <a:pt x="103" y="443"/>
                    <a:pt x="112" y="443"/>
                  </a:cubicBezTo>
                  <a:cubicBezTo>
                    <a:pt x="371" y="443"/>
                    <a:pt x="371" y="443"/>
                    <a:pt x="371" y="443"/>
                  </a:cubicBezTo>
                  <a:cubicBezTo>
                    <a:pt x="380" y="443"/>
                    <a:pt x="387" y="436"/>
                    <a:pt x="387" y="427"/>
                  </a:cubicBezTo>
                  <a:cubicBezTo>
                    <a:pt x="387" y="418"/>
                    <a:pt x="380" y="411"/>
                    <a:pt x="371" y="411"/>
                  </a:cubicBezTo>
                  <a:close/>
                  <a:moveTo>
                    <a:pt x="724" y="63"/>
                  </a:moveTo>
                  <a:cubicBezTo>
                    <a:pt x="724" y="497"/>
                    <a:pt x="724" y="497"/>
                    <a:pt x="724" y="497"/>
                  </a:cubicBezTo>
                  <a:cubicBezTo>
                    <a:pt x="724" y="532"/>
                    <a:pt x="695" y="561"/>
                    <a:pt x="660" y="561"/>
                  </a:cubicBezTo>
                  <a:cubicBezTo>
                    <a:pt x="64" y="561"/>
                    <a:pt x="64" y="561"/>
                    <a:pt x="64" y="561"/>
                  </a:cubicBezTo>
                  <a:cubicBezTo>
                    <a:pt x="29" y="561"/>
                    <a:pt x="0" y="532"/>
                    <a:pt x="0" y="497"/>
                  </a:cubicBezTo>
                  <a:cubicBezTo>
                    <a:pt x="0" y="63"/>
                    <a:pt x="0" y="63"/>
                    <a:pt x="0" y="63"/>
                  </a:cubicBezTo>
                  <a:cubicBezTo>
                    <a:pt x="0" y="28"/>
                    <a:pt x="29" y="0"/>
                    <a:pt x="64" y="0"/>
                  </a:cubicBezTo>
                  <a:cubicBezTo>
                    <a:pt x="660" y="0"/>
                    <a:pt x="660" y="0"/>
                    <a:pt x="660" y="0"/>
                  </a:cubicBezTo>
                  <a:cubicBezTo>
                    <a:pt x="695" y="0"/>
                    <a:pt x="724" y="28"/>
                    <a:pt x="724" y="63"/>
                  </a:cubicBezTo>
                  <a:close/>
                  <a:moveTo>
                    <a:pt x="32" y="63"/>
                  </a:moveTo>
                  <a:cubicBezTo>
                    <a:pt x="32" y="284"/>
                    <a:pt x="32" y="284"/>
                    <a:pt x="32" y="284"/>
                  </a:cubicBezTo>
                  <a:cubicBezTo>
                    <a:pt x="692" y="284"/>
                    <a:pt x="692" y="284"/>
                    <a:pt x="692" y="284"/>
                  </a:cubicBezTo>
                  <a:cubicBezTo>
                    <a:pt x="692" y="63"/>
                    <a:pt x="692" y="63"/>
                    <a:pt x="692" y="63"/>
                  </a:cubicBezTo>
                  <a:cubicBezTo>
                    <a:pt x="692" y="46"/>
                    <a:pt x="678" y="32"/>
                    <a:pt x="660" y="32"/>
                  </a:cubicBezTo>
                  <a:cubicBezTo>
                    <a:pt x="64" y="32"/>
                    <a:pt x="64" y="32"/>
                    <a:pt x="64" y="32"/>
                  </a:cubicBezTo>
                  <a:cubicBezTo>
                    <a:pt x="46" y="32"/>
                    <a:pt x="32" y="46"/>
                    <a:pt x="32" y="63"/>
                  </a:cubicBezTo>
                  <a:close/>
                  <a:moveTo>
                    <a:pt x="692" y="497"/>
                  </a:moveTo>
                  <a:cubicBezTo>
                    <a:pt x="692" y="316"/>
                    <a:pt x="692" y="316"/>
                    <a:pt x="692" y="316"/>
                  </a:cubicBezTo>
                  <a:cubicBezTo>
                    <a:pt x="32" y="316"/>
                    <a:pt x="32" y="316"/>
                    <a:pt x="32" y="316"/>
                  </a:cubicBezTo>
                  <a:cubicBezTo>
                    <a:pt x="32" y="497"/>
                    <a:pt x="32" y="497"/>
                    <a:pt x="32" y="497"/>
                  </a:cubicBezTo>
                  <a:cubicBezTo>
                    <a:pt x="32" y="515"/>
                    <a:pt x="46" y="529"/>
                    <a:pt x="64" y="529"/>
                  </a:cubicBezTo>
                  <a:cubicBezTo>
                    <a:pt x="660" y="529"/>
                    <a:pt x="660" y="529"/>
                    <a:pt x="660" y="529"/>
                  </a:cubicBezTo>
                  <a:cubicBezTo>
                    <a:pt x="678" y="529"/>
                    <a:pt x="692" y="515"/>
                    <a:pt x="692" y="497"/>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100">
                <a:solidFill>
                  <a:srgbClr val="000000"/>
                </a:solidFill>
              </a:endParaRPr>
            </a:p>
          </p:txBody>
        </p:sp>
        <p:sp>
          <p:nvSpPr>
            <p:cNvPr id="22" name="Freeform 220">
              <a:extLst>
                <a:ext uri="{FF2B5EF4-FFF2-40B4-BE49-F238E27FC236}">
                  <a16:creationId xmlns:a16="http://schemas.microsoft.com/office/drawing/2014/main" id="{056E54C6-BE21-4F4C-A8E7-7378676743B3}"/>
                </a:ext>
              </a:extLst>
            </p:cNvPr>
            <p:cNvSpPr>
              <a:spLocks noEditPoints="1"/>
            </p:cNvSpPr>
            <p:nvPr/>
          </p:nvSpPr>
          <p:spPr bwMode="auto">
            <a:xfrm>
              <a:off x="1129880" y="2125903"/>
              <a:ext cx="366829" cy="284239"/>
            </a:xfrm>
            <a:custGeom>
              <a:avLst/>
              <a:gdLst>
                <a:gd name="T0" fmla="*/ 347 w 724"/>
                <a:gd name="T1" fmla="*/ 201 h 561"/>
                <a:gd name="T2" fmla="*/ 308 w 724"/>
                <a:gd name="T3" fmla="*/ 200 h 561"/>
                <a:gd name="T4" fmla="*/ 298 w 724"/>
                <a:gd name="T5" fmla="*/ 177 h 561"/>
                <a:gd name="T6" fmla="*/ 317 w 724"/>
                <a:gd name="T7" fmla="*/ 170 h 561"/>
                <a:gd name="T8" fmla="*/ 345 w 724"/>
                <a:gd name="T9" fmla="*/ 181 h 561"/>
                <a:gd name="T10" fmla="*/ 266 w 724"/>
                <a:gd name="T11" fmla="*/ 201 h 561"/>
                <a:gd name="T12" fmla="*/ 266 w 724"/>
                <a:gd name="T13" fmla="*/ 201 h 561"/>
                <a:gd name="T14" fmla="*/ 481 w 724"/>
                <a:gd name="T15" fmla="*/ 157 h 561"/>
                <a:gd name="T16" fmla="*/ 481 w 724"/>
                <a:gd name="T17" fmla="*/ 201 h 561"/>
                <a:gd name="T18" fmla="*/ 498 w 724"/>
                <a:gd name="T19" fmla="*/ 160 h 561"/>
                <a:gd name="T20" fmla="*/ 446 w 724"/>
                <a:gd name="T21" fmla="*/ 141 h 561"/>
                <a:gd name="T22" fmla="*/ 399 w 724"/>
                <a:gd name="T23" fmla="*/ 139 h 561"/>
                <a:gd name="T24" fmla="*/ 399 w 724"/>
                <a:gd name="T25" fmla="*/ 201 h 561"/>
                <a:gd name="T26" fmla="*/ 406 w 724"/>
                <a:gd name="T27" fmla="*/ 143 h 561"/>
                <a:gd name="T28" fmla="*/ 429 w 724"/>
                <a:gd name="T29" fmla="*/ 160 h 561"/>
                <a:gd name="T30" fmla="*/ 448 w 724"/>
                <a:gd name="T31" fmla="*/ 153 h 561"/>
                <a:gd name="T32" fmla="*/ 255 w 724"/>
                <a:gd name="T33" fmla="*/ 179 h 561"/>
                <a:gd name="T34" fmla="*/ 217 w 724"/>
                <a:gd name="T35" fmla="*/ 202 h 561"/>
                <a:gd name="T36" fmla="*/ 201 w 724"/>
                <a:gd name="T37" fmla="*/ 237 h 561"/>
                <a:gd name="T38" fmla="*/ 201 w 724"/>
                <a:gd name="T39" fmla="*/ 140 h 561"/>
                <a:gd name="T40" fmla="*/ 249 w 724"/>
                <a:gd name="T41" fmla="*/ 137 h 561"/>
                <a:gd name="T42" fmla="*/ 220 w 724"/>
                <a:gd name="T43" fmla="*/ 139 h 561"/>
                <a:gd name="T44" fmla="*/ 220 w 724"/>
                <a:gd name="T45" fmla="*/ 192 h 561"/>
                <a:gd name="T46" fmla="*/ 238 w 724"/>
                <a:gd name="T47" fmla="*/ 164 h 561"/>
                <a:gd name="T48" fmla="*/ 147 w 724"/>
                <a:gd name="T49" fmla="*/ 150 h 561"/>
                <a:gd name="T50" fmla="*/ 166 w 724"/>
                <a:gd name="T51" fmla="*/ 142 h 561"/>
                <a:gd name="T52" fmla="*/ 141 w 724"/>
                <a:gd name="T53" fmla="*/ 129 h 561"/>
                <a:gd name="T54" fmla="*/ 128 w 724"/>
                <a:gd name="T55" fmla="*/ 154 h 561"/>
                <a:gd name="T56" fmla="*/ 148 w 724"/>
                <a:gd name="T57" fmla="*/ 173 h 561"/>
                <a:gd name="T58" fmla="*/ 152 w 724"/>
                <a:gd name="T59" fmla="*/ 189 h 561"/>
                <a:gd name="T60" fmla="*/ 123 w 724"/>
                <a:gd name="T61" fmla="*/ 195 h 561"/>
                <a:gd name="T62" fmla="*/ 166 w 724"/>
                <a:gd name="T63" fmla="*/ 197 h 561"/>
                <a:gd name="T64" fmla="*/ 170 w 724"/>
                <a:gd name="T65" fmla="*/ 170 h 561"/>
                <a:gd name="T66" fmla="*/ 556 w 724"/>
                <a:gd name="T67" fmla="*/ 118 h 561"/>
                <a:gd name="T68" fmla="*/ 549 w 724"/>
                <a:gd name="T69" fmla="*/ 123 h 561"/>
                <a:gd name="T70" fmla="*/ 544 w 724"/>
                <a:gd name="T71" fmla="*/ 118 h 561"/>
                <a:gd name="T72" fmla="*/ 544 w 724"/>
                <a:gd name="T73" fmla="*/ 199 h 561"/>
                <a:gd name="T74" fmla="*/ 544 w 724"/>
                <a:gd name="T75" fmla="*/ 143 h 561"/>
                <a:gd name="T76" fmla="*/ 549 w 724"/>
                <a:gd name="T77" fmla="*/ 114 h 561"/>
                <a:gd name="T78" fmla="*/ 551 w 724"/>
                <a:gd name="T79" fmla="*/ 118 h 561"/>
                <a:gd name="T80" fmla="*/ 551 w 724"/>
                <a:gd name="T81" fmla="*/ 119 h 561"/>
                <a:gd name="T82" fmla="*/ 548 w 724"/>
                <a:gd name="T83" fmla="*/ 117 h 561"/>
                <a:gd name="T84" fmla="*/ 548 w 724"/>
                <a:gd name="T85" fmla="*/ 115 h 561"/>
                <a:gd name="T86" fmla="*/ 96 w 724"/>
                <a:gd name="T87" fmla="*/ 427 h 561"/>
                <a:gd name="T88" fmla="*/ 371 w 724"/>
                <a:gd name="T89" fmla="*/ 411 h 561"/>
                <a:gd name="T90" fmla="*/ 64 w 724"/>
                <a:gd name="T91" fmla="*/ 561 h 561"/>
                <a:gd name="T92" fmla="*/ 660 w 724"/>
                <a:gd name="T93" fmla="*/ 0 h 561"/>
                <a:gd name="T94" fmla="*/ 692 w 724"/>
                <a:gd name="T95" fmla="*/ 284 h 561"/>
                <a:gd name="T96" fmla="*/ 32 w 724"/>
                <a:gd name="T97" fmla="*/ 63 h 561"/>
                <a:gd name="T98" fmla="*/ 32 w 724"/>
                <a:gd name="T99" fmla="*/ 497 h 5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24" h="561">
                  <a:moveTo>
                    <a:pt x="347" y="129"/>
                  </a:moveTo>
                  <a:cubicBezTo>
                    <a:pt x="366" y="129"/>
                    <a:pt x="366" y="129"/>
                    <a:pt x="366" y="129"/>
                  </a:cubicBezTo>
                  <a:cubicBezTo>
                    <a:pt x="366" y="201"/>
                    <a:pt x="366" y="201"/>
                    <a:pt x="366" y="201"/>
                  </a:cubicBezTo>
                  <a:cubicBezTo>
                    <a:pt x="347" y="201"/>
                    <a:pt x="347" y="201"/>
                    <a:pt x="347" y="201"/>
                  </a:cubicBezTo>
                  <a:cubicBezTo>
                    <a:pt x="347" y="192"/>
                    <a:pt x="347" y="192"/>
                    <a:pt x="347" y="192"/>
                  </a:cubicBezTo>
                  <a:cubicBezTo>
                    <a:pt x="344" y="196"/>
                    <a:pt x="340" y="199"/>
                    <a:pt x="336" y="200"/>
                  </a:cubicBezTo>
                  <a:cubicBezTo>
                    <a:pt x="332" y="202"/>
                    <a:pt x="328" y="203"/>
                    <a:pt x="323" y="203"/>
                  </a:cubicBezTo>
                  <a:cubicBezTo>
                    <a:pt x="317" y="203"/>
                    <a:pt x="312" y="202"/>
                    <a:pt x="308" y="200"/>
                  </a:cubicBezTo>
                  <a:cubicBezTo>
                    <a:pt x="304" y="197"/>
                    <a:pt x="301" y="194"/>
                    <a:pt x="300" y="190"/>
                  </a:cubicBezTo>
                  <a:cubicBezTo>
                    <a:pt x="299" y="188"/>
                    <a:pt x="299" y="187"/>
                    <a:pt x="299" y="186"/>
                  </a:cubicBezTo>
                  <a:cubicBezTo>
                    <a:pt x="298" y="185"/>
                    <a:pt x="298" y="184"/>
                    <a:pt x="298" y="182"/>
                  </a:cubicBezTo>
                  <a:cubicBezTo>
                    <a:pt x="298" y="181"/>
                    <a:pt x="298" y="179"/>
                    <a:pt x="298" y="177"/>
                  </a:cubicBezTo>
                  <a:cubicBezTo>
                    <a:pt x="298" y="175"/>
                    <a:pt x="297" y="173"/>
                    <a:pt x="297" y="170"/>
                  </a:cubicBezTo>
                  <a:cubicBezTo>
                    <a:pt x="297" y="129"/>
                    <a:pt x="297" y="129"/>
                    <a:pt x="297" y="129"/>
                  </a:cubicBezTo>
                  <a:cubicBezTo>
                    <a:pt x="317" y="129"/>
                    <a:pt x="317" y="129"/>
                    <a:pt x="317" y="129"/>
                  </a:cubicBezTo>
                  <a:cubicBezTo>
                    <a:pt x="317" y="170"/>
                    <a:pt x="317" y="170"/>
                    <a:pt x="317" y="170"/>
                  </a:cubicBezTo>
                  <a:cubicBezTo>
                    <a:pt x="317" y="174"/>
                    <a:pt x="317" y="177"/>
                    <a:pt x="317" y="179"/>
                  </a:cubicBezTo>
                  <a:cubicBezTo>
                    <a:pt x="317" y="181"/>
                    <a:pt x="318" y="182"/>
                    <a:pt x="319" y="184"/>
                  </a:cubicBezTo>
                  <a:cubicBezTo>
                    <a:pt x="321" y="188"/>
                    <a:pt x="325" y="190"/>
                    <a:pt x="331" y="190"/>
                  </a:cubicBezTo>
                  <a:cubicBezTo>
                    <a:pt x="338" y="190"/>
                    <a:pt x="343" y="187"/>
                    <a:pt x="345" y="181"/>
                  </a:cubicBezTo>
                  <a:cubicBezTo>
                    <a:pt x="346" y="179"/>
                    <a:pt x="347" y="178"/>
                    <a:pt x="347" y="176"/>
                  </a:cubicBezTo>
                  <a:cubicBezTo>
                    <a:pt x="347" y="174"/>
                    <a:pt x="347" y="171"/>
                    <a:pt x="347" y="168"/>
                  </a:cubicBezTo>
                  <a:lnTo>
                    <a:pt x="347" y="129"/>
                  </a:lnTo>
                  <a:close/>
                  <a:moveTo>
                    <a:pt x="266" y="201"/>
                  </a:moveTo>
                  <a:cubicBezTo>
                    <a:pt x="285" y="201"/>
                    <a:pt x="285" y="201"/>
                    <a:pt x="285" y="201"/>
                  </a:cubicBezTo>
                  <a:cubicBezTo>
                    <a:pt x="285" y="95"/>
                    <a:pt x="285" y="95"/>
                    <a:pt x="285" y="95"/>
                  </a:cubicBezTo>
                  <a:cubicBezTo>
                    <a:pt x="266" y="95"/>
                    <a:pt x="266" y="95"/>
                    <a:pt x="266" y="95"/>
                  </a:cubicBezTo>
                  <a:lnTo>
                    <a:pt x="266" y="201"/>
                  </a:lnTo>
                  <a:close/>
                  <a:moveTo>
                    <a:pt x="523" y="134"/>
                  </a:moveTo>
                  <a:cubicBezTo>
                    <a:pt x="508" y="128"/>
                    <a:pt x="508" y="128"/>
                    <a:pt x="508" y="128"/>
                  </a:cubicBezTo>
                  <a:cubicBezTo>
                    <a:pt x="483" y="157"/>
                    <a:pt x="483" y="157"/>
                    <a:pt x="483" y="157"/>
                  </a:cubicBezTo>
                  <a:cubicBezTo>
                    <a:pt x="481" y="157"/>
                    <a:pt x="481" y="157"/>
                    <a:pt x="481" y="157"/>
                  </a:cubicBezTo>
                  <a:cubicBezTo>
                    <a:pt x="481" y="95"/>
                    <a:pt x="481" y="95"/>
                    <a:pt x="481" y="95"/>
                  </a:cubicBezTo>
                  <a:cubicBezTo>
                    <a:pt x="462" y="95"/>
                    <a:pt x="462" y="95"/>
                    <a:pt x="462" y="95"/>
                  </a:cubicBezTo>
                  <a:cubicBezTo>
                    <a:pt x="462" y="201"/>
                    <a:pt x="462" y="201"/>
                    <a:pt x="462" y="201"/>
                  </a:cubicBezTo>
                  <a:cubicBezTo>
                    <a:pt x="481" y="201"/>
                    <a:pt x="481" y="201"/>
                    <a:pt x="481" y="201"/>
                  </a:cubicBezTo>
                  <a:cubicBezTo>
                    <a:pt x="481" y="163"/>
                    <a:pt x="481" y="163"/>
                    <a:pt x="481" y="163"/>
                  </a:cubicBezTo>
                  <a:cubicBezTo>
                    <a:pt x="510" y="203"/>
                    <a:pt x="510" y="203"/>
                    <a:pt x="510" y="203"/>
                  </a:cubicBezTo>
                  <a:cubicBezTo>
                    <a:pt x="527" y="196"/>
                    <a:pt x="527" y="196"/>
                    <a:pt x="527" y="196"/>
                  </a:cubicBezTo>
                  <a:cubicBezTo>
                    <a:pt x="498" y="160"/>
                    <a:pt x="498" y="160"/>
                    <a:pt x="498" y="160"/>
                  </a:cubicBezTo>
                  <a:lnTo>
                    <a:pt x="523" y="134"/>
                  </a:lnTo>
                  <a:close/>
                  <a:moveTo>
                    <a:pt x="448" y="148"/>
                  </a:moveTo>
                  <a:cubicBezTo>
                    <a:pt x="448" y="146"/>
                    <a:pt x="448" y="145"/>
                    <a:pt x="447" y="144"/>
                  </a:cubicBezTo>
                  <a:cubicBezTo>
                    <a:pt x="447" y="143"/>
                    <a:pt x="447" y="142"/>
                    <a:pt x="446" y="141"/>
                  </a:cubicBezTo>
                  <a:cubicBezTo>
                    <a:pt x="445" y="137"/>
                    <a:pt x="442" y="133"/>
                    <a:pt x="438" y="131"/>
                  </a:cubicBezTo>
                  <a:cubicBezTo>
                    <a:pt x="434" y="128"/>
                    <a:pt x="429" y="127"/>
                    <a:pt x="423" y="127"/>
                  </a:cubicBezTo>
                  <a:cubicBezTo>
                    <a:pt x="418" y="127"/>
                    <a:pt x="414" y="128"/>
                    <a:pt x="410" y="130"/>
                  </a:cubicBezTo>
                  <a:cubicBezTo>
                    <a:pt x="406" y="132"/>
                    <a:pt x="402" y="135"/>
                    <a:pt x="399" y="139"/>
                  </a:cubicBezTo>
                  <a:cubicBezTo>
                    <a:pt x="399" y="129"/>
                    <a:pt x="399" y="129"/>
                    <a:pt x="399" y="129"/>
                  </a:cubicBezTo>
                  <a:cubicBezTo>
                    <a:pt x="379" y="129"/>
                    <a:pt x="379" y="129"/>
                    <a:pt x="379" y="129"/>
                  </a:cubicBezTo>
                  <a:cubicBezTo>
                    <a:pt x="379" y="201"/>
                    <a:pt x="379" y="201"/>
                    <a:pt x="379" y="201"/>
                  </a:cubicBezTo>
                  <a:cubicBezTo>
                    <a:pt x="399" y="201"/>
                    <a:pt x="399" y="201"/>
                    <a:pt x="399" y="201"/>
                  </a:cubicBezTo>
                  <a:cubicBezTo>
                    <a:pt x="399" y="162"/>
                    <a:pt x="399" y="162"/>
                    <a:pt x="399" y="162"/>
                  </a:cubicBezTo>
                  <a:cubicBezTo>
                    <a:pt x="399" y="159"/>
                    <a:pt x="399" y="156"/>
                    <a:pt x="399" y="154"/>
                  </a:cubicBezTo>
                  <a:cubicBezTo>
                    <a:pt x="399" y="153"/>
                    <a:pt x="400" y="151"/>
                    <a:pt x="400" y="149"/>
                  </a:cubicBezTo>
                  <a:cubicBezTo>
                    <a:pt x="402" y="146"/>
                    <a:pt x="404" y="144"/>
                    <a:pt x="406" y="143"/>
                  </a:cubicBezTo>
                  <a:cubicBezTo>
                    <a:pt x="409" y="141"/>
                    <a:pt x="412" y="140"/>
                    <a:pt x="415" y="140"/>
                  </a:cubicBezTo>
                  <a:cubicBezTo>
                    <a:pt x="421" y="140"/>
                    <a:pt x="425" y="142"/>
                    <a:pt x="427" y="146"/>
                  </a:cubicBezTo>
                  <a:cubicBezTo>
                    <a:pt x="428" y="148"/>
                    <a:pt x="429" y="150"/>
                    <a:pt x="429" y="152"/>
                  </a:cubicBezTo>
                  <a:cubicBezTo>
                    <a:pt x="429" y="153"/>
                    <a:pt x="429" y="156"/>
                    <a:pt x="429" y="160"/>
                  </a:cubicBezTo>
                  <a:cubicBezTo>
                    <a:pt x="429" y="201"/>
                    <a:pt x="429" y="201"/>
                    <a:pt x="429" y="201"/>
                  </a:cubicBezTo>
                  <a:cubicBezTo>
                    <a:pt x="448" y="201"/>
                    <a:pt x="448" y="201"/>
                    <a:pt x="448" y="201"/>
                  </a:cubicBezTo>
                  <a:cubicBezTo>
                    <a:pt x="448" y="160"/>
                    <a:pt x="448" y="160"/>
                    <a:pt x="448" y="160"/>
                  </a:cubicBezTo>
                  <a:cubicBezTo>
                    <a:pt x="448" y="157"/>
                    <a:pt x="448" y="155"/>
                    <a:pt x="448" y="153"/>
                  </a:cubicBezTo>
                  <a:cubicBezTo>
                    <a:pt x="448" y="151"/>
                    <a:pt x="448" y="149"/>
                    <a:pt x="448" y="148"/>
                  </a:cubicBezTo>
                  <a:close/>
                  <a:moveTo>
                    <a:pt x="255" y="149"/>
                  </a:moveTo>
                  <a:cubicBezTo>
                    <a:pt x="257" y="153"/>
                    <a:pt x="258" y="158"/>
                    <a:pt x="258" y="164"/>
                  </a:cubicBezTo>
                  <a:cubicBezTo>
                    <a:pt x="258" y="169"/>
                    <a:pt x="257" y="174"/>
                    <a:pt x="255" y="179"/>
                  </a:cubicBezTo>
                  <a:cubicBezTo>
                    <a:pt x="253" y="184"/>
                    <a:pt x="251" y="188"/>
                    <a:pt x="248" y="192"/>
                  </a:cubicBezTo>
                  <a:cubicBezTo>
                    <a:pt x="245" y="195"/>
                    <a:pt x="241" y="198"/>
                    <a:pt x="237" y="200"/>
                  </a:cubicBezTo>
                  <a:cubicBezTo>
                    <a:pt x="233" y="202"/>
                    <a:pt x="228" y="203"/>
                    <a:pt x="223" y="203"/>
                  </a:cubicBezTo>
                  <a:cubicBezTo>
                    <a:pt x="221" y="203"/>
                    <a:pt x="219" y="203"/>
                    <a:pt x="217" y="202"/>
                  </a:cubicBezTo>
                  <a:cubicBezTo>
                    <a:pt x="215" y="202"/>
                    <a:pt x="213" y="201"/>
                    <a:pt x="211" y="200"/>
                  </a:cubicBezTo>
                  <a:cubicBezTo>
                    <a:pt x="210" y="200"/>
                    <a:pt x="208" y="198"/>
                    <a:pt x="206" y="197"/>
                  </a:cubicBezTo>
                  <a:cubicBezTo>
                    <a:pt x="205" y="195"/>
                    <a:pt x="203" y="194"/>
                    <a:pt x="201" y="192"/>
                  </a:cubicBezTo>
                  <a:cubicBezTo>
                    <a:pt x="201" y="237"/>
                    <a:pt x="201" y="237"/>
                    <a:pt x="201" y="237"/>
                  </a:cubicBezTo>
                  <a:cubicBezTo>
                    <a:pt x="182" y="237"/>
                    <a:pt x="182" y="237"/>
                    <a:pt x="182" y="237"/>
                  </a:cubicBezTo>
                  <a:cubicBezTo>
                    <a:pt x="182" y="129"/>
                    <a:pt x="182" y="129"/>
                    <a:pt x="182" y="129"/>
                  </a:cubicBezTo>
                  <a:cubicBezTo>
                    <a:pt x="201" y="129"/>
                    <a:pt x="201" y="129"/>
                    <a:pt x="201" y="129"/>
                  </a:cubicBezTo>
                  <a:cubicBezTo>
                    <a:pt x="201" y="140"/>
                    <a:pt x="201" y="140"/>
                    <a:pt x="201" y="140"/>
                  </a:cubicBezTo>
                  <a:cubicBezTo>
                    <a:pt x="204" y="135"/>
                    <a:pt x="208" y="132"/>
                    <a:pt x="212" y="130"/>
                  </a:cubicBezTo>
                  <a:cubicBezTo>
                    <a:pt x="216" y="128"/>
                    <a:pt x="221" y="127"/>
                    <a:pt x="226" y="127"/>
                  </a:cubicBezTo>
                  <a:cubicBezTo>
                    <a:pt x="230" y="127"/>
                    <a:pt x="235" y="128"/>
                    <a:pt x="239" y="130"/>
                  </a:cubicBezTo>
                  <a:cubicBezTo>
                    <a:pt x="243" y="132"/>
                    <a:pt x="246" y="134"/>
                    <a:pt x="249" y="137"/>
                  </a:cubicBezTo>
                  <a:cubicBezTo>
                    <a:pt x="252" y="141"/>
                    <a:pt x="254" y="144"/>
                    <a:pt x="255" y="149"/>
                  </a:cubicBezTo>
                  <a:close/>
                  <a:moveTo>
                    <a:pt x="238" y="164"/>
                  </a:moveTo>
                  <a:cubicBezTo>
                    <a:pt x="238" y="156"/>
                    <a:pt x="236" y="150"/>
                    <a:pt x="233" y="146"/>
                  </a:cubicBezTo>
                  <a:cubicBezTo>
                    <a:pt x="230" y="141"/>
                    <a:pt x="225" y="139"/>
                    <a:pt x="220" y="139"/>
                  </a:cubicBezTo>
                  <a:cubicBezTo>
                    <a:pt x="214" y="139"/>
                    <a:pt x="209" y="141"/>
                    <a:pt x="206" y="146"/>
                  </a:cubicBezTo>
                  <a:cubicBezTo>
                    <a:pt x="202" y="151"/>
                    <a:pt x="201" y="157"/>
                    <a:pt x="201" y="166"/>
                  </a:cubicBezTo>
                  <a:cubicBezTo>
                    <a:pt x="201" y="174"/>
                    <a:pt x="202" y="180"/>
                    <a:pt x="206" y="185"/>
                  </a:cubicBezTo>
                  <a:cubicBezTo>
                    <a:pt x="209" y="189"/>
                    <a:pt x="214" y="192"/>
                    <a:pt x="220" y="192"/>
                  </a:cubicBezTo>
                  <a:cubicBezTo>
                    <a:pt x="223" y="192"/>
                    <a:pt x="226" y="191"/>
                    <a:pt x="228" y="189"/>
                  </a:cubicBezTo>
                  <a:cubicBezTo>
                    <a:pt x="230" y="187"/>
                    <a:pt x="232" y="185"/>
                    <a:pt x="234" y="182"/>
                  </a:cubicBezTo>
                  <a:cubicBezTo>
                    <a:pt x="235" y="180"/>
                    <a:pt x="236" y="177"/>
                    <a:pt x="237" y="173"/>
                  </a:cubicBezTo>
                  <a:cubicBezTo>
                    <a:pt x="237" y="170"/>
                    <a:pt x="238" y="167"/>
                    <a:pt x="238" y="164"/>
                  </a:cubicBezTo>
                  <a:close/>
                  <a:moveTo>
                    <a:pt x="170" y="170"/>
                  </a:moveTo>
                  <a:cubicBezTo>
                    <a:pt x="169" y="168"/>
                    <a:pt x="167" y="166"/>
                    <a:pt x="164" y="164"/>
                  </a:cubicBezTo>
                  <a:cubicBezTo>
                    <a:pt x="162" y="162"/>
                    <a:pt x="159" y="160"/>
                    <a:pt x="155" y="157"/>
                  </a:cubicBezTo>
                  <a:cubicBezTo>
                    <a:pt x="151" y="154"/>
                    <a:pt x="149" y="152"/>
                    <a:pt x="147" y="150"/>
                  </a:cubicBezTo>
                  <a:cubicBezTo>
                    <a:pt x="146" y="149"/>
                    <a:pt x="145" y="147"/>
                    <a:pt x="145" y="145"/>
                  </a:cubicBezTo>
                  <a:cubicBezTo>
                    <a:pt x="145" y="143"/>
                    <a:pt x="146" y="142"/>
                    <a:pt x="148" y="140"/>
                  </a:cubicBezTo>
                  <a:cubicBezTo>
                    <a:pt x="149" y="139"/>
                    <a:pt x="152" y="138"/>
                    <a:pt x="154" y="138"/>
                  </a:cubicBezTo>
                  <a:cubicBezTo>
                    <a:pt x="158" y="138"/>
                    <a:pt x="162" y="140"/>
                    <a:pt x="166" y="142"/>
                  </a:cubicBezTo>
                  <a:cubicBezTo>
                    <a:pt x="172" y="133"/>
                    <a:pt x="172" y="133"/>
                    <a:pt x="172" y="133"/>
                  </a:cubicBezTo>
                  <a:cubicBezTo>
                    <a:pt x="169" y="131"/>
                    <a:pt x="166" y="130"/>
                    <a:pt x="162" y="129"/>
                  </a:cubicBezTo>
                  <a:cubicBezTo>
                    <a:pt x="159" y="128"/>
                    <a:pt x="155" y="127"/>
                    <a:pt x="151" y="127"/>
                  </a:cubicBezTo>
                  <a:cubicBezTo>
                    <a:pt x="148" y="127"/>
                    <a:pt x="144" y="128"/>
                    <a:pt x="141" y="129"/>
                  </a:cubicBezTo>
                  <a:cubicBezTo>
                    <a:pt x="138" y="130"/>
                    <a:pt x="136" y="131"/>
                    <a:pt x="134" y="133"/>
                  </a:cubicBezTo>
                  <a:cubicBezTo>
                    <a:pt x="131" y="135"/>
                    <a:pt x="130" y="137"/>
                    <a:pt x="129" y="139"/>
                  </a:cubicBezTo>
                  <a:cubicBezTo>
                    <a:pt x="127" y="142"/>
                    <a:pt x="127" y="144"/>
                    <a:pt x="127" y="147"/>
                  </a:cubicBezTo>
                  <a:cubicBezTo>
                    <a:pt x="127" y="150"/>
                    <a:pt x="127" y="152"/>
                    <a:pt x="128" y="154"/>
                  </a:cubicBezTo>
                  <a:cubicBezTo>
                    <a:pt x="129" y="156"/>
                    <a:pt x="130" y="158"/>
                    <a:pt x="132" y="160"/>
                  </a:cubicBezTo>
                  <a:cubicBezTo>
                    <a:pt x="133" y="161"/>
                    <a:pt x="135" y="163"/>
                    <a:pt x="137" y="164"/>
                  </a:cubicBezTo>
                  <a:cubicBezTo>
                    <a:pt x="138" y="166"/>
                    <a:pt x="140" y="167"/>
                    <a:pt x="142" y="168"/>
                  </a:cubicBezTo>
                  <a:cubicBezTo>
                    <a:pt x="145" y="170"/>
                    <a:pt x="147" y="172"/>
                    <a:pt x="148" y="173"/>
                  </a:cubicBezTo>
                  <a:cubicBezTo>
                    <a:pt x="150" y="174"/>
                    <a:pt x="151" y="176"/>
                    <a:pt x="152" y="177"/>
                  </a:cubicBezTo>
                  <a:cubicBezTo>
                    <a:pt x="153" y="178"/>
                    <a:pt x="154" y="179"/>
                    <a:pt x="154" y="180"/>
                  </a:cubicBezTo>
                  <a:cubicBezTo>
                    <a:pt x="154" y="181"/>
                    <a:pt x="154" y="182"/>
                    <a:pt x="154" y="183"/>
                  </a:cubicBezTo>
                  <a:cubicBezTo>
                    <a:pt x="154" y="186"/>
                    <a:pt x="154" y="188"/>
                    <a:pt x="152" y="189"/>
                  </a:cubicBezTo>
                  <a:cubicBezTo>
                    <a:pt x="150" y="191"/>
                    <a:pt x="147" y="192"/>
                    <a:pt x="144" y="192"/>
                  </a:cubicBezTo>
                  <a:cubicBezTo>
                    <a:pt x="142" y="192"/>
                    <a:pt x="139" y="191"/>
                    <a:pt x="137" y="190"/>
                  </a:cubicBezTo>
                  <a:cubicBezTo>
                    <a:pt x="134" y="189"/>
                    <a:pt x="132" y="187"/>
                    <a:pt x="129" y="185"/>
                  </a:cubicBezTo>
                  <a:cubicBezTo>
                    <a:pt x="123" y="195"/>
                    <a:pt x="123" y="195"/>
                    <a:pt x="123" y="195"/>
                  </a:cubicBezTo>
                  <a:cubicBezTo>
                    <a:pt x="126" y="198"/>
                    <a:pt x="130" y="200"/>
                    <a:pt x="134" y="201"/>
                  </a:cubicBezTo>
                  <a:cubicBezTo>
                    <a:pt x="138" y="202"/>
                    <a:pt x="142" y="203"/>
                    <a:pt x="147" y="203"/>
                  </a:cubicBezTo>
                  <a:cubicBezTo>
                    <a:pt x="150" y="203"/>
                    <a:pt x="154" y="202"/>
                    <a:pt x="157" y="201"/>
                  </a:cubicBezTo>
                  <a:cubicBezTo>
                    <a:pt x="161" y="200"/>
                    <a:pt x="164" y="199"/>
                    <a:pt x="166" y="197"/>
                  </a:cubicBezTo>
                  <a:cubicBezTo>
                    <a:pt x="168" y="195"/>
                    <a:pt x="170" y="193"/>
                    <a:pt x="172" y="190"/>
                  </a:cubicBezTo>
                  <a:cubicBezTo>
                    <a:pt x="173" y="187"/>
                    <a:pt x="174" y="184"/>
                    <a:pt x="174" y="181"/>
                  </a:cubicBezTo>
                  <a:cubicBezTo>
                    <a:pt x="174" y="179"/>
                    <a:pt x="173" y="177"/>
                    <a:pt x="173" y="175"/>
                  </a:cubicBezTo>
                  <a:cubicBezTo>
                    <a:pt x="172" y="173"/>
                    <a:pt x="171" y="172"/>
                    <a:pt x="170" y="170"/>
                  </a:cubicBezTo>
                  <a:close/>
                  <a:moveTo>
                    <a:pt x="543" y="118"/>
                  </a:moveTo>
                  <a:cubicBezTo>
                    <a:pt x="543" y="114"/>
                    <a:pt x="546" y="111"/>
                    <a:pt x="549" y="111"/>
                  </a:cubicBezTo>
                  <a:cubicBezTo>
                    <a:pt x="549" y="111"/>
                    <a:pt x="549" y="111"/>
                    <a:pt x="549" y="111"/>
                  </a:cubicBezTo>
                  <a:cubicBezTo>
                    <a:pt x="553" y="111"/>
                    <a:pt x="556" y="114"/>
                    <a:pt x="556" y="118"/>
                  </a:cubicBezTo>
                  <a:cubicBezTo>
                    <a:pt x="556" y="121"/>
                    <a:pt x="553" y="124"/>
                    <a:pt x="549" y="124"/>
                  </a:cubicBezTo>
                  <a:cubicBezTo>
                    <a:pt x="546" y="124"/>
                    <a:pt x="543" y="121"/>
                    <a:pt x="543" y="118"/>
                  </a:cubicBezTo>
                  <a:close/>
                  <a:moveTo>
                    <a:pt x="544" y="118"/>
                  </a:moveTo>
                  <a:cubicBezTo>
                    <a:pt x="544" y="121"/>
                    <a:pt x="547" y="123"/>
                    <a:pt x="549" y="123"/>
                  </a:cubicBezTo>
                  <a:cubicBezTo>
                    <a:pt x="552" y="123"/>
                    <a:pt x="555" y="121"/>
                    <a:pt x="555" y="118"/>
                  </a:cubicBezTo>
                  <a:cubicBezTo>
                    <a:pt x="555" y="114"/>
                    <a:pt x="552" y="112"/>
                    <a:pt x="549" y="112"/>
                  </a:cubicBezTo>
                  <a:cubicBezTo>
                    <a:pt x="549" y="112"/>
                    <a:pt x="549" y="112"/>
                    <a:pt x="549" y="112"/>
                  </a:cubicBezTo>
                  <a:cubicBezTo>
                    <a:pt x="547" y="112"/>
                    <a:pt x="544" y="114"/>
                    <a:pt x="544" y="118"/>
                  </a:cubicBezTo>
                  <a:close/>
                  <a:moveTo>
                    <a:pt x="544" y="143"/>
                  </a:moveTo>
                  <a:cubicBezTo>
                    <a:pt x="589" y="164"/>
                    <a:pt x="589" y="164"/>
                    <a:pt x="589" y="164"/>
                  </a:cubicBezTo>
                  <a:cubicBezTo>
                    <a:pt x="544" y="187"/>
                    <a:pt x="544" y="187"/>
                    <a:pt x="544" y="187"/>
                  </a:cubicBezTo>
                  <a:cubicBezTo>
                    <a:pt x="544" y="199"/>
                    <a:pt x="544" y="199"/>
                    <a:pt x="544" y="199"/>
                  </a:cubicBezTo>
                  <a:cubicBezTo>
                    <a:pt x="602" y="171"/>
                    <a:pt x="602" y="171"/>
                    <a:pt x="602" y="171"/>
                  </a:cubicBezTo>
                  <a:cubicBezTo>
                    <a:pt x="602" y="159"/>
                    <a:pt x="602" y="159"/>
                    <a:pt x="602" y="159"/>
                  </a:cubicBezTo>
                  <a:cubicBezTo>
                    <a:pt x="544" y="130"/>
                    <a:pt x="544" y="130"/>
                    <a:pt x="544" y="130"/>
                  </a:cubicBezTo>
                  <a:lnTo>
                    <a:pt x="544" y="143"/>
                  </a:lnTo>
                  <a:close/>
                  <a:moveTo>
                    <a:pt x="548" y="121"/>
                  </a:moveTo>
                  <a:cubicBezTo>
                    <a:pt x="547" y="121"/>
                    <a:pt x="547" y="121"/>
                    <a:pt x="547" y="121"/>
                  </a:cubicBezTo>
                  <a:cubicBezTo>
                    <a:pt x="547" y="114"/>
                    <a:pt x="547" y="114"/>
                    <a:pt x="547" y="114"/>
                  </a:cubicBezTo>
                  <a:cubicBezTo>
                    <a:pt x="548" y="114"/>
                    <a:pt x="548" y="114"/>
                    <a:pt x="549" y="114"/>
                  </a:cubicBezTo>
                  <a:cubicBezTo>
                    <a:pt x="550" y="114"/>
                    <a:pt x="551" y="114"/>
                    <a:pt x="551" y="114"/>
                  </a:cubicBezTo>
                  <a:cubicBezTo>
                    <a:pt x="552" y="115"/>
                    <a:pt x="552" y="115"/>
                    <a:pt x="552" y="116"/>
                  </a:cubicBezTo>
                  <a:cubicBezTo>
                    <a:pt x="552" y="117"/>
                    <a:pt x="551" y="117"/>
                    <a:pt x="551" y="118"/>
                  </a:cubicBezTo>
                  <a:cubicBezTo>
                    <a:pt x="551" y="118"/>
                    <a:pt x="551" y="118"/>
                    <a:pt x="551" y="118"/>
                  </a:cubicBezTo>
                  <a:cubicBezTo>
                    <a:pt x="551" y="118"/>
                    <a:pt x="552" y="118"/>
                    <a:pt x="552" y="119"/>
                  </a:cubicBezTo>
                  <a:cubicBezTo>
                    <a:pt x="552" y="121"/>
                    <a:pt x="552" y="121"/>
                    <a:pt x="552" y="121"/>
                  </a:cubicBezTo>
                  <a:cubicBezTo>
                    <a:pt x="551" y="121"/>
                    <a:pt x="551" y="121"/>
                    <a:pt x="551" y="121"/>
                  </a:cubicBezTo>
                  <a:cubicBezTo>
                    <a:pt x="551" y="121"/>
                    <a:pt x="551" y="120"/>
                    <a:pt x="551" y="119"/>
                  </a:cubicBezTo>
                  <a:cubicBezTo>
                    <a:pt x="550" y="119"/>
                    <a:pt x="550" y="118"/>
                    <a:pt x="549" y="118"/>
                  </a:cubicBezTo>
                  <a:cubicBezTo>
                    <a:pt x="548" y="118"/>
                    <a:pt x="548" y="118"/>
                    <a:pt x="548" y="118"/>
                  </a:cubicBezTo>
                  <a:lnTo>
                    <a:pt x="548" y="121"/>
                  </a:lnTo>
                  <a:close/>
                  <a:moveTo>
                    <a:pt x="548" y="117"/>
                  </a:moveTo>
                  <a:cubicBezTo>
                    <a:pt x="549" y="117"/>
                    <a:pt x="549" y="117"/>
                    <a:pt x="549" y="117"/>
                  </a:cubicBezTo>
                  <a:cubicBezTo>
                    <a:pt x="550" y="117"/>
                    <a:pt x="551" y="117"/>
                    <a:pt x="551" y="116"/>
                  </a:cubicBezTo>
                  <a:cubicBezTo>
                    <a:pt x="551" y="115"/>
                    <a:pt x="550" y="115"/>
                    <a:pt x="549" y="115"/>
                  </a:cubicBezTo>
                  <a:cubicBezTo>
                    <a:pt x="549" y="115"/>
                    <a:pt x="548" y="115"/>
                    <a:pt x="548" y="115"/>
                  </a:cubicBezTo>
                  <a:lnTo>
                    <a:pt x="548" y="117"/>
                  </a:lnTo>
                  <a:close/>
                  <a:moveTo>
                    <a:pt x="371" y="411"/>
                  </a:moveTo>
                  <a:cubicBezTo>
                    <a:pt x="112" y="411"/>
                    <a:pt x="112" y="411"/>
                    <a:pt x="112" y="411"/>
                  </a:cubicBezTo>
                  <a:cubicBezTo>
                    <a:pt x="103" y="411"/>
                    <a:pt x="96" y="418"/>
                    <a:pt x="96" y="427"/>
                  </a:cubicBezTo>
                  <a:cubicBezTo>
                    <a:pt x="96" y="436"/>
                    <a:pt x="103" y="443"/>
                    <a:pt x="112" y="443"/>
                  </a:cubicBezTo>
                  <a:cubicBezTo>
                    <a:pt x="371" y="443"/>
                    <a:pt x="371" y="443"/>
                    <a:pt x="371" y="443"/>
                  </a:cubicBezTo>
                  <a:cubicBezTo>
                    <a:pt x="380" y="443"/>
                    <a:pt x="387" y="436"/>
                    <a:pt x="387" y="427"/>
                  </a:cubicBezTo>
                  <a:cubicBezTo>
                    <a:pt x="387" y="418"/>
                    <a:pt x="380" y="411"/>
                    <a:pt x="371" y="411"/>
                  </a:cubicBezTo>
                  <a:close/>
                  <a:moveTo>
                    <a:pt x="724" y="63"/>
                  </a:moveTo>
                  <a:cubicBezTo>
                    <a:pt x="724" y="497"/>
                    <a:pt x="724" y="497"/>
                    <a:pt x="724" y="497"/>
                  </a:cubicBezTo>
                  <a:cubicBezTo>
                    <a:pt x="724" y="532"/>
                    <a:pt x="695" y="561"/>
                    <a:pt x="660" y="561"/>
                  </a:cubicBezTo>
                  <a:cubicBezTo>
                    <a:pt x="64" y="561"/>
                    <a:pt x="64" y="561"/>
                    <a:pt x="64" y="561"/>
                  </a:cubicBezTo>
                  <a:cubicBezTo>
                    <a:pt x="29" y="561"/>
                    <a:pt x="0" y="532"/>
                    <a:pt x="0" y="497"/>
                  </a:cubicBezTo>
                  <a:cubicBezTo>
                    <a:pt x="0" y="63"/>
                    <a:pt x="0" y="63"/>
                    <a:pt x="0" y="63"/>
                  </a:cubicBezTo>
                  <a:cubicBezTo>
                    <a:pt x="0" y="28"/>
                    <a:pt x="29" y="0"/>
                    <a:pt x="64" y="0"/>
                  </a:cubicBezTo>
                  <a:cubicBezTo>
                    <a:pt x="660" y="0"/>
                    <a:pt x="660" y="0"/>
                    <a:pt x="660" y="0"/>
                  </a:cubicBezTo>
                  <a:cubicBezTo>
                    <a:pt x="695" y="0"/>
                    <a:pt x="724" y="28"/>
                    <a:pt x="724" y="63"/>
                  </a:cubicBezTo>
                  <a:close/>
                  <a:moveTo>
                    <a:pt x="32" y="63"/>
                  </a:moveTo>
                  <a:cubicBezTo>
                    <a:pt x="32" y="284"/>
                    <a:pt x="32" y="284"/>
                    <a:pt x="32" y="284"/>
                  </a:cubicBezTo>
                  <a:cubicBezTo>
                    <a:pt x="692" y="284"/>
                    <a:pt x="692" y="284"/>
                    <a:pt x="692" y="284"/>
                  </a:cubicBezTo>
                  <a:cubicBezTo>
                    <a:pt x="692" y="63"/>
                    <a:pt x="692" y="63"/>
                    <a:pt x="692" y="63"/>
                  </a:cubicBezTo>
                  <a:cubicBezTo>
                    <a:pt x="692" y="46"/>
                    <a:pt x="678" y="32"/>
                    <a:pt x="660" y="32"/>
                  </a:cubicBezTo>
                  <a:cubicBezTo>
                    <a:pt x="64" y="32"/>
                    <a:pt x="64" y="32"/>
                    <a:pt x="64" y="32"/>
                  </a:cubicBezTo>
                  <a:cubicBezTo>
                    <a:pt x="46" y="32"/>
                    <a:pt x="32" y="46"/>
                    <a:pt x="32" y="63"/>
                  </a:cubicBezTo>
                  <a:close/>
                  <a:moveTo>
                    <a:pt x="692" y="497"/>
                  </a:moveTo>
                  <a:cubicBezTo>
                    <a:pt x="692" y="316"/>
                    <a:pt x="692" y="316"/>
                    <a:pt x="692" y="316"/>
                  </a:cubicBezTo>
                  <a:cubicBezTo>
                    <a:pt x="32" y="316"/>
                    <a:pt x="32" y="316"/>
                    <a:pt x="32" y="316"/>
                  </a:cubicBezTo>
                  <a:cubicBezTo>
                    <a:pt x="32" y="497"/>
                    <a:pt x="32" y="497"/>
                    <a:pt x="32" y="497"/>
                  </a:cubicBezTo>
                  <a:cubicBezTo>
                    <a:pt x="32" y="515"/>
                    <a:pt x="46" y="529"/>
                    <a:pt x="64" y="529"/>
                  </a:cubicBezTo>
                  <a:cubicBezTo>
                    <a:pt x="660" y="529"/>
                    <a:pt x="660" y="529"/>
                    <a:pt x="660" y="529"/>
                  </a:cubicBezTo>
                  <a:cubicBezTo>
                    <a:pt x="678" y="529"/>
                    <a:pt x="692" y="515"/>
                    <a:pt x="692" y="497"/>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100">
                <a:solidFill>
                  <a:srgbClr val="000000"/>
                </a:solidFill>
              </a:endParaRPr>
            </a:p>
          </p:txBody>
        </p:sp>
        <p:sp>
          <p:nvSpPr>
            <p:cNvPr id="23" name="Freeform 220">
              <a:extLst>
                <a:ext uri="{FF2B5EF4-FFF2-40B4-BE49-F238E27FC236}">
                  <a16:creationId xmlns:a16="http://schemas.microsoft.com/office/drawing/2014/main" id="{967F60E6-C254-384A-B51D-E5725955D07E}"/>
                </a:ext>
              </a:extLst>
            </p:cNvPr>
            <p:cNvSpPr>
              <a:spLocks noEditPoints="1"/>
            </p:cNvSpPr>
            <p:nvPr/>
          </p:nvSpPr>
          <p:spPr bwMode="auto">
            <a:xfrm>
              <a:off x="1668159" y="2125902"/>
              <a:ext cx="366829" cy="284239"/>
            </a:xfrm>
            <a:custGeom>
              <a:avLst/>
              <a:gdLst>
                <a:gd name="T0" fmla="*/ 347 w 724"/>
                <a:gd name="T1" fmla="*/ 201 h 561"/>
                <a:gd name="T2" fmla="*/ 308 w 724"/>
                <a:gd name="T3" fmla="*/ 200 h 561"/>
                <a:gd name="T4" fmla="*/ 298 w 724"/>
                <a:gd name="T5" fmla="*/ 177 h 561"/>
                <a:gd name="T6" fmla="*/ 317 w 724"/>
                <a:gd name="T7" fmla="*/ 170 h 561"/>
                <a:gd name="T8" fmla="*/ 345 w 724"/>
                <a:gd name="T9" fmla="*/ 181 h 561"/>
                <a:gd name="T10" fmla="*/ 266 w 724"/>
                <a:gd name="T11" fmla="*/ 201 h 561"/>
                <a:gd name="T12" fmla="*/ 266 w 724"/>
                <a:gd name="T13" fmla="*/ 201 h 561"/>
                <a:gd name="T14" fmla="*/ 481 w 724"/>
                <a:gd name="T15" fmla="*/ 157 h 561"/>
                <a:gd name="T16" fmla="*/ 481 w 724"/>
                <a:gd name="T17" fmla="*/ 201 h 561"/>
                <a:gd name="T18" fmla="*/ 498 w 724"/>
                <a:gd name="T19" fmla="*/ 160 h 561"/>
                <a:gd name="T20" fmla="*/ 446 w 724"/>
                <a:gd name="T21" fmla="*/ 141 h 561"/>
                <a:gd name="T22" fmla="*/ 399 w 724"/>
                <a:gd name="T23" fmla="*/ 139 h 561"/>
                <a:gd name="T24" fmla="*/ 399 w 724"/>
                <a:gd name="T25" fmla="*/ 201 h 561"/>
                <a:gd name="T26" fmla="*/ 406 w 724"/>
                <a:gd name="T27" fmla="*/ 143 h 561"/>
                <a:gd name="T28" fmla="*/ 429 w 724"/>
                <a:gd name="T29" fmla="*/ 160 h 561"/>
                <a:gd name="T30" fmla="*/ 448 w 724"/>
                <a:gd name="T31" fmla="*/ 153 h 561"/>
                <a:gd name="T32" fmla="*/ 255 w 724"/>
                <a:gd name="T33" fmla="*/ 179 h 561"/>
                <a:gd name="T34" fmla="*/ 217 w 724"/>
                <a:gd name="T35" fmla="*/ 202 h 561"/>
                <a:gd name="T36" fmla="*/ 201 w 724"/>
                <a:gd name="T37" fmla="*/ 237 h 561"/>
                <a:gd name="T38" fmla="*/ 201 w 724"/>
                <a:gd name="T39" fmla="*/ 140 h 561"/>
                <a:gd name="T40" fmla="*/ 249 w 724"/>
                <a:gd name="T41" fmla="*/ 137 h 561"/>
                <a:gd name="T42" fmla="*/ 220 w 724"/>
                <a:gd name="T43" fmla="*/ 139 h 561"/>
                <a:gd name="T44" fmla="*/ 220 w 724"/>
                <a:gd name="T45" fmla="*/ 192 h 561"/>
                <a:gd name="T46" fmla="*/ 238 w 724"/>
                <a:gd name="T47" fmla="*/ 164 h 561"/>
                <a:gd name="T48" fmla="*/ 147 w 724"/>
                <a:gd name="T49" fmla="*/ 150 h 561"/>
                <a:gd name="T50" fmla="*/ 166 w 724"/>
                <a:gd name="T51" fmla="*/ 142 h 561"/>
                <a:gd name="T52" fmla="*/ 141 w 724"/>
                <a:gd name="T53" fmla="*/ 129 h 561"/>
                <a:gd name="T54" fmla="*/ 128 w 724"/>
                <a:gd name="T55" fmla="*/ 154 h 561"/>
                <a:gd name="T56" fmla="*/ 148 w 724"/>
                <a:gd name="T57" fmla="*/ 173 h 561"/>
                <a:gd name="T58" fmla="*/ 152 w 724"/>
                <a:gd name="T59" fmla="*/ 189 h 561"/>
                <a:gd name="T60" fmla="*/ 123 w 724"/>
                <a:gd name="T61" fmla="*/ 195 h 561"/>
                <a:gd name="T62" fmla="*/ 166 w 724"/>
                <a:gd name="T63" fmla="*/ 197 h 561"/>
                <a:gd name="T64" fmla="*/ 170 w 724"/>
                <a:gd name="T65" fmla="*/ 170 h 561"/>
                <a:gd name="T66" fmla="*/ 556 w 724"/>
                <a:gd name="T67" fmla="*/ 118 h 561"/>
                <a:gd name="T68" fmla="*/ 549 w 724"/>
                <a:gd name="T69" fmla="*/ 123 h 561"/>
                <a:gd name="T70" fmla="*/ 544 w 724"/>
                <a:gd name="T71" fmla="*/ 118 h 561"/>
                <a:gd name="T72" fmla="*/ 544 w 724"/>
                <a:gd name="T73" fmla="*/ 199 h 561"/>
                <a:gd name="T74" fmla="*/ 544 w 724"/>
                <a:gd name="T75" fmla="*/ 143 h 561"/>
                <a:gd name="T76" fmla="*/ 549 w 724"/>
                <a:gd name="T77" fmla="*/ 114 h 561"/>
                <a:gd name="T78" fmla="*/ 551 w 724"/>
                <a:gd name="T79" fmla="*/ 118 h 561"/>
                <a:gd name="T80" fmla="*/ 551 w 724"/>
                <a:gd name="T81" fmla="*/ 119 h 561"/>
                <a:gd name="T82" fmla="*/ 548 w 724"/>
                <a:gd name="T83" fmla="*/ 117 h 561"/>
                <a:gd name="T84" fmla="*/ 548 w 724"/>
                <a:gd name="T85" fmla="*/ 115 h 561"/>
                <a:gd name="T86" fmla="*/ 96 w 724"/>
                <a:gd name="T87" fmla="*/ 427 h 561"/>
                <a:gd name="T88" fmla="*/ 371 w 724"/>
                <a:gd name="T89" fmla="*/ 411 h 561"/>
                <a:gd name="T90" fmla="*/ 64 w 724"/>
                <a:gd name="T91" fmla="*/ 561 h 561"/>
                <a:gd name="T92" fmla="*/ 660 w 724"/>
                <a:gd name="T93" fmla="*/ 0 h 561"/>
                <a:gd name="T94" fmla="*/ 692 w 724"/>
                <a:gd name="T95" fmla="*/ 284 h 561"/>
                <a:gd name="T96" fmla="*/ 32 w 724"/>
                <a:gd name="T97" fmla="*/ 63 h 561"/>
                <a:gd name="T98" fmla="*/ 32 w 724"/>
                <a:gd name="T99" fmla="*/ 497 h 5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24" h="561">
                  <a:moveTo>
                    <a:pt x="347" y="129"/>
                  </a:moveTo>
                  <a:cubicBezTo>
                    <a:pt x="366" y="129"/>
                    <a:pt x="366" y="129"/>
                    <a:pt x="366" y="129"/>
                  </a:cubicBezTo>
                  <a:cubicBezTo>
                    <a:pt x="366" y="201"/>
                    <a:pt x="366" y="201"/>
                    <a:pt x="366" y="201"/>
                  </a:cubicBezTo>
                  <a:cubicBezTo>
                    <a:pt x="347" y="201"/>
                    <a:pt x="347" y="201"/>
                    <a:pt x="347" y="201"/>
                  </a:cubicBezTo>
                  <a:cubicBezTo>
                    <a:pt x="347" y="192"/>
                    <a:pt x="347" y="192"/>
                    <a:pt x="347" y="192"/>
                  </a:cubicBezTo>
                  <a:cubicBezTo>
                    <a:pt x="344" y="196"/>
                    <a:pt x="340" y="199"/>
                    <a:pt x="336" y="200"/>
                  </a:cubicBezTo>
                  <a:cubicBezTo>
                    <a:pt x="332" y="202"/>
                    <a:pt x="328" y="203"/>
                    <a:pt x="323" y="203"/>
                  </a:cubicBezTo>
                  <a:cubicBezTo>
                    <a:pt x="317" y="203"/>
                    <a:pt x="312" y="202"/>
                    <a:pt x="308" y="200"/>
                  </a:cubicBezTo>
                  <a:cubicBezTo>
                    <a:pt x="304" y="197"/>
                    <a:pt x="301" y="194"/>
                    <a:pt x="300" y="190"/>
                  </a:cubicBezTo>
                  <a:cubicBezTo>
                    <a:pt x="299" y="188"/>
                    <a:pt x="299" y="187"/>
                    <a:pt x="299" y="186"/>
                  </a:cubicBezTo>
                  <a:cubicBezTo>
                    <a:pt x="298" y="185"/>
                    <a:pt x="298" y="184"/>
                    <a:pt x="298" y="182"/>
                  </a:cubicBezTo>
                  <a:cubicBezTo>
                    <a:pt x="298" y="181"/>
                    <a:pt x="298" y="179"/>
                    <a:pt x="298" y="177"/>
                  </a:cubicBezTo>
                  <a:cubicBezTo>
                    <a:pt x="298" y="175"/>
                    <a:pt x="297" y="173"/>
                    <a:pt x="297" y="170"/>
                  </a:cubicBezTo>
                  <a:cubicBezTo>
                    <a:pt x="297" y="129"/>
                    <a:pt x="297" y="129"/>
                    <a:pt x="297" y="129"/>
                  </a:cubicBezTo>
                  <a:cubicBezTo>
                    <a:pt x="317" y="129"/>
                    <a:pt x="317" y="129"/>
                    <a:pt x="317" y="129"/>
                  </a:cubicBezTo>
                  <a:cubicBezTo>
                    <a:pt x="317" y="170"/>
                    <a:pt x="317" y="170"/>
                    <a:pt x="317" y="170"/>
                  </a:cubicBezTo>
                  <a:cubicBezTo>
                    <a:pt x="317" y="174"/>
                    <a:pt x="317" y="177"/>
                    <a:pt x="317" y="179"/>
                  </a:cubicBezTo>
                  <a:cubicBezTo>
                    <a:pt x="317" y="181"/>
                    <a:pt x="318" y="182"/>
                    <a:pt x="319" y="184"/>
                  </a:cubicBezTo>
                  <a:cubicBezTo>
                    <a:pt x="321" y="188"/>
                    <a:pt x="325" y="190"/>
                    <a:pt x="331" y="190"/>
                  </a:cubicBezTo>
                  <a:cubicBezTo>
                    <a:pt x="338" y="190"/>
                    <a:pt x="343" y="187"/>
                    <a:pt x="345" y="181"/>
                  </a:cubicBezTo>
                  <a:cubicBezTo>
                    <a:pt x="346" y="179"/>
                    <a:pt x="347" y="178"/>
                    <a:pt x="347" y="176"/>
                  </a:cubicBezTo>
                  <a:cubicBezTo>
                    <a:pt x="347" y="174"/>
                    <a:pt x="347" y="171"/>
                    <a:pt x="347" y="168"/>
                  </a:cubicBezTo>
                  <a:lnTo>
                    <a:pt x="347" y="129"/>
                  </a:lnTo>
                  <a:close/>
                  <a:moveTo>
                    <a:pt x="266" y="201"/>
                  </a:moveTo>
                  <a:cubicBezTo>
                    <a:pt x="285" y="201"/>
                    <a:pt x="285" y="201"/>
                    <a:pt x="285" y="201"/>
                  </a:cubicBezTo>
                  <a:cubicBezTo>
                    <a:pt x="285" y="95"/>
                    <a:pt x="285" y="95"/>
                    <a:pt x="285" y="95"/>
                  </a:cubicBezTo>
                  <a:cubicBezTo>
                    <a:pt x="266" y="95"/>
                    <a:pt x="266" y="95"/>
                    <a:pt x="266" y="95"/>
                  </a:cubicBezTo>
                  <a:lnTo>
                    <a:pt x="266" y="201"/>
                  </a:lnTo>
                  <a:close/>
                  <a:moveTo>
                    <a:pt x="523" y="134"/>
                  </a:moveTo>
                  <a:cubicBezTo>
                    <a:pt x="508" y="128"/>
                    <a:pt x="508" y="128"/>
                    <a:pt x="508" y="128"/>
                  </a:cubicBezTo>
                  <a:cubicBezTo>
                    <a:pt x="483" y="157"/>
                    <a:pt x="483" y="157"/>
                    <a:pt x="483" y="157"/>
                  </a:cubicBezTo>
                  <a:cubicBezTo>
                    <a:pt x="481" y="157"/>
                    <a:pt x="481" y="157"/>
                    <a:pt x="481" y="157"/>
                  </a:cubicBezTo>
                  <a:cubicBezTo>
                    <a:pt x="481" y="95"/>
                    <a:pt x="481" y="95"/>
                    <a:pt x="481" y="95"/>
                  </a:cubicBezTo>
                  <a:cubicBezTo>
                    <a:pt x="462" y="95"/>
                    <a:pt x="462" y="95"/>
                    <a:pt x="462" y="95"/>
                  </a:cubicBezTo>
                  <a:cubicBezTo>
                    <a:pt x="462" y="201"/>
                    <a:pt x="462" y="201"/>
                    <a:pt x="462" y="201"/>
                  </a:cubicBezTo>
                  <a:cubicBezTo>
                    <a:pt x="481" y="201"/>
                    <a:pt x="481" y="201"/>
                    <a:pt x="481" y="201"/>
                  </a:cubicBezTo>
                  <a:cubicBezTo>
                    <a:pt x="481" y="163"/>
                    <a:pt x="481" y="163"/>
                    <a:pt x="481" y="163"/>
                  </a:cubicBezTo>
                  <a:cubicBezTo>
                    <a:pt x="510" y="203"/>
                    <a:pt x="510" y="203"/>
                    <a:pt x="510" y="203"/>
                  </a:cubicBezTo>
                  <a:cubicBezTo>
                    <a:pt x="527" y="196"/>
                    <a:pt x="527" y="196"/>
                    <a:pt x="527" y="196"/>
                  </a:cubicBezTo>
                  <a:cubicBezTo>
                    <a:pt x="498" y="160"/>
                    <a:pt x="498" y="160"/>
                    <a:pt x="498" y="160"/>
                  </a:cubicBezTo>
                  <a:lnTo>
                    <a:pt x="523" y="134"/>
                  </a:lnTo>
                  <a:close/>
                  <a:moveTo>
                    <a:pt x="448" y="148"/>
                  </a:moveTo>
                  <a:cubicBezTo>
                    <a:pt x="448" y="146"/>
                    <a:pt x="448" y="145"/>
                    <a:pt x="447" y="144"/>
                  </a:cubicBezTo>
                  <a:cubicBezTo>
                    <a:pt x="447" y="143"/>
                    <a:pt x="447" y="142"/>
                    <a:pt x="446" y="141"/>
                  </a:cubicBezTo>
                  <a:cubicBezTo>
                    <a:pt x="445" y="137"/>
                    <a:pt x="442" y="133"/>
                    <a:pt x="438" y="131"/>
                  </a:cubicBezTo>
                  <a:cubicBezTo>
                    <a:pt x="434" y="128"/>
                    <a:pt x="429" y="127"/>
                    <a:pt x="423" y="127"/>
                  </a:cubicBezTo>
                  <a:cubicBezTo>
                    <a:pt x="418" y="127"/>
                    <a:pt x="414" y="128"/>
                    <a:pt x="410" y="130"/>
                  </a:cubicBezTo>
                  <a:cubicBezTo>
                    <a:pt x="406" y="132"/>
                    <a:pt x="402" y="135"/>
                    <a:pt x="399" y="139"/>
                  </a:cubicBezTo>
                  <a:cubicBezTo>
                    <a:pt x="399" y="129"/>
                    <a:pt x="399" y="129"/>
                    <a:pt x="399" y="129"/>
                  </a:cubicBezTo>
                  <a:cubicBezTo>
                    <a:pt x="379" y="129"/>
                    <a:pt x="379" y="129"/>
                    <a:pt x="379" y="129"/>
                  </a:cubicBezTo>
                  <a:cubicBezTo>
                    <a:pt x="379" y="201"/>
                    <a:pt x="379" y="201"/>
                    <a:pt x="379" y="201"/>
                  </a:cubicBezTo>
                  <a:cubicBezTo>
                    <a:pt x="399" y="201"/>
                    <a:pt x="399" y="201"/>
                    <a:pt x="399" y="201"/>
                  </a:cubicBezTo>
                  <a:cubicBezTo>
                    <a:pt x="399" y="162"/>
                    <a:pt x="399" y="162"/>
                    <a:pt x="399" y="162"/>
                  </a:cubicBezTo>
                  <a:cubicBezTo>
                    <a:pt x="399" y="159"/>
                    <a:pt x="399" y="156"/>
                    <a:pt x="399" y="154"/>
                  </a:cubicBezTo>
                  <a:cubicBezTo>
                    <a:pt x="399" y="153"/>
                    <a:pt x="400" y="151"/>
                    <a:pt x="400" y="149"/>
                  </a:cubicBezTo>
                  <a:cubicBezTo>
                    <a:pt x="402" y="146"/>
                    <a:pt x="404" y="144"/>
                    <a:pt x="406" y="143"/>
                  </a:cubicBezTo>
                  <a:cubicBezTo>
                    <a:pt x="409" y="141"/>
                    <a:pt x="412" y="140"/>
                    <a:pt x="415" y="140"/>
                  </a:cubicBezTo>
                  <a:cubicBezTo>
                    <a:pt x="421" y="140"/>
                    <a:pt x="425" y="142"/>
                    <a:pt x="427" y="146"/>
                  </a:cubicBezTo>
                  <a:cubicBezTo>
                    <a:pt x="428" y="148"/>
                    <a:pt x="429" y="150"/>
                    <a:pt x="429" y="152"/>
                  </a:cubicBezTo>
                  <a:cubicBezTo>
                    <a:pt x="429" y="153"/>
                    <a:pt x="429" y="156"/>
                    <a:pt x="429" y="160"/>
                  </a:cubicBezTo>
                  <a:cubicBezTo>
                    <a:pt x="429" y="201"/>
                    <a:pt x="429" y="201"/>
                    <a:pt x="429" y="201"/>
                  </a:cubicBezTo>
                  <a:cubicBezTo>
                    <a:pt x="448" y="201"/>
                    <a:pt x="448" y="201"/>
                    <a:pt x="448" y="201"/>
                  </a:cubicBezTo>
                  <a:cubicBezTo>
                    <a:pt x="448" y="160"/>
                    <a:pt x="448" y="160"/>
                    <a:pt x="448" y="160"/>
                  </a:cubicBezTo>
                  <a:cubicBezTo>
                    <a:pt x="448" y="157"/>
                    <a:pt x="448" y="155"/>
                    <a:pt x="448" y="153"/>
                  </a:cubicBezTo>
                  <a:cubicBezTo>
                    <a:pt x="448" y="151"/>
                    <a:pt x="448" y="149"/>
                    <a:pt x="448" y="148"/>
                  </a:cubicBezTo>
                  <a:close/>
                  <a:moveTo>
                    <a:pt x="255" y="149"/>
                  </a:moveTo>
                  <a:cubicBezTo>
                    <a:pt x="257" y="153"/>
                    <a:pt x="258" y="158"/>
                    <a:pt x="258" y="164"/>
                  </a:cubicBezTo>
                  <a:cubicBezTo>
                    <a:pt x="258" y="169"/>
                    <a:pt x="257" y="174"/>
                    <a:pt x="255" y="179"/>
                  </a:cubicBezTo>
                  <a:cubicBezTo>
                    <a:pt x="253" y="184"/>
                    <a:pt x="251" y="188"/>
                    <a:pt x="248" y="192"/>
                  </a:cubicBezTo>
                  <a:cubicBezTo>
                    <a:pt x="245" y="195"/>
                    <a:pt x="241" y="198"/>
                    <a:pt x="237" y="200"/>
                  </a:cubicBezTo>
                  <a:cubicBezTo>
                    <a:pt x="233" y="202"/>
                    <a:pt x="228" y="203"/>
                    <a:pt x="223" y="203"/>
                  </a:cubicBezTo>
                  <a:cubicBezTo>
                    <a:pt x="221" y="203"/>
                    <a:pt x="219" y="203"/>
                    <a:pt x="217" y="202"/>
                  </a:cubicBezTo>
                  <a:cubicBezTo>
                    <a:pt x="215" y="202"/>
                    <a:pt x="213" y="201"/>
                    <a:pt x="211" y="200"/>
                  </a:cubicBezTo>
                  <a:cubicBezTo>
                    <a:pt x="210" y="200"/>
                    <a:pt x="208" y="198"/>
                    <a:pt x="206" y="197"/>
                  </a:cubicBezTo>
                  <a:cubicBezTo>
                    <a:pt x="205" y="195"/>
                    <a:pt x="203" y="194"/>
                    <a:pt x="201" y="192"/>
                  </a:cubicBezTo>
                  <a:cubicBezTo>
                    <a:pt x="201" y="237"/>
                    <a:pt x="201" y="237"/>
                    <a:pt x="201" y="237"/>
                  </a:cubicBezTo>
                  <a:cubicBezTo>
                    <a:pt x="182" y="237"/>
                    <a:pt x="182" y="237"/>
                    <a:pt x="182" y="237"/>
                  </a:cubicBezTo>
                  <a:cubicBezTo>
                    <a:pt x="182" y="129"/>
                    <a:pt x="182" y="129"/>
                    <a:pt x="182" y="129"/>
                  </a:cubicBezTo>
                  <a:cubicBezTo>
                    <a:pt x="201" y="129"/>
                    <a:pt x="201" y="129"/>
                    <a:pt x="201" y="129"/>
                  </a:cubicBezTo>
                  <a:cubicBezTo>
                    <a:pt x="201" y="140"/>
                    <a:pt x="201" y="140"/>
                    <a:pt x="201" y="140"/>
                  </a:cubicBezTo>
                  <a:cubicBezTo>
                    <a:pt x="204" y="135"/>
                    <a:pt x="208" y="132"/>
                    <a:pt x="212" y="130"/>
                  </a:cubicBezTo>
                  <a:cubicBezTo>
                    <a:pt x="216" y="128"/>
                    <a:pt x="221" y="127"/>
                    <a:pt x="226" y="127"/>
                  </a:cubicBezTo>
                  <a:cubicBezTo>
                    <a:pt x="230" y="127"/>
                    <a:pt x="235" y="128"/>
                    <a:pt x="239" y="130"/>
                  </a:cubicBezTo>
                  <a:cubicBezTo>
                    <a:pt x="243" y="132"/>
                    <a:pt x="246" y="134"/>
                    <a:pt x="249" y="137"/>
                  </a:cubicBezTo>
                  <a:cubicBezTo>
                    <a:pt x="252" y="141"/>
                    <a:pt x="254" y="144"/>
                    <a:pt x="255" y="149"/>
                  </a:cubicBezTo>
                  <a:close/>
                  <a:moveTo>
                    <a:pt x="238" y="164"/>
                  </a:moveTo>
                  <a:cubicBezTo>
                    <a:pt x="238" y="156"/>
                    <a:pt x="236" y="150"/>
                    <a:pt x="233" y="146"/>
                  </a:cubicBezTo>
                  <a:cubicBezTo>
                    <a:pt x="230" y="141"/>
                    <a:pt x="225" y="139"/>
                    <a:pt x="220" y="139"/>
                  </a:cubicBezTo>
                  <a:cubicBezTo>
                    <a:pt x="214" y="139"/>
                    <a:pt x="209" y="141"/>
                    <a:pt x="206" y="146"/>
                  </a:cubicBezTo>
                  <a:cubicBezTo>
                    <a:pt x="202" y="151"/>
                    <a:pt x="201" y="157"/>
                    <a:pt x="201" y="166"/>
                  </a:cubicBezTo>
                  <a:cubicBezTo>
                    <a:pt x="201" y="174"/>
                    <a:pt x="202" y="180"/>
                    <a:pt x="206" y="185"/>
                  </a:cubicBezTo>
                  <a:cubicBezTo>
                    <a:pt x="209" y="189"/>
                    <a:pt x="214" y="192"/>
                    <a:pt x="220" y="192"/>
                  </a:cubicBezTo>
                  <a:cubicBezTo>
                    <a:pt x="223" y="192"/>
                    <a:pt x="226" y="191"/>
                    <a:pt x="228" y="189"/>
                  </a:cubicBezTo>
                  <a:cubicBezTo>
                    <a:pt x="230" y="187"/>
                    <a:pt x="232" y="185"/>
                    <a:pt x="234" y="182"/>
                  </a:cubicBezTo>
                  <a:cubicBezTo>
                    <a:pt x="235" y="180"/>
                    <a:pt x="236" y="177"/>
                    <a:pt x="237" y="173"/>
                  </a:cubicBezTo>
                  <a:cubicBezTo>
                    <a:pt x="237" y="170"/>
                    <a:pt x="238" y="167"/>
                    <a:pt x="238" y="164"/>
                  </a:cubicBezTo>
                  <a:close/>
                  <a:moveTo>
                    <a:pt x="170" y="170"/>
                  </a:moveTo>
                  <a:cubicBezTo>
                    <a:pt x="169" y="168"/>
                    <a:pt x="167" y="166"/>
                    <a:pt x="164" y="164"/>
                  </a:cubicBezTo>
                  <a:cubicBezTo>
                    <a:pt x="162" y="162"/>
                    <a:pt x="159" y="160"/>
                    <a:pt x="155" y="157"/>
                  </a:cubicBezTo>
                  <a:cubicBezTo>
                    <a:pt x="151" y="154"/>
                    <a:pt x="149" y="152"/>
                    <a:pt x="147" y="150"/>
                  </a:cubicBezTo>
                  <a:cubicBezTo>
                    <a:pt x="146" y="149"/>
                    <a:pt x="145" y="147"/>
                    <a:pt x="145" y="145"/>
                  </a:cubicBezTo>
                  <a:cubicBezTo>
                    <a:pt x="145" y="143"/>
                    <a:pt x="146" y="142"/>
                    <a:pt x="148" y="140"/>
                  </a:cubicBezTo>
                  <a:cubicBezTo>
                    <a:pt x="149" y="139"/>
                    <a:pt x="152" y="138"/>
                    <a:pt x="154" y="138"/>
                  </a:cubicBezTo>
                  <a:cubicBezTo>
                    <a:pt x="158" y="138"/>
                    <a:pt x="162" y="140"/>
                    <a:pt x="166" y="142"/>
                  </a:cubicBezTo>
                  <a:cubicBezTo>
                    <a:pt x="172" y="133"/>
                    <a:pt x="172" y="133"/>
                    <a:pt x="172" y="133"/>
                  </a:cubicBezTo>
                  <a:cubicBezTo>
                    <a:pt x="169" y="131"/>
                    <a:pt x="166" y="130"/>
                    <a:pt x="162" y="129"/>
                  </a:cubicBezTo>
                  <a:cubicBezTo>
                    <a:pt x="159" y="128"/>
                    <a:pt x="155" y="127"/>
                    <a:pt x="151" y="127"/>
                  </a:cubicBezTo>
                  <a:cubicBezTo>
                    <a:pt x="148" y="127"/>
                    <a:pt x="144" y="128"/>
                    <a:pt x="141" y="129"/>
                  </a:cubicBezTo>
                  <a:cubicBezTo>
                    <a:pt x="138" y="130"/>
                    <a:pt x="136" y="131"/>
                    <a:pt x="134" y="133"/>
                  </a:cubicBezTo>
                  <a:cubicBezTo>
                    <a:pt x="131" y="135"/>
                    <a:pt x="130" y="137"/>
                    <a:pt x="129" y="139"/>
                  </a:cubicBezTo>
                  <a:cubicBezTo>
                    <a:pt x="127" y="142"/>
                    <a:pt x="127" y="144"/>
                    <a:pt x="127" y="147"/>
                  </a:cubicBezTo>
                  <a:cubicBezTo>
                    <a:pt x="127" y="150"/>
                    <a:pt x="127" y="152"/>
                    <a:pt x="128" y="154"/>
                  </a:cubicBezTo>
                  <a:cubicBezTo>
                    <a:pt x="129" y="156"/>
                    <a:pt x="130" y="158"/>
                    <a:pt x="132" y="160"/>
                  </a:cubicBezTo>
                  <a:cubicBezTo>
                    <a:pt x="133" y="161"/>
                    <a:pt x="135" y="163"/>
                    <a:pt x="137" y="164"/>
                  </a:cubicBezTo>
                  <a:cubicBezTo>
                    <a:pt x="138" y="166"/>
                    <a:pt x="140" y="167"/>
                    <a:pt x="142" y="168"/>
                  </a:cubicBezTo>
                  <a:cubicBezTo>
                    <a:pt x="145" y="170"/>
                    <a:pt x="147" y="172"/>
                    <a:pt x="148" y="173"/>
                  </a:cubicBezTo>
                  <a:cubicBezTo>
                    <a:pt x="150" y="174"/>
                    <a:pt x="151" y="176"/>
                    <a:pt x="152" y="177"/>
                  </a:cubicBezTo>
                  <a:cubicBezTo>
                    <a:pt x="153" y="178"/>
                    <a:pt x="154" y="179"/>
                    <a:pt x="154" y="180"/>
                  </a:cubicBezTo>
                  <a:cubicBezTo>
                    <a:pt x="154" y="181"/>
                    <a:pt x="154" y="182"/>
                    <a:pt x="154" y="183"/>
                  </a:cubicBezTo>
                  <a:cubicBezTo>
                    <a:pt x="154" y="186"/>
                    <a:pt x="154" y="188"/>
                    <a:pt x="152" y="189"/>
                  </a:cubicBezTo>
                  <a:cubicBezTo>
                    <a:pt x="150" y="191"/>
                    <a:pt x="147" y="192"/>
                    <a:pt x="144" y="192"/>
                  </a:cubicBezTo>
                  <a:cubicBezTo>
                    <a:pt x="142" y="192"/>
                    <a:pt x="139" y="191"/>
                    <a:pt x="137" y="190"/>
                  </a:cubicBezTo>
                  <a:cubicBezTo>
                    <a:pt x="134" y="189"/>
                    <a:pt x="132" y="187"/>
                    <a:pt x="129" y="185"/>
                  </a:cubicBezTo>
                  <a:cubicBezTo>
                    <a:pt x="123" y="195"/>
                    <a:pt x="123" y="195"/>
                    <a:pt x="123" y="195"/>
                  </a:cubicBezTo>
                  <a:cubicBezTo>
                    <a:pt x="126" y="198"/>
                    <a:pt x="130" y="200"/>
                    <a:pt x="134" y="201"/>
                  </a:cubicBezTo>
                  <a:cubicBezTo>
                    <a:pt x="138" y="202"/>
                    <a:pt x="142" y="203"/>
                    <a:pt x="147" y="203"/>
                  </a:cubicBezTo>
                  <a:cubicBezTo>
                    <a:pt x="150" y="203"/>
                    <a:pt x="154" y="202"/>
                    <a:pt x="157" y="201"/>
                  </a:cubicBezTo>
                  <a:cubicBezTo>
                    <a:pt x="161" y="200"/>
                    <a:pt x="164" y="199"/>
                    <a:pt x="166" y="197"/>
                  </a:cubicBezTo>
                  <a:cubicBezTo>
                    <a:pt x="168" y="195"/>
                    <a:pt x="170" y="193"/>
                    <a:pt x="172" y="190"/>
                  </a:cubicBezTo>
                  <a:cubicBezTo>
                    <a:pt x="173" y="187"/>
                    <a:pt x="174" y="184"/>
                    <a:pt x="174" y="181"/>
                  </a:cubicBezTo>
                  <a:cubicBezTo>
                    <a:pt x="174" y="179"/>
                    <a:pt x="173" y="177"/>
                    <a:pt x="173" y="175"/>
                  </a:cubicBezTo>
                  <a:cubicBezTo>
                    <a:pt x="172" y="173"/>
                    <a:pt x="171" y="172"/>
                    <a:pt x="170" y="170"/>
                  </a:cubicBezTo>
                  <a:close/>
                  <a:moveTo>
                    <a:pt x="543" y="118"/>
                  </a:moveTo>
                  <a:cubicBezTo>
                    <a:pt x="543" y="114"/>
                    <a:pt x="546" y="111"/>
                    <a:pt x="549" y="111"/>
                  </a:cubicBezTo>
                  <a:cubicBezTo>
                    <a:pt x="549" y="111"/>
                    <a:pt x="549" y="111"/>
                    <a:pt x="549" y="111"/>
                  </a:cubicBezTo>
                  <a:cubicBezTo>
                    <a:pt x="553" y="111"/>
                    <a:pt x="556" y="114"/>
                    <a:pt x="556" y="118"/>
                  </a:cubicBezTo>
                  <a:cubicBezTo>
                    <a:pt x="556" y="121"/>
                    <a:pt x="553" y="124"/>
                    <a:pt x="549" y="124"/>
                  </a:cubicBezTo>
                  <a:cubicBezTo>
                    <a:pt x="546" y="124"/>
                    <a:pt x="543" y="121"/>
                    <a:pt x="543" y="118"/>
                  </a:cubicBezTo>
                  <a:close/>
                  <a:moveTo>
                    <a:pt x="544" y="118"/>
                  </a:moveTo>
                  <a:cubicBezTo>
                    <a:pt x="544" y="121"/>
                    <a:pt x="547" y="123"/>
                    <a:pt x="549" y="123"/>
                  </a:cubicBezTo>
                  <a:cubicBezTo>
                    <a:pt x="552" y="123"/>
                    <a:pt x="555" y="121"/>
                    <a:pt x="555" y="118"/>
                  </a:cubicBezTo>
                  <a:cubicBezTo>
                    <a:pt x="555" y="114"/>
                    <a:pt x="552" y="112"/>
                    <a:pt x="549" y="112"/>
                  </a:cubicBezTo>
                  <a:cubicBezTo>
                    <a:pt x="549" y="112"/>
                    <a:pt x="549" y="112"/>
                    <a:pt x="549" y="112"/>
                  </a:cubicBezTo>
                  <a:cubicBezTo>
                    <a:pt x="547" y="112"/>
                    <a:pt x="544" y="114"/>
                    <a:pt x="544" y="118"/>
                  </a:cubicBezTo>
                  <a:close/>
                  <a:moveTo>
                    <a:pt x="544" y="143"/>
                  </a:moveTo>
                  <a:cubicBezTo>
                    <a:pt x="589" y="164"/>
                    <a:pt x="589" y="164"/>
                    <a:pt x="589" y="164"/>
                  </a:cubicBezTo>
                  <a:cubicBezTo>
                    <a:pt x="544" y="187"/>
                    <a:pt x="544" y="187"/>
                    <a:pt x="544" y="187"/>
                  </a:cubicBezTo>
                  <a:cubicBezTo>
                    <a:pt x="544" y="199"/>
                    <a:pt x="544" y="199"/>
                    <a:pt x="544" y="199"/>
                  </a:cubicBezTo>
                  <a:cubicBezTo>
                    <a:pt x="602" y="171"/>
                    <a:pt x="602" y="171"/>
                    <a:pt x="602" y="171"/>
                  </a:cubicBezTo>
                  <a:cubicBezTo>
                    <a:pt x="602" y="159"/>
                    <a:pt x="602" y="159"/>
                    <a:pt x="602" y="159"/>
                  </a:cubicBezTo>
                  <a:cubicBezTo>
                    <a:pt x="544" y="130"/>
                    <a:pt x="544" y="130"/>
                    <a:pt x="544" y="130"/>
                  </a:cubicBezTo>
                  <a:lnTo>
                    <a:pt x="544" y="143"/>
                  </a:lnTo>
                  <a:close/>
                  <a:moveTo>
                    <a:pt x="548" y="121"/>
                  </a:moveTo>
                  <a:cubicBezTo>
                    <a:pt x="547" y="121"/>
                    <a:pt x="547" y="121"/>
                    <a:pt x="547" y="121"/>
                  </a:cubicBezTo>
                  <a:cubicBezTo>
                    <a:pt x="547" y="114"/>
                    <a:pt x="547" y="114"/>
                    <a:pt x="547" y="114"/>
                  </a:cubicBezTo>
                  <a:cubicBezTo>
                    <a:pt x="548" y="114"/>
                    <a:pt x="548" y="114"/>
                    <a:pt x="549" y="114"/>
                  </a:cubicBezTo>
                  <a:cubicBezTo>
                    <a:pt x="550" y="114"/>
                    <a:pt x="551" y="114"/>
                    <a:pt x="551" y="114"/>
                  </a:cubicBezTo>
                  <a:cubicBezTo>
                    <a:pt x="552" y="115"/>
                    <a:pt x="552" y="115"/>
                    <a:pt x="552" y="116"/>
                  </a:cubicBezTo>
                  <a:cubicBezTo>
                    <a:pt x="552" y="117"/>
                    <a:pt x="551" y="117"/>
                    <a:pt x="551" y="118"/>
                  </a:cubicBezTo>
                  <a:cubicBezTo>
                    <a:pt x="551" y="118"/>
                    <a:pt x="551" y="118"/>
                    <a:pt x="551" y="118"/>
                  </a:cubicBezTo>
                  <a:cubicBezTo>
                    <a:pt x="551" y="118"/>
                    <a:pt x="552" y="118"/>
                    <a:pt x="552" y="119"/>
                  </a:cubicBezTo>
                  <a:cubicBezTo>
                    <a:pt x="552" y="121"/>
                    <a:pt x="552" y="121"/>
                    <a:pt x="552" y="121"/>
                  </a:cubicBezTo>
                  <a:cubicBezTo>
                    <a:pt x="551" y="121"/>
                    <a:pt x="551" y="121"/>
                    <a:pt x="551" y="121"/>
                  </a:cubicBezTo>
                  <a:cubicBezTo>
                    <a:pt x="551" y="121"/>
                    <a:pt x="551" y="120"/>
                    <a:pt x="551" y="119"/>
                  </a:cubicBezTo>
                  <a:cubicBezTo>
                    <a:pt x="550" y="119"/>
                    <a:pt x="550" y="118"/>
                    <a:pt x="549" y="118"/>
                  </a:cubicBezTo>
                  <a:cubicBezTo>
                    <a:pt x="548" y="118"/>
                    <a:pt x="548" y="118"/>
                    <a:pt x="548" y="118"/>
                  </a:cubicBezTo>
                  <a:lnTo>
                    <a:pt x="548" y="121"/>
                  </a:lnTo>
                  <a:close/>
                  <a:moveTo>
                    <a:pt x="548" y="117"/>
                  </a:moveTo>
                  <a:cubicBezTo>
                    <a:pt x="549" y="117"/>
                    <a:pt x="549" y="117"/>
                    <a:pt x="549" y="117"/>
                  </a:cubicBezTo>
                  <a:cubicBezTo>
                    <a:pt x="550" y="117"/>
                    <a:pt x="551" y="117"/>
                    <a:pt x="551" y="116"/>
                  </a:cubicBezTo>
                  <a:cubicBezTo>
                    <a:pt x="551" y="115"/>
                    <a:pt x="550" y="115"/>
                    <a:pt x="549" y="115"/>
                  </a:cubicBezTo>
                  <a:cubicBezTo>
                    <a:pt x="549" y="115"/>
                    <a:pt x="548" y="115"/>
                    <a:pt x="548" y="115"/>
                  </a:cubicBezTo>
                  <a:lnTo>
                    <a:pt x="548" y="117"/>
                  </a:lnTo>
                  <a:close/>
                  <a:moveTo>
                    <a:pt x="371" y="411"/>
                  </a:moveTo>
                  <a:cubicBezTo>
                    <a:pt x="112" y="411"/>
                    <a:pt x="112" y="411"/>
                    <a:pt x="112" y="411"/>
                  </a:cubicBezTo>
                  <a:cubicBezTo>
                    <a:pt x="103" y="411"/>
                    <a:pt x="96" y="418"/>
                    <a:pt x="96" y="427"/>
                  </a:cubicBezTo>
                  <a:cubicBezTo>
                    <a:pt x="96" y="436"/>
                    <a:pt x="103" y="443"/>
                    <a:pt x="112" y="443"/>
                  </a:cubicBezTo>
                  <a:cubicBezTo>
                    <a:pt x="371" y="443"/>
                    <a:pt x="371" y="443"/>
                    <a:pt x="371" y="443"/>
                  </a:cubicBezTo>
                  <a:cubicBezTo>
                    <a:pt x="380" y="443"/>
                    <a:pt x="387" y="436"/>
                    <a:pt x="387" y="427"/>
                  </a:cubicBezTo>
                  <a:cubicBezTo>
                    <a:pt x="387" y="418"/>
                    <a:pt x="380" y="411"/>
                    <a:pt x="371" y="411"/>
                  </a:cubicBezTo>
                  <a:close/>
                  <a:moveTo>
                    <a:pt x="724" y="63"/>
                  </a:moveTo>
                  <a:cubicBezTo>
                    <a:pt x="724" y="497"/>
                    <a:pt x="724" y="497"/>
                    <a:pt x="724" y="497"/>
                  </a:cubicBezTo>
                  <a:cubicBezTo>
                    <a:pt x="724" y="532"/>
                    <a:pt x="695" y="561"/>
                    <a:pt x="660" y="561"/>
                  </a:cubicBezTo>
                  <a:cubicBezTo>
                    <a:pt x="64" y="561"/>
                    <a:pt x="64" y="561"/>
                    <a:pt x="64" y="561"/>
                  </a:cubicBezTo>
                  <a:cubicBezTo>
                    <a:pt x="29" y="561"/>
                    <a:pt x="0" y="532"/>
                    <a:pt x="0" y="497"/>
                  </a:cubicBezTo>
                  <a:cubicBezTo>
                    <a:pt x="0" y="63"/>
                    <a:pt x="0" y="63"/>
                    <a:pt x="0" y="63"/>
                  </a:cubicBezTo>
                  <a:cubicBezTo>
                    <a:pt x="0" y="28"/>
                    <a:pt x="29" y="0"/>
                    <a:pt x="64" y="0"/>
                  </a:cubicBezTo>
                  <a:cubicBezTo>
                    <a:pt x="660" y="0"/>
                    <a:pt x="660" y="0"/>
                    <a:pt x="660" y="0"/>
                  </a:cubicBezTo>
                  <a:cubicBezTo>
                    <a:pt x="695" y="0"/>
                    <a:pt x="724" y="28"/>
                    <a:pt x="724" y="63"/>
                  </a:cubicBezTo>
                  <a:close/>
                  <a:moveTo>
                    <a:pt x="32" y="63"/>
                  </a:moveTo>
                  <a:cubicBezTo>
                    <a:pt x="32" y="284"/>
                    <a:pt x="32" y="284"/>
                    <a:pt x="32" y="284"/>
                  </a:cubicBezTo>
                  <a:cubicBezTo>
                    <a:pt x="692" y="284"/>
                    <a:pt x="692" y="284"/>
                    <a:pt x="692" y="284"/>
                  </a:cubicBezTo>
                  <a:cubicBezTo>
                    <a:pt x="692" y="63"/>
                    <a:pt x="692" y="63"/>
                    <a:pt x="692" y="63"/>
                  </a:cubicBezTo>
                  <a:cubicBezTo>
                    <a:pt x="692" y="46"/>
                    <a:pt x="678" y="32"/>
                    <a:pt x="660" y="32"/>
                  </a:cubicBezTo>
                  <a:cubicBezTo>
                    <a:pt x="64" y="32"/>
                    <a:pt x="64" y="32"/>
                    <a:pt x="64" y="32"/>
                  </a:cubicBezTo>
                  <a:cubicBezTo>
                    <a:pt x="46" y="32"/>
                    <a:pt x="32" y="46"/>
                    <a:pt x="32" y="63"/>
                  </a:cubicBezTo>
                  <a:close/>
                  <a:moveTo>
                    <a:pt x="692" y="497"/>
                  </a:moveTo>
                  <a:cubicBezTo>
                    <a:pt x="692" y="316"/>
                    <a:pt x="692" y="316"/>
                    <a:pt x="692" y="316"/>
                  </a:cubicBezTo>
                  <a:cubicBezTo>
                    <a:pt x="32" y="316"/>
                    <a:pt x="32" y="316"/>
                    <a:pt x="32" y="316"/>
                  </a:cubicBezTo>
                  <a:cubicBezTo>
                    <a:pt x="32" y="497"/>
                    <a:pt x="32" y="497"/>
                    <a:pt x="32" y="497"/>
                  </a:cubicBezTo>
                  <a:cubicBezTo>
                    <a:pt x="32" y="515"/>
                    <a:pt x="46" y="529"/>
                    <a:pt x="64" y="529"/>
                  </a:cubicBezTo>
                  <a:cubicBezTo>
                    <a:pt x="660" y="529"/>
                    <a:pt x="660" y="529"/>
                    <a:pt x="660" y="529"/>
                  </a:cubicBezTo>
                  <a:cubicBezTo>
                    <a:pt x="678" y="529"/>
                    <a:pt x="692" y="515"/>
                    <a:pt x="692" y="497"/>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100">
                <a:solidFill>
                  <a:srgbClr val="000000"/>
                </a:solidFill>
              </a:endParaRPr>
            </a:p>
          </p:txBody>
        </p:sp>
      </p:grpSp>
      <p:sp>
        <p:nvSpPr>
          <p:cNvPr id="27" name="TextBox 26">
            <a:extLst>
              <a:ext uri="{FF2B5EF4-FFF2-40B4-BE49-F238E27FC236}">
                <a16:creationId xmlns:a16="http://schemas.microsoft.com/office/drawing/2014/main" id="{E335BD3A-5033-1E4D-B05C-16CC91F040E0}"/>
              </a:ext>
            </a:extLst>
          </p:cNvPr>
          <p:cNvSpPr txBox="1"/>
          <p:nvPr/>
        </p:nvSpPr>
        <p:spPr>
          <a:xfrm>
            <a:off x="6354024" y="1612729"/>
            <a:ext cx="4499263" cy="3323987"/>
          </a:xfrm>
          <a:prstGeom prst="rect">
            <a:avLst/>
          </a:prstGeom>
          <a:noFill/>
        </p:spPr>
        <p:txBody>
          <a:bodyPr wrap="square" lIns="0" tIns="0" rIns="0" bIns="0" rtlCol="0">
            <a:spAutoFit/>
          </a:bodyPr>
          <a:lstStyle/>
          <a:p>
            <a:pPr marL="342900" indent="-342900">
              <a:buFont typeface="Arial" panose="020B0604020202020204" pitchFamily="34" charset="0"/>
              <a:buChar char="•"/>
            </a:pPr>
            <a:r>
              <a:rPr lang="en-US" sz="2400" dirty="0"/>
              <a:t>Setup Central Splunk Indexers in Master Account</a:t>
            </a:r>
          </a:p>
          <a:p>
            <a:pPr marL="342900" indent="-342900">
              <a:buFont typeface="Arial" panose="020B0604020202020204" pitchFamily="34" charset="0"/>
              <a:buChar char="•"/>
            </a:pPr>
            <a:r>
              <a:rPr lang="en-US" sz="2400" dirty="0"/>
              <a:t>Each Sub Account is managed by the Master account</a:t>
            </a:r>
          </a:p>
          <a:p>
            <a:pPr marL="342900" indent="-342900">
              <a:buFont typeface="Arial" panose="020B0604020202020204" pitchFamily="34" charset="0"/>
              <a:buChar char="•"/>
            </a:pPr>
            <a:r>
              <a:rPr lang="en-US" sz="2400" dirty="0"/>
              <a:t>Assumes trust relationship between Master and Sub Accounts</a:t>
            </a:r>
          </a:p>
          <a:p>
            <a:pPr marL="342900" indent="-342900">
              <a:buFont typeface="Arial" panose="020B0604020202020204" pitchFamily="34" charset="0"/>
              <a:buChar char="•"/>
            </a:pPr>
            <a:r>
              <a:rPr lang="en-US" sz="2400" dirty="0"/>
              <a:t>Splunk </a:t>
            </a:r>
            <a:r>
              <a:rPr lang="en-US" sz="2400" dirty="0" err="1"/>
              <a:t>AssumesRole</a:t>
            </a:r>
            <a:r>
              <a:rPr lang="en-US" sz="2400" dirty="0"/>
              <a:t> into each Account to collect data</a:t>
            </a:r>
          </a:p>
        </p:txBody>
      </p:sp>
      <p:sp>
        <p:nvSpPr>
          <p:cNvPr id="29" name="Rectangle 28">
            <a:extLst>
              <a:ext uri="{FF2B5EF4-FFF2-40B4-BE49-F238E27FC236}">
                <a16:creationId xmlns:a16="http://schemas.microsoft.com/office/drawing/2014/main" id="{CCE724A0-4A34-5844-BF0D-2B43DD99E677}"/>
              </a:ext>
            </a:extLst>
          </p:cNvPr>
          <p:cNvSpPr/>
          <p:nvPr/>
        </p:nvSpPr>
        <p:spPr>
          <a:xfrm>
            <a:off x="3011054" y="4567384"/>
            <a:ext cx="1765300" cy="1100282"/>
          </a:xfrm>
          <a:prstGeom prst="rect">
            <a:avLst/>
          </a:prstGeom>
          <a:noFill/>
          <a:ln w="12700">
            <a:solidFill>
              <a:srgbClr val="AAB7B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200" dirty="0">
                <a:solidFill>
                  <a:srgbClr val="AAB7B8"/>
                </a:solidFill>
              </a:rPr>
              <a:t>AWS </a:t>
            </a:r>
            <a:r>
              <a:rPr lang="en-US" sz="1200" dirty="0" err="1">
                <a:solidFill>
                  <a:srgbClr val="AAB7B8"/>
                </a:solidFill>
              </a:rPr>
              <a:t>SubAccount</a:t>
            </a:r>
            <a:endParaRPr lang="en-US" sz="1200" dirty="0">
              <a:solidFill>
                <a:srgbClr val="AAB7B8"/>
              </a:solidFill>
            </a:endParaRPr>
          </a:p>
        </p:txBody>
      </p:sp>
      <p:pic>
        <p:nvPicPr>
          <p:cNvPr id="30" name="Graphic 29">
            <a:extLst>
              <a:ext uri="{FF2B5EF4-FFF2-40B4-BE49-F238E27FC236}">
                <a16:creationId xmlns:a16="http://schemas.microsoft.com/office/drawing/2014/main" id="{0A433973-EC99-444F-8541-B1A57755C98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011054" y="4567384"/>
            <a:ext cx="342900" cy="342900"/>
          </a:xfrm>
          <a:prstGeom prst="rect">
            <a:avLst/>
          </a:prstGeom>
        </p:spPr>
      </p:pic>
      <p:pic>
        <p:nvPicPr>
          <p:cNvPr id="35" name="Graphic 34">
            <a:extLst>
              <a:ext uri="{FF2B5EF4-FFF2-40B4-BE49-F238E27FC236}">
                <a16:creationId xmlns:a16="http://schemas.microsoft.com/office/drawing/2014/main" id="{D3C54F67-BF89-9E45-9958-3F00DFE80FF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75873" y="1284673"/>
            <a:ext cx="342900" cy="342900"/>
          </a:xfrm>
          <a:prstGeom prst="rect">
            <a:avLst/>
          </a:prstGeom>
        </p:spPr>
      </p:pic>
      <p:sp>
        <p:nvSpPr>
          <p:cNvPr id="36" name="Rectangle 35">
            <a:extLst>
              <a:ext uri="{FF2B5EF4-FFF2-40B4-BE49-F238E27FC236}">
                <a16:creationId xmlns:a16="http://schemas.microsoft.com/office/drawing/2014/main" id="{6544A909-82DF-A348-ADBD-D3FF6355863D}"/>
              </a:ext>
            </a:extLst>
          </p:cNvPr>
          <p:cNvSpPr/>
          <p:nvPr/>
        </p:nvSpPr>
        <p:spPr>
          <a:xfrm>
            <a:off x="175872" y="1284673"/>
            <a:ext cx="4915673" cy="4693324"/>
          </a:xfrm>
          <a:prstGeom prst="rect">
            <a:avLst/>
          </a:prstGeom>
          <a:noFill/>
          <a:ln w="12700">
            <a:solidFill>
              <a:srgbClr val="879196"/>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200" dirty="0">
                <a:solidFill>
                  <a:srgbClr val="879196"/>
                </a:solidFill>
              </a:rPr>
              <a:t>Region</a:t>
            </a:r>
          </a:p>
        </p:txBody>
      </p:sp>
      <p:pic>
        <p:nvPicPr>
          <p:cNvPr id="37" name="Graphic 36">
            <a:extLst>
              <a:ext uri="{FF2B5EF4-FFF2-40B4-BE49-F238E27FC236}">
                <a16:creationId xmlns:a16="http://schemas.microsoft.com/office/drawing/2014/main" id="{42D3ED70-3E68-3A43-B0C3-FD8A7325DE8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199504" y="2126997"/>
            <a:ext cx="308900" cy="386125"/>
          </a:xfrm>
          <a:prstGeom prst="rect">
            <a:avLst/>
          </a:prstGeom>
        </p:spPr>
      </p:pic>
      <p:pic>
        <p:nvPicPr>
          <p:cNvPr id="38" name="Graphic 37">
            <a:extLst>
              <a:ext uri="{FF2B5EF4-FFF2-40B4-BE49-F238E27FC236}">
                <a16:creationId xmlns:a16="http://schemas.microsoft.com/office/drawing/2014/main" id="{8B0BD3B7-4A53-EF4F-B58C-CC960EA0246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579320" y="2128074"/>
            <a:ext cx="314384" cy="450617"/>
          </a:xfrm>
          <a:prstGeom prst="rect">
            <a:avLst/>
          </a:prstGeom>
        </p:spPr>
      </p:pic>
      <p:pic>
        <p:nvPicPr>
          <p:cNvPr id="39" name="Graphic 38">
            <a:extLst>
              <a:ext uri="{FF2B5EF4-FFF2-40B4-BE49-F238E27FC236}">
                <a16:creationId xmlns:a16="http://schemas.microsoft.com/office/drawing/2014/main" id="{97360EE4-DEA5-9A49-B7C4-3C7A47D633B8}"/>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964620" y="2125902"/>
            <a:ext cx="314384" cy="450617"/>
          </a:xfrm>
          <a:prstGeom prst="rect">
            <a:avLst/>
          </a:prstGeom>
        </p:spPr>
      </p:pic>
      <p:pic>
        <p:nvPicPr>
          <p:cNvPr id="40" name="Graphic 39">
            <a:extLst>
              <a:ext uri="{FF2B5EF4-FFF2-40B4-BE49-F238E27FC236}">
                <a16:creationId xmlns:a16="http://schemas.microsoft.com/office/drawing/2014/main" id="{BAE12439-8582-CD45-96A2-713251A340E5}"/>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333124" y="2125902"/>
            <a:ext cx="314385" cy="450619"/>
          </a:xfrm>
          <a:prstGeom prst="rect">
            <a:avLst/>
          </a:prstGeom>
        </p:spPr>
      </p:pic>
      <p:pic>
        <p:nvPicPr>
          <p:cNvPr id="42" name="Graphic 41">
            <a:extLst>
              <a:ext uri="{FF2B5EF4-FFF2-40B4-BE49-F238E27FC236}">
                <a16:creationId xmlns:a16="http://schemas.microsoft.com/office/drawing/2014/main" id="{C4C47FE1-84BE-D84C-A20C-CE63CC93904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191886" y="3539611"/>
            <a:ext cx="308900" cy="386125"/>
          </a:xfrm>
          <a:prstGeom prst="rect">
            <a:avLst/>
          </a:prstGeom>
        </p:spPr>
      </p:pic>
      <p:pic>
        <p:nvPicPr>
          <p:cNvPr id="44" name="Graphic 43">
            <a:extLst>
              <a:ext uri="{FF2B5EF4-FFF2-40B4-BE49-F238E27FC236}">
                <a16:creationId xmlns:a16="http://schemas.microsoft.com/office/drawing/2014/main" id="{54DF33D2-AD55-4444-9D2F-A821409DB6A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571702" y="3540688"/>
            <a:ext cx="314384" cy="450617"/>
          </a:xfrm>
          <a:prstGeom prst="rect">
            <a:avLst/>
          </a:prstGeom>
        </p:spPr>
      </p:pic>
      <p:pic>
        <p:nvPicPr>
          <p:cNvPr id="45" name="Graphic 44">
            <a:extLst>
              <a:ext uri="{FF2B5EF4-FFF2-40B4-BE49-F238E27FC236}">
                <a16:creationId xmlns:a16="http://schemas.microsoft.com/office/drawing/2014/main" id="{D73AF353-50E0-1F42-B4ED-E7E8EE463CD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957002" y="3538516"/>
            <a:ext cx="314384" cy="450617"/>
          </a:xfrm>
          <a:prstGeom prst="rect">
            <a:avLst/>
          </a:prstGeom>
        </p:spPr>
      </p:pic>
      <p:pic>
        <p:nvPicPr>
          <p:cNvPr id="47" name="Graphic 46">
            <a:extLst>
              <a:ext uri="{FF2B5EF4-FFF2-40B4-BE49-F238E27FC236}">
                <a16:creationId xmlns:a16="http://schemas.microsoft.com/office/drawing/2014/main" id="{F55C1C16-D949-4244-B661-DEECF854E88B}"/>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325506" y="3538516"/>
            <a:ext cx="314385" cy="450619"/>
          </a:xfrm>
          <a:prstGeom prst="rect">
            <a:avLst/>
          </a:prstGeom>
        </p:spPr>
      </p:pic>
      <p:pic>
        <p:nvPicPr>
          <p:cNvPr id="48" name="Graphic 47">
            <a:extLst>
              <a:ext uri="{FF2B5EF4-FFF2-40B4-BE49-F238E27FC236}">
                <a16:creationId xmlns:a16="http://schemas.microsoft.com/office/drawing/2014/main" id="{5376C3FC-EADE-2241-8450-596342CA7D7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184364" y="5041448"/>
            <a:ext cx="308900" cy="386125"/>
          </a:xfrm>
          <a:prstGeom prst="rect">
            <a:avLst/>
          </a:prstGeom>
        </p:spPr>
      </p:pic>
      <p:pic>
        <p:nvPicPr>
          <p:cNvPr id="49" name="Graphic 48">
            <a:extLst>
              <a:ext uri="{FF2B5EF4-FFF2-40B4-BE49-F238E27FC236}">
                <a16:creationId xmlns:a16="http://schemas.microsoft.com/office/drawing/2014/main" id="{B8966543-45AF-254B-A9AA-19C43CF369C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564180" y="5042525"/>
            <a:ext cx="314384" cy="450617"/>
          </a:xfrm>
          <a:prstGeom prst="rect">
            <a:avLst/>
          </a:prstGeom>
        </p:spPr>
      </p:pic>
      <p:pic>
        <p:nvPicPr>
          <p:cNvPr id="50" name="Graphic 49">
            <a:extLst>
              <a:ext uri="{FF2B5EF4-FFF2-40B4-BE49-F238E27FC236}">
                <a16:creationId xmlns:a16="http://schemas.microsoft.com/office/drawing/2014/main" id="{1CE4C9D7-092D-7F40-83EE-9A6016F643E3}"/>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949480" y="5040353"/>
            <a:ext cx="314384" cy="450617"/>
          </a:xfrm>
          <a:prstGeom prst="rect">
            <a:avLst/>
          </a:prstGeom>
        </p:spPr>
      </p:pic>
      <p:pic>
        <p:nvPicPr>
          <p:cNvPr id="51" name="Graphic 50">
            <a:extLst>
              <a:ext uri="{FF2B5EF4-FFF2-40B4-BE49-F238E27FC236}">
                <a16:creationId xmlns:a16="http://schemas.microsoft.com/office/drawing/2014/main" id="{DD57640D-E493-EE41-85EB-010C0114E9D1}"/>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317984" y="5040353"/>
            <a:ext cx="314385" cy="450619"/>
          </a:xfrm>
          <a:prstGeom prst="rect">
            <a:avLst/>
          </a:prstGeom>
        </p:spPr>
      </p:pic>
      <p:cxnSp>
        <p:nvCxnSpPr>
          <p:cNvPr id="31" name="Straight Arrow Connector 30">
            <a:extLst>
              <a:ext uri="{FF2B5EF4-FFF2-40B4-BE49-F238E27FC236}">
                <a16:creationId xmlns:a16="http://schemas.microsoft.com/office/drawing/2014/main" id="{17D401DC-80AA-B04E-9D05-9C852E50ACD2}"/>
              </a:ext>
            </a:extLst>
          </p:cNvPr>
          <p:cNvCxnSpPr>
            <a:cxnSpLocks/>
            <a:endCxn id="5" idx="3"/>
          </p:cNvCxnSpPr>
          <p:nvPr/>
        </p:nvCxnSpPr>
        <p:spPr>
          <a:xfrm flipH="1">
            <a:off x="2221363" y="2213841"/>
            <a:ext cx="789692" cy="0"/>
          </a:xfrm>
          <a:prstGeom prst="straightConnector1">
            <a:avLst/>
          </a:prstGeom>
          <a:ln w="38100" cap="rnd">
            <a:solidFill>
              <a:schemeClr val="accent2"/>
            </a:solidFill>
            <a:headEnd type="triangle"/>
            <a:tailEnd type="oval"/>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BE019DA5-F828-D84C-90D3-152BB04CB745}"/>
              </a:ext>
            </a:extLst>
          </p:cNvPr>
          <p:cNvCxnSpPr>
            <a:cxnSpLocks/>
            <a:stCxn id="11" idx="1"/>
            <a:endCxn id="5" idx="3"/>
          </p:cNvCxnSpPr>
          <p:nvPr/>
        </p:nvCxnSpPr>
        <p:spPr>
          <a:xfrm flipH="1" flipV="1">
            <a:off x="2221363" y="2213841"/>
            <a:ext cx="789691" cy="1451842"/>
          </a:xfrm>
          <a:prstGeom prst="straightConnector1">
            <a:avLst/>
          </a:prstGeom>
          <a:ln w="38100" cap="rnd">
            <a:solidFill>
              <a:schemeClr val="accent2"/>
            </a:solidFill>
            <a:headEnd type="triangle"/>
            <a:tailEnd type="oval"/>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88D8B4A4-8F5E-AA40-805A-A08A68533F3D}"/>
              </a:ext>
            </a:extLst>
          </p:cNvPr>
          <p:cNvCxnSpPr>
            <a:cxnSpLocks/>
            <a:stCxn id="29" idx="1"/>
            <a:endCxn id="5" idx="3"/>
          </p:cNvCxnSpPr>
          <p:nvPr/>
        </p:nvCxnSpPr>
        <p:spPr>
          <a:xfrm flipH="1" flipV="1">
            <a:off x="2221363" y="2213841"/>
            <a:ext cx="789691" cy="2903684"/>
          </a:xfrm>
          <a:prstGeom prst="straightConnector1">
            <a:avLst/>
          </a:prstGeom>
          <a:ln w="38100" cap="rnd">
            <a:solidFill>
              <a:schemeClr val="accent2"/>
            </a:solidFill>
            <a:headEnd type="triangle"/>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2025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4BC0771-72D6-A848-86E3-FC628CDED44E}"/>
              </a:ext>
            </a:extLst>
          </p:cNvPr>
          <p:cNvSpPr>
            <a:spLocks noGrp="1"/>
          </p:cNvSpPr>
          <p:nvPr>
            <p:ph sz="quarter" idx="10"/>
          </p:nvPr>
        </p:nvSpPr>
        <p:spPr/>
        <p:txBody>
          <a:bodyPr/>
          <a:lstStyle/>
          <a:p>
            <a:r>
              <a:rPr lang="en-US" dirty="0"/>
              <a:t>Planning your Data Collection Method</a:t>
            </a:r>
          </a:p>
          <a:p>
            <a:pPr lvl="1"/>
            <a:r>
              <a:rPr lang="en-US" dirty="0"/>
              <a:t>Hardware Requirements</a:t>
            </a:r>
          </a:p>
          <a:p>
            <a:pPr lvl="1"/>
            <a:r>
              <a:rPr lang="en-US" dirty="0"/>
              <a:t>Permissions</a:t>
            </a:r>
          </a:p>
          <a:p>
            <a:pPr lvl="1"/>
            <a:r>
              <a:rPr lang="en-US" dirty="0"/>
              <a:t>Scale</a:t>
            </a:r>
          </a:p>
          <a:p>
            <a:pPr lvl="1"/>
            <a:r>
              <a:rPr lang="en-US" dirty="0"/>
              <a:t>Cost Considerations</a:t>
            </a:r>
          </a:p>
          <a:p>
            <a:r>
              <a:rPr lang="en-US" dirty="0"/>
              <a:t>Multiple Account Data Collection</a:t>
            </a:r>
          </a:p>
          <a:p>
            <a:r>
              <a:rPr lang="en-US" dirty="0"/>
              <a:t>Project Trumpet Explained</a:t>
            </a:r>
          </a:p>
        </p:txBody>
      </p:sp>
      <p:sp>
        <p:nvSpPr>
          <p:cNvPr id="3" name="Title 2">
            <a:extLst>
              <a:ext uri="{FF2B5EF4-FFF2-40B4-BE49-F238E27FC236}">
                <a16:creationId xmlns:a16="http://schemas.microsoft.com/office/drawing/2014/main" id="{138E2346-8A62-0C4E-BC56-22065EABBD69}"/>
              </a:ext>
            </a:extLst>
          </p:cNvPr>
          <p:cNvSpPr>
            <a:spLocks noGrp="1"/>
          </p:cNvSpPr>
          <p:nvPr>
            <p:ph type="title"/>
          </p:nvPr>
        </p:nvSpPr>
        <p:spPr/>
        <p:txBody>
          <a:bodyPr/>
          <a:lstStyle/>
          <a:p>
            <a:r>
              <a:rPr lang="en-US" dirty="0"/>
              <a:t>Agenda</a:t>
            </a:r>
          </a:p>
        </p:txBody>
      </p:sp>
      <p:sp>
        <p:nvSpPr>
          <p:cNvPr id="4" name="Subtitle 3">
            <a:extLst>
              <a:ext uri="{FF2B5EF4-FFF2-40B4-BE49-F238E27FC236}">
                <a16:creationId xmlns:a16="http://schemas.microsoft.com/office/drawing/2014/main" id="{09F3E0F6-2972-3A44-953C-AEA8EFF880D0}"/>
              </a:ext>
            </a:extLst>
          </p:cNvPr>
          <p:cNvSpPr>
            <a:spLocks noGrp="1"/>
          </p:cNvSpPr>
          <p:nvPr>
            <p:ph type="subTitle" idx="12"/>
          </p:nvPr>
        </p:nvSpPr>
        <p:spPr/>
        <p:txBody>
          <a:bodyPr/>
          <a:lstStyle/>
          <a:p>
            <a:endParaRPr lang="en-US"/>
          </a:p>
        </p:txBody>
      </p:sp>
    </p:spTree>
    <p:extLst>
      <p:ext uri="{BB962C8B-B14F-4D97-AF65-F5344CB8AC3E}">
        <p14:creationId xmlns:p14="http://schemas.microsoft.com/office/powerpoint/2010/main" val="24241719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D669EAC-C4FD-4846-AB83-ED06AC4730FF}"/>
              </a:ext>
            </a:extLst>
          </p:cNvPr>
          <p:cNvSpPr>
            <a:spLocks noGrp="1"/>
          </p:cNvSpPr>
          <p:nvPr>
            <p:ph type="title"/>
          </p:nvPr>
        </p:nvSpPr>
        <p:spPr/>
        <p:txBody>
          <a:bodyPr/>
          <a:lstStyle/>
          <a:p>
            <a:r>
              <a:rPr lang="en-US" dirty="0"/>
              <a:t>Multiple Accounts : Tight Federation (HF)</a:t>
            </a:r>
          </a:p>
        </p:txBody>
      </p:sp>
      <p:sp>
        <p:nvSpPr>
          <p:cNvPr id="4" name="Subtitle 3">
            <a:extLst>
              <a:ext uri="{FF2B5EF4-FFF2-40B4-BE49-F238E27FC236}">
                <a16:creationId xmlns:a16="http://schemas.microsoft.com/office/drawing/2014/main" id="{207840F7-1C6D-7943-A4E8-CE76B3497B71}"/>
              </a:ext>
            </a:extLst>
          </p:cNvPr>
          <p:cNvSpPr>
            <a:spLocks noGrp="1"/>
          </p:cNvSpPr>
          <p:nvPr>
            <p:ph type="subTitle" idx="12"/>
          </p:nvPr>
        </p:nvSpPr>
        <p:spPr/>
        <p:txBody>
          <a:bodyPr/>
          <a:lstStyle/>
          <a:p>
            <a:r>
              <a:rPr lang="en-US" dirty="0"/>
              <a:t>Detailed Setup</a:t>
            </a:r>
          </a:p>
        </p:txBody>
      </p:sp>
      <p:sp>
        <p:nvSpPr>
          <p:cNvPr id="27" name="TextBox 26">
            <a:extLst>
              <a:ext uri="{FF2B5EF4-FFF2-40B4-BE49-F238E27FC236}">
                <a16:creationId xmlns:a16="http://schemas.microsoft.com/office/drawing/2014/main" id="{E335BD3A-5033-1E4D-B05C-16CC91F040E0}"/>
              </a:ext>
            </a:extLst>
          </p:cNvPr>
          <p:cNvSpPr txBox="1"/>
          <p:nvPr/>
        </p:nvSpPr>
        <p:spPr>
          <a:xfrm>
            <a:off x="456063" y="2932721"/>
            <a:ext cx="5047590" cy="2215991"/>
          </a:xfrm>
          <a:prstGeom prst="rect">
            <a:avLst/>
          </a:prstGeom>
          <a:noFill/>
        </p:spPr>
        <p:txBody>
          <a:bodyPr wrap="square" lIns="0" tIns="0" rIns="0" bIns="0" rtlCol="0">
            <a:spAutoFit/>
          </a:bodyPr>
          <a:lstStyle/>
          <a:p>
            <a:pPr marL="342900" indent="-342900">
              <a:buFont typeface="Arial" panose="020B0604020202020204" pitchFamily="34" charset="0"/>
              <a:buChar char="•"/>
            </a:pPr>
            <a:r>
              <a:rPr lang="en-US" dirty="0"/>
              <a:t>Master account pulls data from Sub Accounts</a:t>
            </a:r>
          </a:p>
          <a:p>
            <a:pPr marL="342900" indent="-342900">
              <a:buFont typeface="Arial" panose="020B0604020202020204" pitchFamily="34" charset="0"/>
              <a:buChar char="•"/>
            </a:pPr>
            <a:r>
              <a:rPr lang="en-US" dirty="0"/>
              <a:t>Heavy Forwarders (HF) configured with trusted IAM Role to pull data from sub accounts</a:t>
            </a:r>
          </a:p>
          <a:p>
            <a:pPr marL="342900" indent="-342900">
              <a:buFont typeface="Arial" panose="020B0604020202020204" pitchFamily="34" charset="0"/>
              <a:buChar char="•"/>
            </a:pPr>
            <a:r>
              <a:rPr lang="en-US" dirty="0"/>
              <a:t>Maintain HF’s for each sub account</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p:txBody>
      </p:sp>
      <p:cxnSp>
        <p:nvCxnSpPr>
          <p:cNvPr id="46" name="Straight Arrow Connector 45">
            <a:extLst>
              <a:ext uri="{FF2B5EF4-FFF2-40B4-BE49-F238E27FC236}">
                <a16:creationId xmlns:a16="http://schemas.microsoft.com/office/drawing/2014/main" id="{D798A6A4-7D4C-2647-9059-ED2956D70A86}"/>
              </a:ext>
            </a:extLst>
          </p:cNvPr>
          <p:cNvCxnSpPr>
            <a:cxnSpLocks/>
            <a:stCxn id="44" idx="1"/>
            <a:endCxn id="25" idx="3"/>
          </p:cNvCxnSpPr>
          <p:nvPr/>
        </p:nvCxnSpPr>
        <p:spPr>
          <a:xfrm flipH="1">
            <a:off x="2416433" y="2213841"/>
            <a:ext cx="7359134" cy="3188"/>
          </a:xfrm>
          <a:prstGeom prst="straightConnector1">
            <a:avLst/>
          </a:prstGeom>
          <a:ln w="38100" cap="rnd">
            <a:solidFill>
              <a:schemeClr val="accent2"/>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46BED949-723A-C14B-85B4-C37E38E91552}"/>
              </a:ext>
            </a:extLst>
          </p:cNvPr>
          <p:cNvSpPr txBox="1"/>
          <p:nvPr/>
        </p:nvSpPr>
        <p:spPr>
          <a:xfrm>
            <a:off x="6493275" y="2932721"/>
            <a:ext cx="5047591" cy="1107996"/>
          </a:xfrm>
          <a:prstGeom prst="rect">
            <a:avLst/>
          </a:prstGeom>
          <a:noFill/>
        </p:spPr>
        <p:txBody>
          <a:bodyPr wrap="square" lIns="0" tIns="0" rIns="0" bIns="0" rtlCol="0">
            <a:spAutoFit/>
          </a:bodyPr>
          <a:lstStyle/>
          <a:p>
            <a:pPr marL="342900" indent="-342900">
              <a:buFont typeface="Arial" panose="020B0604020202020204" pitchFamily="34" charset="0"/>
              <a:buChar char="•"/>
            </a:pPr>
            <a:r>
              <a:rPr lang="en-US" dirty="0"/>
              <a:t>Configure AWS Services to collect data</a:t>
            </a:r>
          </a:p>
          <a:p>
            <a:pPr marL="342900" indent="-342900">
              <a:buFont typeface="Arial" panose="020B0604020202020204" pitchFamily="34" charset="0"/>
              <a:buChar char="•"/>
            </a:pPr>
            <a:r>
              <a:rPr lang="en-US" dirty="0"/>
              <a:t>Establish trust relationship with AWS Master Account</a:t>
            </a:r>
          </a:p>
          <a:p>
            <a:pPr marL="342900" indent="-342900">
              <a:buFont typeface="Arial" panose="020B0604020202020204" pitchFamily="34" charset="0"/>
              <a:buChar char="•"/>
            </a:pPr>
            <a:endParaRPr lang="en-US" dirty="0"/>
          </a:p>
        </p:txBody>
      </p:sp>
      <p:grpSp>
        <p:nvGrpSpPr>
          <p:cNvPr id="43" name="Group 42">
            <a:extLst>
              <a:ext uri="{FF2B5EF4-FFF2-40B4-BE49-F238E27FC236}">
                <a16:creationId xmlns:a16="http://schemas.microsoft.com/office/drawing/2014/main" id="{0E15BEDA-B1CA-8D40-BD5F-267072BC0646}"/>
              </a:ext>
            </a:extLst>
          </p:cNvPr>
          <p:cNvGrpSpPr/>
          <p:nvPr/>
        </p:nvGrpSpPr>
        <p:grpSpPr>
          <a:xfrm>
            <a:off x="9775567" y="1663700"/>
            <a:ext cx="1765300" cy="1100282"/>
            <a:chOff x="3011054" y="1663700"/>
            <a:chExt cx="1765300" cy="1100282"/>
          </a:xfrm>
        </p:grpSpPr>
        <p:sp>
          <p:nvSpPr>
            <p:cNvPr id="44" name="Rectangle 43">
              <a:extLst>
                <a:ext uri="{FF2B5EF4-FFF2-40B4-BE49-F238E27FC236}">
                  <a16:creationId xmlns:a16="http://schemas.microsoft.com/office/drawing/2014/main" id="{8F7A3938-C405-9D43-9186-D971D4BEF9CA}"/>
                </a:ext>
              </a:extLst>
            </p:cNvPr>
            <p:cNvSpPr/>
            <p:nvPr/>
          </p:nvSpPr>
          <p:spPr>
            <a:xfrm>
              <a:off x="3011054" y="1663700"/>
              <a:ext cx="1765300" cy="1100282"/>
            </a:xfrm>
            <a:prstGeom prst="rect">
              <a:avLst/>
            </a:prstGeom>
            <a:noFill/>
            <a:ln w="12700">
              <a:solidFill>
                <a:srgbClr val="AAB7B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200" dirty="0">
                  <a:solidFill>
                    <a:srgbClr val="AAB7B8"/>
                  </a:solidFill>
                </a:rPr>
                <a:t>AWS </a:t>
              </a:r>
              <a:r>
                <a:rPr lang="en-US" sz="1200" dirty="0" err="1">
                  <a:solidFill>
                    <a:srgbClr val="AAB7B8"/>
                  </a:solidFill>
                </a:rPr>
                <a:t>SubAccount</a:t>
              </a:r>
              <a:endParaRPr lang="en-US" sz="1200" dirty="0">
                <a:solidFill>
                  <a:srgbClr val="AAB7B8"/>
                </a:solidFill>
              </a:endParaRPr>
            </a:p>
          </p:txBody>
        </p:sp>
        <p:pic>
          <p:nvPicPr>
            <p:cNvPr id="45" name="Graphic 44">
              <a:extLst>
                <a:ext uri="{FF2B5EF4-FFF2-40B4-BE49-F238E27FC236}">
                  <a16:creationId xmlns:a16="http://schemas.microsoft.com/office/drawing/2014/main" id="{7C5EEFA4-61DD-D64D-8CA8-35AB0220694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011054" y="1663700"/>
              <a:ext cx="342900" cy="342900"/>
            </a:xfrm>
            <a:prstGeom prst="rect">
              <a:avLst/>
            </a:prstGeom>
          </p:spPr>
        </p:pic>
        <p:pic>
          <p:nvPicPr>
            <p:cNvPr id="47" name="Graphic 46">
              <a:extLst>
                <a:ext uri="{FF2B5EF4-FFF2-40B4-BE49-F238E27FC236}">
                  <a16:creationId xmlns:a16="http://schemas.microsoft.com/office/drawing/2014/main" id="{1037D0EC-AC3F-8440-9D0D-18FEC95E3E5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199504" y="2126997"/>
              <a:ext cx="308900" cy="386125"/>
            </a:xfrm>
            <a:prstGeom prst="rect">
              <a:avLst/>
            </a:prstGeom>
          </p:spPr>
        </p:pic>
        <p:pic>
          <p:nvPicPr>
            <p:cNvPr id="48" name="Graphic 47">
              <a:extLst>
                <a:ext uri="{FF2B5EF4-FFF2-40B4-BE49-F238E27FC236}">
                  <a16:creationId xmlns:a16="http://schemas.microsoft.com/office/drawing/2014/main" id="{B093989F-6F8E-DF47-BE66-9B71681B239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579320" y="2128074"/>
              <a:ext cx="314384" cy="450617"/>
            </a:xfrm>
            <a:prstGeom prst="rect">
              <a:avLst/>
            </a:prstGeom>
          </p:spPr>
        </p:pic>
        <p:pic>
          <p:nvPicPr>
            <p:cNvPr id="49" name="Graphic 48">
              <a:extLst>
                <a:ext uri="{FF2B5EF4-FFF2-40B4-BE49-F238E27FC236}">
                  <a16:creationId xmlns:a16="http://schemas.microsoft.com/office/drawing/2014/main" id="{015A7F41-3161-E84D-97F2-B4DA91C1118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964620" y="2125902"/>
              <a:ext cx="314384" cy="450617"/>
            </a:xfrm>
            <a:prstGeom prst="rect">
              <a:avLst/>
            </a:prstGeom>
          </p:spPr>
        </p:pic>
        <p:pic>
          <p:nvPicPr>
            <p:cNvPr id="51" name="Graphic 50">
              <a:extLst>
                <a:ext uri="{FF2B5EF4-FFF2-40B4-BE49-F238E27FC236}">
                  <a16:creationId xmlns:a16="http://schemas.microsoft.com/office/drawing/2014/main" id="{7CF8A2FE-8A99-834F-A44C-6466AF50A3D2}"/>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333124" y="2125902"/>
              <a:ext cx="314385" cy="450619"/>
            </a:xfrm>
            <a:prstGeom prst="rect">
              <a:avLst/>
            </a:prstGeom>
          </p:spPr>
        </p:pic>
      </p:grpSp>
      <p:grpSp>
        <p:nvGrpSpPr>
          <p:cNvPr id="7" name="Group 6">
            <a:extLst>
              <a:ext uri="{FF2B5EF4-FFF2-40B4-BE49-F238E27FC236}">
                <a16:creationId xmlns:a16="http://schemas.microsoft.com/office/drawing/2014/main" id="{057DE40D-D7A5-7449-9F37-B314284BE514}"/>
              </a:ext>
            </a:extLst>
          </p:cNvPr>
          <p:cNvGrpSpPr/>
          <p:nvPr/>
        </p:nvGrpSpPr>
        <p:grpSpPr>
          <a:xfrm>
            <a:off x="651133" y="1666888"/>
            <a:ext cx="1765300" cy="1100282"/>
            <a:chOff x="456063" y="1663700"/>
            <a:chExt cx="1765300" cy="1100282"/>
          </a:xfrm>
        </p:grpSpPr>
        <p:sp>
          <p:nvSpPr>
            <p:cNvPr id="25" name="Rectangle 24">
              <a:extLst>
                <a:ext uri="{FF2B5EF4-FFF2-40B4-BE49-F238E27FC236}">
                  <a16:creationId xmlns:a16="http://schemas.microsoft.com/office/drawing/2014/main" id="{9C5ABBD7-4506-0E4F-B5D9-5BA3A20C1C56}"/>
                </a:ext>
              </a:extLst>
            </p:cNvPr>
            <p:cNvSpPr/>
            <p:nvPr/>
          </p:nvSpPr>
          <p:spPr>
            <a:xfrm>
              <a:off x="456063" y="1663700"/>
              <a:ext cx="1765300" cy="1100282"/>
            </a:xfrm>
            <a:prstGeom prst="rect">
              <a:avLst/>
            </a:prstGeom>
            <a:noFill/>
            <a:ln w="12700">
              <a:solidFill>
                <a:srgbClr val="AAB7B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200" dirty="0">
                  <a:solidFill>
                    <a:srgbClr val="AAB7B8"/>
                  </a:solidFill>
                </a:rPr>
                <a:t>AWS Master</a:t>
              </a:r>
            </a:p>
          </p:txBody>
        </p:sp>
        <p:pic>
          <p:nvPicPr>
            <p:cNvPr id="26" name="Graphic 25">
              <a:extLst>
                <a:ext uri="{FF2B5EF4-FFF2-40B4-BE49-F238E27FC236}">
                  <a16:creationId xmlns:a16="http://schemas.microsoft.com/office/drawing/2014/main" id="{890F66B2-C056-3243-89B2-4A9F916B182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6063" y="1663700"/>
              <a:ext cx="342900" cy="342900"/>
            </a:xfrm>
            <a:prstGeom prst="rect">
              <a:avLst/>
            </a:prstGeom>
          </p:spPr>
        </p:pic>
        <p:grpSp>
          <p:nvGrpSpPr>
            <p:cNvPr id="28" name="Group 27">
              <a:extLst>
                <a:ext uri="{FF2B5EF4-FFF2-40B4-BE49-F238E27FC236}">
                  <a16:creationId xmlns:a16="http://schemas.microsoft.com/office/drawing/2014/main" id="{845E2420-11C7-484C-A6B4-DC55B7B4C3BA}"/>
                </a:ext>
              </a:extLst>
            </p:cNvPr>
            <p:cNvGrpSpPr/>
            <p:nvPr/>
          </p:nvGrpSpPr>
          <p:grpSpPr>
            <a:xfrm>
              <a:off x="602095" y="2125902"/>
              <a:ext cx="1432893" cy="284241"/>
              <a:chOff x="602095" y="2125902"/>
              <a:chExt cx="1432893" cy="284241"/>
            </a:xfrm>
          </p:grpSpPr>
          <p:sp>
            <p:nvSpPr>
              <p:cNvPr id="29" name="Freeform 220">
                <a:extLst>
                  <a:ext uri="{FF2B5EF4-FFF2-40B4-BE49-F238E27FC236}">
                    <a16:creationId xmlns:a16="http://schemas.microsoft.com/office/drawing/2014/main" id="{CA26198B-53BB-D84C-9A91-E4E916239E15}"/>
                  </a:ext>
                </a:extLst>
              </p:cNvPr>
              <p:cNvSpPr>
                <a:spLocks noEditPoints="1"/>
              </p:cNvSpPr>
              <p:nvPr/>
            </p:nvSpPr>
            <p:spPr bwMode="auto">
              <a:xfrm>
                <a:off x="602095" y="2125904"/>
                <a:ext cx="366829" cy="284239"/>
              </a:xfrm>
              <a:custGeom>
                <a:avLst/>
                <a:gdLst>
                  <a:gd name="T0" fmla="*/ 347 w 724"/>
                  <a:gd name="T1" fmla="*/ 201 h 561"/>
                  <a:gd name="T2" fmla="*/ 308 w 724"/>
                  <a:gd name="T3" fmla="*/ 200 h 561"/>
                  <a:gd name="T4" fmla="*/ 298 w 724"/>
                  <a:gd name="T5" fmla="*/ 177 h 561"/>
                  <a:gd name="T6" fmla="*/ 317 w 724"/>
                  <a:gd name="T7" fmla="*/ 170 h 561"/>
                  <a:gd name="T8" fmla="*/ 345 w 724"/>
                  <a:gd name="T9" fmla="*/ 181 h 561"/>
                  <a:gd name="T10" fmla="*/ 266 w 724"/>
                  <a:gd name="T11" fmla="*/ 201 h 561"/>
                  <a:gd name="T12" fmla="*/ 266 w 724"/>
                  <a:gd name="T13" fmla="*/ 201 h 561"/>
                  <a:gd name="T14" fmla="*/ 481 w 724"/>
                  <a:gd name="T15" fmla="*/ 157 h 561"/>
                  <a:gd name="T16" fmla="*/ 481 w 724"/>
                  <a:gd name="T17" fmla="*/ 201 h 561"/>
                  <a:gd name="T18" fmla="*/ 498 w 724"/>
                  <a:gd name="T19" fmla="*/ 160 h 561"/>
                  <a:gd name="T20" fmla="*/ 446 w 724"/>
                  <a:gd name="T21" fmla="*/ 141 h 561"/>
                  <a:gd name="T22" fmla="*/ 399 w 724"/>
                  <a:gd name="T23" fmla="*/ 139 h 561"/>
                  <a:gd name="T24" fmla="*/ 399 w 724"/>
                  <a:gd name="T25" fmla="*/ 201 h 561"/>
                  <a:gd name="T26" fmla="*/ 406 w 724"/>
                  <a:gd name="T27" fmla="*/ 143 h 561"/>
                  <a:gd name="T28" fmla="*/ 429 w 724"/>
                  <a:gd name="T29" fmla="*/ 160 h 561"/>
                  <a:gd name="T30" fmla="*/ 448 w 724"/>
                  <a:gd name="T31" fmla="*/ 153 h 561"/>
                  <a:gd name="T32" fmla="*/ 255 w 724"/>
                  <a:gd name="T33" fmla="*/ 179 h 561"/>
                  <a:gd name="T34" fmla="*/ 217 w 724"/>
                  <a:gd name="T35" fmla="*/ 202 h 561"/>
                  <a:gd name="T36" fmla="*/ 201 w 724"/>
                  <a:gd name="T37" fmla="*/ 237 h 561"/>
                  <a:gd name="T38" fmla="*/ 201 w 724"/>
                  <a:gd name="T39" fmla="*/ 140 h 561"/>
                  <a:gd name="T40" fmla="*/ 249 w 724"/>
                  <a:gd name="T41" fmla="*/ 137 h 561"/>
                  <a:gd name="T42" fmla="*/ 220 w 724"/>
                  <a:gd name="T43" fmla="*/ 139 h 561"/>
                  <a:gd name="T44" fmla="*/ 220 w 724"/>
                  <a:gd name="T45" fmla="*/ 192 h 561"/>
                  <a:gd name="T46" fmla="*/ 238 w 724"/>
                  <a:gd name="T47" fmla="*/ 164 h 561"/>
                  <a:gd name="T48" fmla="*/ 147 w 724"/>
                  <a:gd name="T49" fmla="*/ 150 h 561"/>
                  <a:gd name="T50" fmla="*/ 166 w 724"/>
                  <a:gd name="T51" fmla="*/ 142 h 561"/>
                  <a:gd name="T52" fmla="*/ 141 w 724"/>
                  <a:gd name="T53" fmla="*/ 129 h 561"/>
                  <a:gd name="T54" fmla="*/ 128 w 724"/>
                  <a:gd name="T55" fmla="*/ 154 h 561"/>
                  <a:gd name="T56" fmla="*/ 148 w 724"/>
                  <a:gd name="T57" fmla="*/ 173 h 561"/>
                  <a:gd name="T58" fmla="*/ 152 w 724"/>
                  <a:gd name="T59" fmla="*/ 189 h 561"/>
                  <a:gd name="T60" fmla="*/ 123 w 724"/>
                  <a:gd name="T61" fmla="*/ 195 h 561"/>
                  <a:gd name="T62" fmla="*/ 166 w 724"/>
                  <a:gd name="T63" fmla="*/ 197 h 561"/>
                  <a:gd name="T64" fmla="*/ 170 w 724"/>
                  <a:gd name="T65" fmla="*/ 170 h 561"/>
                  <a:gd name="T66" fmla="*/ 556 w 724"/>
                  <a:gd name="T67" fmla="*/ 118 h 561"/>
                  <a:gd name="T68" fmla="*/ 549 w 724"/>
                  <a:gd name="T69" fmla="*/ 123 h 561"/>
                  <a:gd name="T70" fmla="*/ 544 w 724"/>
                  <a:gd name="T71" fmla="*/ 118 h 561"/>
                  <a:gd name="T72" fmla="*/ 544 w 724"/>
                  <a:gd name="T73" fmla="*/ 199 h 561"/>
                  <a:gd name="T74" fmla="*/ 544 w 724"/>
                  <a:gd name="T75" fmla="*/ 143 h 561"/>
                  <a:gd name="T76" fmla="*/ 549 w 724"/>
                  <a:gd name="T77" fmla="*/ 114 h 561"/>
                  <a:gd name="T78" fmla="*/ 551 w 724"/>
                  <a:gd name="T79" fmla="*/ 118 h 561"/>
                  <a:gd name="T80" fmla="*/ 551 w 724"/>
                  <a:gd name="T81" fmla="*/ 119 h 561"/>
                  <a:gd name="T82" fmla="*/ 548 w 724"/>
                  <a:gd name="T83" fmla="*/ 117 h 561"/>
                  <a:gd name="T84" fmla="*/ 548 w 724"/>
                  <a:gd name="T85" fmla="*/ 115 h 561"/>
                  <a:gd name="T86" fmla="*/ 96 w 724"/>
                  <a:gd name="T87" fmla="*/ 427 h 561"/>
                  <a:gd name="T88" fmla="*/ 371 w 724"/>
                  <a:gd name="T89" fmla="*/ 411 h 561"/>
                  <a:gd name="T90" fmla="*/ 64 w 724"/>
                  <a:gd name="T91" fmla="*/ 561 h 561"/>
                  <a:gd name="T92" fmla="*/ 660 w 724"/>
                  <a:gd name="T93" fmla="*/ 0 h 561"/>
                  <a:gd name="T94" fmla="*/ 692 w 724"/>
                  <a:gd name="T95" fmla="*/ 284 h 561"/>
                  <a:gd name="T96" fmla="*/ 32 w 724"/>
                  <a:gd name="T97" fmla="*/ 63 h 561"/>
                  <a:gd name="T98" fmla="*/ 32 w 724"/>
                  <a:gd name="T99" fmla="*/ 497 h 5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24" h="561">
                    <a:moveTo>
                      <a:pt x="347" y="129"/>
                    </a:moveTo>
                    <a:cubicBezTo>
                      <a:pt x="366" y="129"/>
                      <a:pt x="366" y="129"/>
                      <a:pt x="366" y="129"/>
                    </a:cubicBezTo>
                    <a:cubicBezTo>
                      <a:pt x="366" y="201"/>
                      <a:pt x="366" y="201"/>
                      <a:pt x="366" y="201"/>
                    </a:cubicBezTo>
                    <a:cubicBezTo>
                      <a:pt x="347" y="201"/>
                      <a:pt x="347" y="201"/>
                      <a:pt x="347" y="201"/>
                    </a:cubicBezTo>
                    <a:cubicBezTo>
                      <a:pt x="347" y="192"/>
                      <a:pt x="347" y="192"/>
                      <a:pt x="347" y="192"/>
                    </a:cubicBezTo>
                    <a:cubicBezTo>
                      <a:pt x="344" y="196"/>
                      <a:pt x="340" y="199"/>
                      <a:pt x="336" y="200"/>
                    </a:cubicBezTo>
                    <a:cubicBezTo>
                      <a:pt x="332" y="202"/>
                      <a:pt x="328" y="203"/>
                      <a:pt x="323" y="203"/>
                    </a:cubicBezTo>
                    <a:cubicBezTo>
                      <a:pt x="317" y="203"/>
                      <a:pt x="312" y="202"/>
                      <a:pt x="308" y="200"/>
                    </a:cubicBezTo>
                    <a:cubicBezTo>
                      <a:pt x="304" y="197"/>
                      <a:pt x="301" y="194"/>
                      <a:pt x="300" y="190"/>
                    </a:cubicBezTo>
                    <a:cubicBezTo>
                      <a:pt x="299" y="188"/>
                      <a:pt x="299" y="187"/>
                      <a:pt x="299" y="186"/>
                    </a:cubicBezTo>
                    <a:cubicBezTo>
                      <a:pt x="298" y="185"/>
                      <a:pt x="298" y="184"/>
                      <a:pt x="298" y="182"/>
                    </a:cubicBezTo>
                    <a:cubicBezTo>
                      <a:pt x="298" y="181"/>
                      <a:pt x="298" y="179"/>
                      <a:pt x="298" y="177"/>
                    </a:cubicBezTo>
                    <a:cubicBezTo>
                      <a:pt x="298" y="175"/>
                      <a:pt x="297" y="173"/>
                      <a:pt x="297" y="170"/>
                    </a:cubicBezTo>
                    <a:cubicBezTo>
                      <a:pt x="297" y="129"/>
                      <a:pt x="297" y="129"/>
                      <a:pt x="297" y="129"/>
                    </a:cubicBezTo>
                    <a:cubicBezTo>
                      <a:pt x="317" y="129"/>
                      <a:pt x="317" y="129"/>
                      <a:pt x="317" y="129"/>
                    </a:cubicBezTo>
                    <a:cubicBezTo>
                      <a:pt x="317" y="170"/>
                      <a:pt x="317" y="170"/>
                      <a:pt x="317" y="170"/>
                    </a:cubicBezTo>
                    <a:cubicBezTo>
                      <a:pt x="317" y="174"/>
                      <a:pt x="317" y="177"/>
                      <a:pt x="317" y="179"/>
                    </a:cubicBezTo>
                    <a:cubicBezTo>
                      <a:pt x="317" y="181"/>
                      <a:pt x="318" y="182"/>
                      <a:pt x="319" y="184"/>
                    </a:cubicBezTo>
                    <a:cubicBezTo>
                      <a:pt x="321" y="188"/>
                      <a:pt x="325" y="190"/>
                      <a:pt x="331" y="190"/>
                    </a:cubicBezTo>
                    <a:cubicBezTo>
                      <a:pt x="338" y="190"/>
                      <a:pt x="343" y="187"/>
                      <a:pt x="345" y="181"/>
                    </a:cubicBezTo>
                    <a:cubicBezTo>
                      <a:pt x="346" y="179"/>
                      <a:pt x="347" y="178"/>
                      <a:pt x="347" y="176"/>
                    </a:cubicBezTo>
                    <a:cubicBezTo>
                      <a:pt x="347" y="174"/>
                      <a:pt x="347" y="171"/>
                      <a:pt x="347" y="168"/>
                    </a:cubicBezTo>
                    <a:lnTo>
                      <a:pt x="347" y="129"/>
                    </a:lnTo>
                    <a:close/>
                    <a:moveTo>
                      <a:pt x="266" y="201"/>
                    </a:moveTo>
                    <a:cubicBezTo>
                      <a:pt x="285" y="201"/>
                      <a:pt x="285" y="201"/>
                      <a:pt x="285" y="201"/>
                    </a:cubicBezTo>
                    <a:cubicBezTo>
                      <a:pt x="285" y="95"/>
                      <a:pt x="285" y="95"/>
                      <a:pt x="285" y="95"/>
                    </a:cubicBezTo>
                    <a:cubicBezTo>
                      <a:pt x="266" y="95"/>
                      <a:pt x="266" y="95"/>
                      <a:pt x="266" y="95"/>
                    </a:cubicBezTo>
                    <a:lnTo>
                      <a:pt x="266" y="201"/>
                    </a:lnTo>
                    <a:close/>
                    <a:moveTo>
                      <a:pt x="523" y="134"/>
                    </a:moveTo>
                    <a:cubicBezTo>
                      <a:pt x="508" y="128"/>
                      <a:pt x="508" y="128"/>
                      <a:pt x="508" y="128"/>
                    </a:cubicBezTo>
                    <a:cubicBezTo>
                      <a:pt x="483" y="157"/>
                      <a:pt x="483" y="157"/>
                      <a:pt x="483" y="157"/>
                    </a:cubicBezTo>
                    <a:cubicBezTo>
                      <a:pt x="481" y="157"/>
                      <a:pt x="481" y="157"/>
                      <a:pt x="481" y="157"/>
                    </a:cubicBezTo>
                    <a:cubicBezTo>
                      <a:pt x="481" y="95"/>
                      <a:pt x="481" y="95"/>
                      <a:pt x="481" y="95"/>
                    </a:cubicBezTo>
                    <a:cubicBezTo>
                      <a:pt x="462" y="95"/>
                      <a:pt x="462" y="95"/>
                      <a:pt x="462" y="95"/>
                    </a:cubicBezTo>
                    <a:cubicBezTo>
                      <a:pt x="462" y="201"/>
                      <a:pt x="462" y="201"/>
                      <a:pt x="462" y="201"/>
                    </a:cubicBezTo>
                    <a:cubicBezTo>
                      <a:pt x="481" y="201"/>
                      <a:pt x="481" y="201"/>
                      <a:pt x="481" y="201"/>
                    </a:cubicBezTo>
                    <a:cubicBezTo>
                      <a:pt x="481" y="163"/>
                      <a:pt x="481" y="163"/>
                      <a:pt x="481" y="163"/>
                    </a:cubicBezTo>
                    <a:cubicBezTo>
                      <a:pt x="510" y="203"/>
                      <a:pt x="510" y="203"/>
                      <a:pt x="510" y="203"/>
                    </a:cubicBezTo>
                    <a:cubicBezTo>
                      <a:pt x="527" y="196"/>
                      <a:pt x="527" y="196"/>
                      <a:pt x="527" y="196"/>
                    </a:cubicBezTo>
                    <a:cubicBezTo>
                      <a:pt x="498" y="160"/>
                      <a:pt x="498" y="160"/>
                      <a:pt x="498" y="160"/>
                    </a:cubicBezTo>
                    <a:lnTo>
                      <a:pt x="523" y="134"/>
                    </a:lnTo>
                    <a:close/>
                    <a:moveTo>
                      <a:pt x="448" y="148"/>
                    </a:moveTo>
                    <a:cubicBezTo>
                      <a:pt x="448" y="146"/>
                      <a:pt x="448" y="145"/>
                      <a:pt x="447" y="144"/>
                    </a:cubicBezTo>
                    <a:cubicBezTo>
                      <a:pt x="447" y="143"/>
                      <a:pt x="447" y="142"/>
                      <a:pt x="446" y="141"/>
                    </a:cubicBezTo>
                    <a:cubicBezTo>
                      <a:pt x="445" y="137"/>
                      <a:pt x="442" y="133"/>
                      <a:pt x="438" y="131"/>
                    </a:cubicBezTo>
                    <a:cubicBezTo>
                      <a:pt x="434" y="128"/>
                      <a:pt x="429" y="127"/>
                      <a:pt x="423" y="127"/>
                    </a:cubicBezTo>
                    <a:cubicBezTo>
                      <a:pt x="418" y="127"/>
                      <a:pt x="414" y="128"/>
                      <a:pt x="410" y="130"/>
                    </a:cubicBezTo>
                    <a:cubicBezTo>
                      <a:pt x="406" y="132"/>
                      <a:pt x="402" y="135"/>
                      <a:pt x="399" y="139"/>
                    </a:cubicBezTo>
                    <a:cubicBezTo>
                      <a:pt x="399" y="129"/>
                      <a:pt x="399" y="129"/>
                      <a:pt x="399" y="129"/>
                    </a:cubicBezTo>
                    <a:cubicBezTo>
                      <a:pt x="379" y="129"/>
                      <a:pt x="379" y="129"/>
                      <a:pt x="379" y="129"/>
                    </a:cubicBezTo>
                    <a:cubicBezTo>
                      <a:pt x="379" y="201"/>
                      <a:pt x="379" y="201"/>
                      <a:pt x="379" y="201"/>
                    </a:cubicBezTo>
                    <a:cubicBezTo>
                      <a:pt x="399" y="201"/>
                      <a:pt x="399" y="201"/>
                      <a:pt x="399" y="201"/>
                    </a:cubicBezTo>
                    <a:cubicBezTo>
                      <a:pt x="399" y="162"/>
                      <a:pt x="399" y="162"/>
                      <a:pt x="399" y="162"/>
                    </a:cubicBezTo>
                    <a:cubicBezTo>
                      <a:pt x="399" y="159"/>
                      <a:pt x="399" y="156"/>
                      <a:pt x="399" y="154"/>
                    </a:cubicBezTo>
                    <a:cubicBezTo>
                      <a:pt x="399" y="153"/>
                      <a:pt x="400" y="151"/>
                      <a:pt x="400" y="149"/>
                    </a:cubicBezTo>
                    <a:cubicBezTo>
                      <a:pt x="402" y="146"/>
                      <a:pt x="404" y="144"/>
                      <a:pt x="406" y="143"/>
                    </a:cubicBezTo>
                    <a:cubicBezTo>
                      <a:pt x="409" y="141"/>
                      <a:pt x="412" y="140"/>
                      <a:pt x="415" y="140"/>
                    </a:cubicBezTo>
                    <a:cubicBezTo>
                      <a:pt x="421" y="140"/>
                      <a:pt x="425" y="142"/>
                      <a:pt x="427" y="146"/>
                    </a:cubicBezTo>
                    <a:cubicBezTo>
                      <a:pt x="428" y="148"/>
                      <a:pt x="429" y="150"/>
                      <a:pt x="429" y="152"/>
                    </a:cubicBezTo>
                    <a:cubicBezTo>
                      <a:pt x="429" y="153"/>
                      <a:pt x="429" y="156"/>
                      <a:pt x="429" y="160"/>
                    </a:cubicBezTo>
                    <a:cubicBezTo>
                      <a:pt x="429" y="201"/>
                      <a:pt x="429" y="201"/>
                      <a:pt x="429" y="201"/>
                    </a:cubicBezTo>
                    <a:cubicBezTo>
                      <a:pt x="448" y="201"/>
                      <a:pt x="448" y="201"/>
                      <a:pt x="448" y="201"/>
                    </a:cubicBezTo>
                    <a:cubicBezTo>
                      <a:pt x="448" y="160"/>
                      <a:pt x="448" y="160"/>
                      <a:pt x="448" y="160"/>
                    </a:cubicBezTo>
                    <a:cubicBezTo>
                      <a:pt x="448" y="157"/>
                      <a:pt x="448" y="155"/>
                      <a:pt x="448" y="153"/>
                    </a:cubicBezTo>
                    <a:cubicBezTo>
                      <a:pt x="448" y="151"/>
                      <a:pt x="448" y="149"/>
                      <a:pt x="448" y="148"/>
                    </a:cubicBezTo>
                    <a:close/>
                    <a:moveTo>
                      <a:pt x="255" y="149"/>
                    </a:moveTo>
                    <a:cubicBezTo>
                      <a:pt x="257" y="153"/>
                      <a:pt x="258" y="158"/>
                      <a:pt x="258" y="164"/>
                    </a:cubicBezTo>
                    <a:cubicBezTo>
                      <a:pt x="258" y="169"/>
                      <a:pt x="257" y="174"/>
                      <a:pt x="255" y="179"/>
                    </a:cubicBezTo>
                    <a:cubicBezTo>
                      <a:pt x="253" y="184"/>
                      <a:pt x="251" y="188"/>
                      <a:pt x="248" y="192"/>
                    </a:cubicBezTo>
                    <a:cubicBezTo>
                      <a:pt x="245" y="195"/>
                      <a:pt x="241" y="198"/>
                      <a:pt x="237" y="200"/>
                    </a:cubicBezTo>
                    <a:cubicBezTo>
                      <a:pt x="233" y="202"/>
                      <a:pt x="228" y="203"/>
                      <a:pt x="223" y="203"/>
                    </a:cubicBezTo>
                    <a:cubicBezTo>
                      <a:pt x="221" y="203"/>
                      <a:pt x="219" y="203"/>
                      <a:pt x="217" y="202"/>
                    </a:cubicBezTo>
                    <a:cubicBezTo>
                      <a:pt x="215" y="202"/>
                      <a:pt x="213" y="201"/>
                      <a:pt x="211" y="200"/>
                    </a:cubicBezTo>
                    <a:cubicBezTo>
                      <a:pt x="210" y="200"/>
                      <a:pt x="208" y="198"/>
                      <a:pt x="206" y="197"/>
                    </a:cubicBezTo>
                    <a:cubicBezTo>
                      <a:pt x="205" y="195"/>
                      <a:pt x="203" y="194"/>
                      <a:pt x="201" y="192"/>
                    </a:cubicBezTo>
                    <a:cubicBezTo>
                      <a:pt x="201" y="237"/>
                      <a:pt x="201" y="237"/>
                      <a:pt x="201" y="237"/>
                    </a:cubicBezTo>
                    <a:cubicBezTo>
                      <a:pt x="182" y="237"/>
                      <a:pt x="182" y="237"/>
                      <a:pt x="182" y="237"/>
                    </a:cubicBezTo>
                    <a:cubicBezTo>
                      <a:pt x="182" y="129"/>
                      <a:pt x="182" y="129"/>
                      <a:pt x="182" y="129"/>
                    </a:cubicBezTo>
                    <a:cubicBezTo>
                      <a:pt x="201" y="129"/>
                      <a:pt x="201" y="129"/>
                      <a:pt x="201" y="129"/>
                    </a:cubicBezTo>
                    <a:cubicBezTo>
                      <a:pt x="201" y="140"/>
                      <a:pt x="201" y="140"/>
                      <a:pt x="201" y="140"/>
                    </a:cubicBezTo>
                    <a:cubicBezTo>
                      <a:pt x="204" y="135"/>
                      <a:pt x="208" y="132"/>
                      <a:pt x="212" y="130"/>
                    </a:cubicBezTo>
                    <a:cubicBezTo>
                      <a:pt x="216" y="128"/>
                      <a:pt x="221" y="127"/>
                      <a:pt x="226" y="127"/>
                    </a:cubicBezTo>
                    <a:cubicBezTo>
                      <a:pt x="230" y="127"/>
                      <a:pt x="235" y="128"/>
                      <a:pt x="239" y="130"/>
                    </a:cubicBezTo>
                    <a:cubicBezTo>
                      <a:pt x="243" y="132"/>
                      <a:pt x="246" y="134"/>
                      <a:pt x="249" y="137"/>
                    </a:cubicBezTo>
                    <a:cubicBezTo>
                      <a:pt x="252" y="141"/>
                      <a:pt x="254" y="144"/>
                      <a:pt x="255" y="149"/>
                    </a:cubicBezTo>
                    <a:close/>
                    <a:moveTo>
                      <a:pt x="238" y="164"/>
                    </a:moveTo>
                    <a:cubicBezTo>
                      <a:pt x="238" y="156"/>
                      <a:pt x="236" y="150"/>
                      <a:pt x="233" y="146"/>
                    </a:cubicBezTo>
                    <a:cubicBezTo>
                      <a:pt x="230" y="141"/>
                      <a:pt x="225" y="139"/>
                      <a:pt x="220" y="139"/>
                    </a:cubicBezTo>
                    <a:cubicBezTo>
                      <a:pt x="214" y="139"/>
                      <a:pt x="209" y="141"/>
                      <a:pt x="206" y="146"/>
                    </a:cubicBezTo>
                    <a:cubicBezTo>
                      <a:pt x="202" y="151"/>
                      <a:pt x="201" y="157"/>
                      <a:pt x="201" y="166"/>
                    </a:cubicBezTo>
                    <a:cubicBezTo>
                      <a:pt x="201" y="174"/>
                      <a:pt x="202" y="180"/>
                      <a:pt x="206" y="185"/>
                    </a:cubicBezTo>
                    <a:cubicBezTo>
                      <a:pt x="209" y="189"/>
                      <a:pt x="214" y="192"/>
                      <a:pt x="220" y="192"/>
                    </a:cubicBezTo>
                    <a:cubicBezTo>
                      <a:pt x="223" y="192"/>
                      <a:pt x="226" y="191"/>
                      <a:pt x="228" y="189"/>
                    </a:cubicBezTo>
                    <a:cubicBezTo>
                      <a:pt x="230" y="187"/>
                      <a:pt x="232" y="185"/>
                      <a:pt x="234" y="182"/>
                    </a:cubicBezTo>
                    <a:cubicBezTo>
                      <a:pt x="235" y="180"/>
                      <a:pt x="236" y="177"/>
                      <a:pt x="237" y="173"/>
                    </a:cubicBezTo>
                    <a:cubicBezTo>
                      <a:pt x="237" y="170"/>
                      <a:pt x="238" y="167"/>
                      <a:pt x="238" y="164"/>
                    </a:cubicBezTo>
                    <a:close/>
                    <a:moveTo>
                      <a:pt x="170" y="170"/>
                    </a:moveTo>
                    <a:cubicBezTo>
                      <a:pt x="169" y="168"/>
                      <a:pt x="167" y="166"/>
                      <a:pt x="164" y="164"/>
                    </a:cubicBezTo>
                    <a:cubicBezTo>
                      <a:pt x="162" y="162"/>
                      <a:pt x="159" y="160"/>
                      <a:pt x="155" y="157"/>
                    </a:cubicBezTo>
                    <a:cubicBezTo>
                      <a:pt x="151" y="154"/>
                      <a:pt x="149" y="152"/>
                      <a:pt x="147" y="150"/>
                    </a:cubicBezTo>
                    <a:cubicBezTo>
                      <a:pt x="146" y="149"/>
                      <a:pt x="145" y="147"/>
                      <a:pt x="145" y="145"/>
                    </a:cubicBezTo>
                    <a:cubicBezTo>
                      <a:pt x="145" y="143"/>
                      <a:pt x="146" y="142"/>
                      <a:pt x="148" y="140"/>
                    </a:cubicBezTo>
                    <a:cubicBezTo>
                      <a:pt x="149" y="139"/>
                      <a:pt x="152" y="138"/>
                      <a:pt x="154" y="138"/>
                    </a:cubicBezTo>
                    <a:cubicBezTo>
                      <a:pt x="158" y="138"/>
                      <a:pt x="162" y="140"/>
                      <a:pt x="166" y="142"/>
                    </a:cubicBezTo>
                    <a:cubicBezTo>
                      <a:pt x="172" y="133"/>
                      <a:pt x="172" y="133"/>
                      <a:pt x="172" y="133"/>
                    </a:cubicBezTo>
                    <a:cubicBezTo>
                      <a:pt x="169" y="131"/>
                      <a:pt x="166" y="130"/>
                      <a:pt x="162" y="129"/>
                    </a:cubicBezTo>
                    <a:cubicBezTo>
                      <a:pt x="159" y="128"/>
                      <a:pt x="155" y="127"/>
                      <a:pt x="151" y="127"/>
                    </a:cubicBezTo>
                    <a:cubicBezTo>
                      <a:pt x="148" y="127"/>
                      <a:pt x="144" y="128"/>
                      <a:pt x="141" y="129"/>
                    </a:cubicBezTo>
                    <a:cubicBezTo>
                      <a:pt x="138" y="130"/>
                      <a:pt x="136" y="131"/>
                      <a:pt x="134" y="133"/>
                    </a:cubicBezTo>
                    <a:cubicBezTo>
                      <a:pt x="131" y="135"/>
                      <a:pt x="130" y="137"/>
                      <a:pt x="129" y="139"/>
                    </a:cubicBezTo>
                    <a:cubicBezTo>
                      <a:pt x="127" y="142"/>
                      <a:pt x="127" y="144"/>
                      <a:pt x="127" y="147"/>
                    </a:cubicBezTo>
                    <a:cubicBezTo>
                      <a:pt x="127" y="150"/>
                      <a:pt x="127" y="152"/>
                      <a:pt x="128" y="154"/>
                    </a:cubicBezTo>
                    <a:cubicBezTo>
                      <a:pt x="129" y="156"/>
                      <a:pt x="130" y="158"/>
                      <a:pt x="132" y="160"/>
                    </a:cubicBezTo>
                    <a:cubicBezTo>
                      <a:pt x="133" y="161"/>
                      <a:pt x="135" y="163"/>
                      <a:pt x="137" y="164"/>
                    </a:cubicBezTo>
                    <a:cubicBezTo>
                      <a:pt x="138" y="166"/>
                      <a:pt x="140" y="167"/>
                      <a:pt x="142" y="168"/>
                    </a:cubicBezTo>
                    <a:cubicBezTo>
                      <a:pt x="145" y="170"/>
                      <a:pt x="147" y="172"/>
                      <a:pt x="148" y="173"/>
                    </a:cubicBezTo>
                    <a:cubicBezTo>
                      <a:pt x="150" y="174"/>
                      <a:pt x="151" y="176"/>
                      <a:pt x="152" y="177"/>
                    </a:cubicBezTo>
                    <a:cubicBezTo>
                      <a:pt x="153" y="178"/>
                      <a:pt x="154" y="179"/>
                      <a:pt x="154" y="180"/>
                    </a:cubicBezTo>
                    <a:cubicBezTo>
                      <a:pt x="154" y="181"/>
                      <a:pt x="154" y="182"/>
                      <a:pt x="154" y="183"/>
                    </a:cubicBezTo>
                    <a:cubicBezTo>
                      <a:pt x="154" y="186"/>
                      <a:pt x="154" y="188"/>
                      <a:pt x="152" y="189"/>
                    </a:cubicBezTo>
                    <a:cubicBezTo>
                      <a:pt x="150" y="191"/>
                      <a:pt x="147" y="192"/>
                      <a:pt x="144" y="192"/>
                    </a:cubicBezTo>
                    <a:cubicBezTo>
                      <a:pt x="142" y="192"/>
                      <a:pt x="139" y="191"/>
                      <a:pt x="137" y="190"/>
                    </a:cubicBezTo>
                    <a:cubicBezTo>
                      <a:pt x="134" y="189"/>
                      <a:pt x="132" y="187"/>
                      <a:pt x="129" y="185"/>
                    </a:cubicBezTo>
                    <a:cubicBezTo>
                      <a:pt x="123" y="195"/>
                      <a:pt x="123" y="195"/>
                      <a:pt x="123" y="195"/>
                    </a:cubicBezTo>
                    <a:cubicBezTo>
                      <a:pt x="126" y="198"/>
                      <a:pt x="130" y="200"/>
                      <a:pt x="134" y="201"/>
                    </a:cubicBezTo>
                    <a:cubicBezTo>
                      <a:pt x="138" y="202"/>
                      <a:pt x="142" y="203"/>
                      <a:pt x="147" y="203"/>
                    </a:cubicBezTo>
                    <a:cubicBezTo>
                      <a:pt x="150" y="203"/>
                      <a:pt x="154" y="202"/>
                      <a:pt x="157" y="201"/>
                    </a:cubicBezTo>
                    <a:cubicBezTo>
                      <a:pt x="161" y="200"/>
                      <a:pt x="164" y="199"/>
                      <a:pt x="166" y="197"/>
                    </a:cubicBezTo>
                    <a:cubicBezTo>
                      <a:pt x="168" y="195"/>
                      <a:pt x="170" y="193"/>
                      <a:pt x="172" y="190"/>
                    </a:cubicBezTo>
                    <a:cubicBezTo>
                      <a:pt x="173" y="187"/>
                      <a:pt x="174" y="184"/>
                      <a:pt x="174" y="181"/>
                    </a:cubicBezTo>
                    <a:cubicBezTo>
                      <a:pt x="174" y="179"/>
                      <a:pt x="173" y="177"/>
                      <a:pt x="173" y="175"/>
                    </a:cubicBezTo>
                    <a:cubicBezTo>
                      <a:pt x="172" y="173"/>
                      <a:pt x="171" y="172"/>
                      <a:pt x="170" y="170"/>
                    </a:cubicBezTo>
                    <a:close/>
                    <a:moveTo>
                      <a:pt x="543" y="118"/>
                    </a:moveTo>
                    <a:cubicBezTo>
                      <a:pt x="543" y="114"/>
                      <a:pt x="546" y="111"/>
                      <a:pt x="549" y="111"/>
                    </a:cubicBezTo>
                    <a:cubicBezTo>
                      <a:pt x="549" y="111"/>
                      <a:pt x="549" y="111"/>
                      <a:pt x="549" y="111"/>
                    </a:cubicBezTo>
                    <a:cubicBezTo>
                      <a:pt x="553" y="111"/>
                      <a:pt x="556" y="114"/>
                      <a:pt x="556" y="118"/>
                    </a:cubicBezTo>
                    <a:cubicBezTo>
                      <a:pt x="556" y="121"/>
                      <a:pt x="553" y="124"/>
                      <a:pt x="549" y="124"/>
                    </a:cubicBezTo>
                    <a:cubicBezTo>
                      <a:pt x="546" y="124"/>
                      <a:pt x="543" y="121"/>
                      <a:pt x="543" y="118"/>
                    </a:cubicBezTo>
                    <a:close/>
                    <a:moveTo>
                      <a:pt x="544" y="118"/>
                    </a:moveTo>
                    <a:cubicBezTo>
                      <a:pt x="544" y="121"/>
                      <a:pt x="547" y="123"/>
                      <a:pt x="549" y="123"/>
                    </a:cubicBezTo>
                    <a:cubicBezTo>
                      <a:pt x="552" y="123"/>
                      <a:pt x="555" y="121"/>
                      <a:pt x="555" y="118"/>
                    </a:cubicBezTo>
                    <a:cubicBezTo>
                      <a:pt x="555" y="114"/>
                      <a:pt x="552" y="112"/>
                      <a:pt x="549" y="112"/>
                    </a:cubicBezTo>
                    <a:cubicBezTo>
                      <a:pt x="549" y="112"/>
                      <a:pt x="549" y="112"/>
                      <a:pt x="549" y="112"/>
                    </a:cubicBezTo>
                    <a:cubicBezTo>
                      <a:pt x="547" y="112"/>
                      <a:pt x="544" y="114"/>
                      <a:pt x="544" y="118"/>
                    </a:cubicBezTo>
                    <a:close/>
                    <a:moveTo>
                      <a:pt x="544" y="143"/>
                    </a:moveTo>
                    <a:cubicBezTo>
                      <a:pt x="589" y="164"/>
                      <a:pt x="589" y="164"/>
                      <a:pt x="589" y="164"/>
                    </a:cubicBezTo>
                    <a:cubicBezTo>
                      <a:pt x="544" y="187"/>
                      <a:pt x="544" y="187"/>
                      <a:pt x="544" y="187"/>
                    </a:cubicBezTo>
                    <a:cubicBezTo>
                      <a:pt x="544" y="199"/>
                      <a:pt x="544" y="199"/>
                      <a:pt x="544" y="199"/>
                    </a:cubicBezTo>
                    <a:cubicBezTo>
                      <a:pt x="602" y="171"/>
                      <a:pt x="602" y="171"/>
                      <a:pt x="602" y="171"/>
                    </a:cubicBezTo>
                    <a:cubicBezTo>
                      <a:pt x="602" y="159"/>
                      <a:pt x="602" y="159"/>
                      <a:pt x="602" y="159"/>
                    </a:cubicBezTo>
                    <a:cubicBezTo>
                      <a:pt x="544" y="130"/>
                      <a:pt x="544" y="130"/>
                      <a:pt x="544" y="130"/>
                    </a:cubicBezTo>
                    <a:lnTo>
                      <a:pt x="544" y="143"/>
                    </a:lnTo>
                    <a:close/>
                    <a:moveTo>
                      <a:pt x="548" y="121"/>
                    </a:moveTo>
                    <a:cubicBezTo>
                      <a:pt x="547" y="121"/>
                      <a:pt x="547" y="121"/>
                      <a:pt x="547" y="121"/>
                    </a:cubicBezTo>
                    <a:cubicBezTo>
                      <a:pt x="547" y="114"/>
                      <a:pt x="547" y="114"/>
                      <a:pt x="547" y="114"/>
                    </a:cubicBezTo>
                    <a:cubicBezTo>
                      <a:pt x="548" y="114"/>
                      <a:pt x="548" y="114"/>
                      <a:pt x="549" y="114"/>
                    </a:cubicBezTo>
                    <a:cubicBezTo>
                      <a:pt x="550" y="114"/>
                      <a:pt x="551" y="114"/>
                      <a:pt x="551" y="114"/>
                    </a:cubicBezTo>
                    <a:cubicBezTo>
                      <a:pt x="552" y="115"/>
                      <a:pt x="552" y="115"/>
                      <a:pt x="552" y="116"/>
                    </a:cubicBezTo>
                    <a:cubicBezTo>
                      <a:pt x="552" y="117"/>
                      <a:pt x="551" y="117"/>
                      <a:pt x="551" y="118"/>
                    </a:cubicBezTo>
                    <a:cubicBezTo>
                      <a:pt x="551" y="118"/>
                      <a:pt x="551" y="118"/>
                      <a:pt x="551" y="118"/>
                    </a:cubicBezTo>
                    <a:cubicBezTo>
                      <a:pt x="551" y="118"/>
                      <a:pt x="552" y="118"/>
                      <a:pt x="552" y="119"/>
                    </a:cubicBezTo>
                    <a:cubicBezTo>
                      <a:pt x="552" y="121"/>
                      <a:pt x="552" y="121"/>
                      <a:pt x="552" y="121"/>
                    </a:cubicBezTo>
                    <a:cubicBezTo>
                      <a:pt x="551" y="121"/>
                      <a:pt x="551" y="121"/>
                      <a:pt x="551" y="121"/>
                    </a:cubicBezTo>
                    <a:cubicBezTo>
                      <a:pt x="551" y="121"/>
                      <a:pt x="551" y="120"/>
                      <a:pt x="551" y="119"/>
                    </a:cubicBezTo>
                    <a:cubicBezTo>
                      <a:pt x="550" y="119"/>
                      <a:pt x="550" y="118"/>
                      <a:pt x="549" y="118"/>
                    </a:cubicBezTo>
                    <a:cubicBezTo>
                      <a:pt x="548" y="118"/>
                      <a:pt x="548" y="118"/>
                      <a:pt x="548" y="118"/>
                    </a:cubicBezTo>
                    <a:lnTo>
                      <a:pt x="548" y="121"/>
                    </a:lnTo>
                    <a:close/>
                    <a:moveTo>
                      <a:pt x="548" y="117"/>
                    </a:moveTo>
                    <a:cubicBezTo>
                      <a:pt x="549" y="117"/>
                      <a:pt x="549" y="117"/>
                      <a:pt x="549" y="117"/>
                    </a:cubicBezTo>
                    <a:cubicBezTo>
                      <a:pt x="550" y="117"/>
                      <a:pt x="551" y="117"/>
                      <a:pt x="551" y="116"/>
                    </a:cubicBezTo>
                    <a:cubicBezTo>
                      <a:pt x="551" y="115"/>
                      <a:pt x="550" y="115"/>
                      <a:pt x="549" y="115"/>
                    </a:cubicBezTo>
                    <a:cubicBezTo>
                      <a:pt x="549" y="115"/>
                      <a:pt x="548" y="115"/>
                      <a:pt x="548" y="115"/>
                    </a:cubicBezTo>
                    <a:lnTo>
                      <a:pt x="548" y="117"/>
                    </a:lnTo>
                    <a:close/>
                    <a:moveTo>
                      <a:pt x="371" y="411"/>
                    </a:moveTo>
                    <a:cubicBezTo>
                      <a:pt x="112" y="411"/>
                      <a:pt x="112" y="411"/>
                      <a:pt x="112" y="411"/>
                    </a:cubicBezTo>
                    <a:cubicBezTo>
                      <a:pt x="103" y="411"/>
                      <a:pt x="96" y="418"/>
                      <a:pt x="96" y="427"/>
                    </a:cubicBezTo>
                    <a:cubicBezTo>
                      <a:pt x="96" y="436"/>
                      <a:pt x="103" y="443"/>
                      <a:pt x="112" y="443"/>
                    </a:cubicBezTo>
                    <a:cubicBezTo>
                      <a:pt x="371" y="443"/>
                      <a:pt x="371" y="443"/>
                      <a:pt x="371" y="443"/>
                    </a:cubicBezTo>
                    <a:cubicBezTo>
                      <a:pt x="380" y="443"/>
                      <a:pt x="387" y="436"/>
                      <a:pt x="387" y="427"/>
                    </a:cubicBezTo>
                    <a:cubicBezTo>
                      <a:pt x="387" y="418"/>
                      <a:pt x="380" y="411"/>
                      <a:pt x="371" y="411"/>
                    </a:cubicBezTo>
                    <a:close/>
                    <a:moveTo>
                      <a:pt x="724" y="63"/>
                    </a:moveTo>
                    <a:cubicBezTo>
                      <a:pt x="724" y="497"/>
                      <a:pt x="724" y="497"/>
                      <a:pt x="724" y="497"/>
                    </a:cubicBezTo>
                    <a:cubicBezTo>
                      <a:pt x="724" y="532"/>
                      <a:pt x="695" y="561"/>
                      <a:pt x="660" y="561"/>
                    </a:cubicBezTo>
                    <a:cubicBezTo>
                      <a:pt x="64" y="561"/>
                      <a:pt x="64" y="561"/>
                      <a:pt x="64" y="561"/>
                    </a:cubicBezTo>
                    <a:cubicBezTo>
                      <a:pt x="29" y="561"/>
                      <a:pt x="0" y="532"/>
                      <a:pt x="0" y="497"/>
                    </a:cubicBezTo>
                    <a:cubicBezTo>
                      <a:pt x="0" y="63"/>
                      <a:pt x="0" y="63"/>
                      <a:pt x="0" y="63"/>
                    </a:cubicBezTo>
                    <a:cubicBezTo>
                      <a:pt x="0" y="28"/>
                      <a:pt x="29" y="0"/>
                      <a:pt x="64" y="0"/>
                    </a:cubicBezTo>
                    <a:cubicBezTo>
                      <a:pt x="660" y="0"/>
                      <a:pt x="660" y="0"/>
                      <a:pt x="660" y="0"/>
                    </a:cubicBezTo>
                    <a:cubicBezTo>
                      <a:pt x="695" y="0"/>
                      <a:pt x="724" y="28"/>
                      <a:pt x="724" y="63"/>
                    </a:cubicBezTo>
                    <a:close/>
                    <a:moveTo>
                      <a:pt x="32" y="63"/>
                    </a:moveTo>
                    <a:cubicBezTo>
                      <a:pt x="32" y="284"/>
                      <a:pt x="32" y="284"/>
                      <a:pt x="32" y="284"/>
                    </a:cubicBezTo>
                    <a:cubicBezTo>
                      <a:pt x="692" y="284"/>
                      <a:pt x="692" y="284"/>
                      <a:pt x="692" y="284"/>
                    </a:cubicBezTo>
                    <a:cubicBezTo>
                      <a:pt x="692" y="63"/>
                      <a:pt x="692" y="63"/>
                      <a:pt x="692" y="63"/>
                    </a:cubicBezTo>
                    <a:cubicBezTo>
                      <a:pt x="692" y="46"/>
                      <a:pt x="678" y="32"/>
                      <a:pt x="660" y="32"/>
                    </a:cubicBezTo>
                    <a:cubicBezTo>
                      <a:pt x="64" y="32"/>
                      <a:pt x="64" y="32"/>
                      <a:pt x="64" y="32"/>
                    </a:cubicBezTo>
                    <a:cubicBezTo>
                      <a:pt x="46" y="32"/>
                      <a:pt x="32" y="46"/>
                      <a:pt x="32" y="63"/>
                    </a:cubicBezTo>
                    <a:close/>
                    <a:moveTo>
                      <a:pt x="692" y="497"/>
                    </a:moveTo>
                    <a:cubicBezTo>
                      <a:pt x="692" y="316"/>
                      <a:pt x="692" y="316"/>
                      <a:pt x="692" y="316"/>
                    </a:cubicBezTo>
                    <a:cubicBezTo>
                      <a:pt x="32" y="316"/>
                      <a:pt x="32" y="316"/>
                      <a:pt x="32" y="316"/>
                    </a:cubicBezTo>
                    <a:cubicBezTo>
                      <a:pt x="32" y="497"/>
                      <a:pt x="32" y="497"/>
                      <a:pt x="32" y="497"/>
                    </a:cubicBezTo>
                    <a:cubicBezTo>
                      <a:pt x="32" y="515"/>
                      <a:pt x="46" y="529"/>
                      <a:pt x="64" y="529"/>
                    </a:cubicBezTo>
                    <a:cubicBezTo>
                      <a:pt x="660" y="529"/>
                      <a:pt x="660" y="529"/>
                      <a:pt x="660" y="529"/>
                    </a:cubicBezTo>
                    <a:cubicBezTo>
                      <a:pt x="678" y="529"/>
                      <a:pt x="692" y="515"/>
                      <a:pt x="692" y="497"/>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100">
                  <a:solidFill>
                    <a:srgbClr val="000000"/>
                  </a:solidFill>
                </a:endParaRPr>
              </a:p>
            </p:txBody>
          </p:sp>
          <p:sp>
            <p:nvSpPr>
              <p:cNvPr id="30" name="Freeform 220">
                <a:extLst>
                  <a:ext uri="{FF2B5EF4-FFF2-40B4-BE49-F238E27FC236}">
                    <a16:creationId xmlns:a16="http://schemas.microsoft.com/office/drawing/2014/main" id="{9629A828-349E-ED4C-A780-0D5DAE0444E9}"/>
                  </a:ext>
                </a:extLst>
              </p:cNvPr>
              <p:cNvSpPr>
                <a:spLocks noEditPoints="1"/>
              </p:cNvSpPr>
              <p:nvPr/>
            </p:nvSpPr>
            <p:spPr bwMode="auto">
              <a:xfrm>
                <a:off x="1129880" y="2125903"/>
                <a:ext cx="366829" cy="284239"/>
              </a:xfrm>
              <a:custGeom>
                <a:avLst/>
                <a:gdLst>
                  <a:gd name="T0" fmla="*/ 347 w 724"/>
                  <a:gd name="T1" fmla="*/ 201 h 561"/>
                  <a:gd name="T2" fmla="*/ 308 w 724"/>
                  <a:gd name="T3" fmla="*/ 200 h 561"/>
                  <a:gd name="T4" fmla="*/ 298 w 724"/>
                  <a:gd name="T5" fmla="*/ 177 h 561"/>
                  <a:gd name="T6" fmla="*/ 317 w 724"/>
                  <a:gd name="T7" fmla="*/ 170 h 561"/>
                  <a:gd name="T8" fmla="*/ 345 w 724"/>
                  <a:gd name="T9" fmla="*/ 181 h 561"/>
                  <a:gd name="T10" fmla="*/ 266 w 724"/>
                  <a:gd name="T11" fmla="*/ 201 h 561"/>
                  <a:gd name="T12" fmla="*/ 266 w 724"/>
                  <a:gd name="T13" fmla="*/ 201 h 561"/>
                  <a:gd name="T14" fmla="*/ 481 w 724"/>
                  <a:gd name="T15" fmla="*/ 157 h 561"/>
                  <a:gd name="T16" fmla="*/ 481 w 724"/>
                  <a:gd name="T17" fmla="*/ 201 h 561"/>
                  <a:gd name="T18" fmla="*/ 498 w 724"/>
                  <a:gd name="T19" fmla="*/ 160 h 561"/>
                  <a:gd name="T20" fmla="*/ 446 w 724"/>
                  <a:gd name="T21" fmla="*/ 141 h 561"/>
                  <a:gd name="T22" fmla="*/ 399 w 724"/>
                  <a:gd name="T23" fmla="*/ 139 h 561"/>
                  <a:gd name="T24" fmla="*/ 399 w 724"/>
                  <a:gd name="T25" fmla="*/ 201 h 561"/>
                  <a:gd name="T26" fmla="*/ 406 w 724"/>
                  <a:gd name="T27" fmla="*/ 143 h 561"/>
                  <a:gd name="T28" fmla="*/ 429 w 724"/>
                  <a:gd name="T29" fmla="*/ 160 h 561"/>
                  <a:gd name="T30" fmla="*/ 448 w 724"/>
                  <a:gd name="T31" fmla="*/ 153 h 561"/>
                  <a:gd name="T32" fmla="*/ 255 w 724"/>
                  <a:gd name="T33" fmla="*/ 179 h 561"/>
                  <a:gd name="T34" fmla="*/ 217 w 724"/>
                  <a:gd name="T35" fmla="*/ 202 h 561"/>
                  <a:gd name="T36" fmla="*/ 201 w 724"/>
                  <a:gd name="T37" fmla="*/ 237 h 561"/>
                  <a:gd name="T38" fmla="*/ 201 w 724"/>
                  <a:gd name="T39" fmla="*/ 140 h 561"/>
                  <a:gd name="T40" fmla="*/ 249 w 724"/>
                  <a:gd name="T41" fmla="*/ 137 h 561"/>
                  <a:gd name="T42" fmla="*/ 220 w 724"/>
                  <a:gd name="T43" fmla="*/ 139 h 561"/>
                  <a:gd name="T44" fmla="*/ 220 w 724"/>
                  <a:gd name="T45" fmla="*/ 192 h 561"/>
                  <a:gd name="T46" fmla="*/ 238 w 724"/>
                  <a:gd name="T47" fmla="*/ 164 h 561"/>
                  <a:gd name="T48" fmla="*/ 147 w 724"/>
                  <a:gd name="T49" fmla="*/ 150 h 561"/>
                  <a:gd name="T50" fmla="*/ 166 w 724"/>
                  <a:gd name="T51" fmla="*/ 142 h 561"/>
                  <a:gd name="T52" fmla="*/ 141 w 724"/>
                  <a:gd name="T53" fmla="*/ 129 h 561"/>
                  <a:gd name="T54" fmla="*/ 128 w 724"/>
                  <a:gd name="T55" fmla="*/ 154 h 561"/>
                  <a:gd name="T56" fmla="*/ 148 w 724"/>
                  <a:gd name="T57" fmla="*/ 173 h 561"/>
                  <a:gd name="T58" fmla="*/ 152 w 724"/>
                  <a:gd name="T59" fmla="*/ 189 h 561"/>
                  <a:gd name="T60" fmla="*/ 123 w 724"/>
                  <a:gd name="T61" fmla="*/ 195 h 561"/>
                  <a:gd name="T62" fmla="*/ 166 w 724"/>
                  <a:gd name="T63" fmla="*/ 197 h 561"/>
                  <a:gd name="T64" fmla="*/ 170 w 724"/>
                  <a:gd name="T65" fmla="*/ 170 h 561"/>
                  <a:gd name="T66" fmla="*/ 556 w 724"/>
                  <a:gd name="T67" fmla="*/ 118 h 561"/>
                  <a:gd name="T68" fmla="*/ 549 w 724"/>
                  <a:gd name="T69" fmla="*/ 123 h 561"/>
                  <a:gd name="T70" fmla="*/ 544 w 724"/>
                  <a:gd name="T71" fmla="*/ 118 h 561"/>
                  <a:gd name="T72" fmla="*/ 544 w 724"/>
                  <a:gd name="T73" fmla="*/ 199 h 561"/>
                  <a:gd name="T74" fmla="*/ 544 w 724"/>
                  <a:gd name="T75" fmla="*/ 143 h 561"/>
                  <a:gd name="T76" fmla="*/ 549 w 724"/>
                  <a:gd name="T77" fmla="*/ 114 h 561"/>
                  <a:gd name="T78" fmla="*/ 551 w 724"/>
                  <a:gd name="T79" fmla="*/ 118 h 561"/>
                  <a:gd name="T80" fmla="*/ 551 w 724"/>
                  <a:gd name="T81" fmla="*/ 119 h 561"/>
                  <a:gd name="T82" fmla="*/ 548 w 724"/>
                  <a:gd name="T83" fmla="*/ 117 h 561"/>
                  <a:gd name="T84" fmla="*/ 548 w 724"/>
                  <a:gd name="T85" fmla="*/ 115 h 561"/>
                  <a:gd name="T86" fmla="*/ 96 w 724"/>
                  <a:gd name="T87" fmla="*/ 427 h 561"/>
                  <a:gd name="T88" fmla="*/ 371 w 724"/>
                  <a:gd name="T89" fmla="*/ 411 h 561"/>
                  <a:gd name="T90" fmla="*/ 64 w 724"/>
                  <a:gd name="T91" fmla="*/ 561 h 561"/>
                  <a:gd name="T92" fmla="*/ 660 w 724"/>
                  <a:gd name="T93" fmla="*/ 0 h 561"/>
                  <a:gd name="T94" fmla="*/ 692 w 724"/>
                  <a:gd name="T95" fmla="*/ 284 h 561"/>
                  <a:gd name="T96" fmla="*/ 32 w 724"/>
                  <a:gd name="T97" fmla="*/ 63 h 561"/>
                  <a:gd name="T98" fmla="*/ 32 w 724"/>
                  <a:gd name="T99" fmla="*/ 497 h 5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24" h="561">
                    <a:moveTo>
                      <a:pt x="347" y="129"/>
                    </a:moveTo>
                    <a:cubicBezTo>
                      <a:pt x="366" y="129"/>
                      <a:pt x="366" y="129"/>
                      <a:pt x="366" y="129"/>
                    </a:cubicBezTo>
                    <a:cubicBezTo>
                      <a:pt x="366" y="201"/>
                      <a:pt x="366" y="201"/>
                      <a:pt x="366" y="201"/>
                    </a:cubicBezTo>
                    <a:cubicBezTo>
                      <a:pt x="347" y="201"/>
                      <a:pt x="347" y="201"/>
                      <a:pt x="347" y="201"/>
                    </a:cubicBezTo>
                    <a:cubicBezTo>
                      <a:pt x="347" y="192"/>
                      <a:pt x="347" y="192"/>
                      <a:pt x="347" y="192"/>
                    </a:cubicBezTo>
                    <a:cubicBezTo>
                      <a:pt x="344" y="196"/>
                      <a:pt x="340" y="199"/>
                      <a:pt x="336" y="200"/>
                    </a:cubicBezTo>
                    <a:cubicBezTo>
                      <a:pt x="332" y="202"/>
                      <a:pt x="328" y="203"/>
                      <a:pt x="323" y="203"/>
                    </a:cubicBezTo>
                    <a:cubicBezTo>
                      <a:pt x="317" y="203"/>
                      <a:pt x="312" y="202"/>
                      <a:pt x="308" y="200"/>
                    </a:cubicBezTo>
                    <a:cubicBezTo>
                      <a:pt x="304" y="197"/>
                      <a:pt x="301" y="194"/>
                      <a:pt x="300" y="190"/>
                    </a:cubicBezTo>
                    <a:cubicBezTo>
                      <a:pt x="299" y="188"/>
                      <a:pt x="299" y="187"/>
                      <a:pt x="299" y="186"/>
                    </a:cubicBezTo>
                    <a:cubicBezTo>
                      <a:pt x="298" y="185"/>
                      <a:pt x="298" y="184"/>
                      <a:pt x="298" y="182"/>
                    </a:cubicBezTo>
                    <a:cubicBezTo>
                      <a:pt x="298" y="181"/>
                      <a:pt x="298" y="179"/>
                      <a:pt x="298" y="177"/>
                    </a:cubicBezTo>
                    <a:cubicBezTo>
                      <a:pt x="298" y="175"/>
                      <a:pt x="297" y="173"/>
                      <a:pt x="297" y="170"/>
                    </a:cubicBezTo>
                    <a:cubicBezTo>
                      <a:pt x="297" y="129"/>
                      <a:pt x="297" y="129"/>
                      <a:pt x="297" y="129"/>
                    </a:cubicBezTo>
                    <a:cubicBezTo>
                      <a:pt x="317" y="129"/>
                      <a:pt x="317" y="129"/>
                      <a:pt x="317" y="129"/>
                    </a:cubicBezTo>
                    <a:cubicBezTo>
                      <a:pt x="317" y="170"/>
                      <a:pt x="317" y="170"/>
                      <a:pt x="317" y="170"/>
                    </a:cubicBezTo>
                    <a:cubicBezTo>
                      <a:pt x="317" y="174"/>
                      <a:pt x="317" y="177"/>
                      <a:pt x="317" y="179"/>
                    </a:cubicBezTo>
                    <a:cubicBezTo>
                      <a:pt x="317" y="181"/>
                      <a:pt x="318" y="182"/>
                      <a:pt x="319" y="184"/>
                    </a:cubicBezTo>
                    <a:cubicBezTo>
                      <a:pt x="321" y="188"/>
                      <a:pt x="325" y="190"/>
                      <a:pt x="331" y="190"/>
                    </a:cubicBezTo>
                    <a:cubicBezTo>
                      <a:pt x="338" y="190"/>
                      <a:pt x="343" y="187"/>
                      <a:pt x="345" y="181"/>
                    </a:cubicBezTo>
                    <a:cubicBezTo>
                      <a:pt x="346" y="179"/>
                      <a:pt x="347" y="178"/>
                      <a:pt x="347" y="176"/>
                    </a:cubicBezTo>
                    <a:cubicBezTo>
                      <a:pt x="347" y="174"/>
                      <a:pt x="347" y="171"/>
                      <a:pt x="347" y="168"/>
                    </a:cubicBezTo>
                    <a:lnTo>
                      <a:pt x="347" y="129"/>
                    </a:lnTo>
                    <a:close/>
                    <a:moveTo>
                      <a:pt x="266" y="201"/>
                    </a:moveTo>
                    <a:cubicBezTo>
                      <a:pt x="285" y="201"/>
                      <a:pt x="285" y="201"/>
                      <a:pt x="285" y="201"/>
                    </a:cubicBezTo>
                    <a:cubicBezTo>
                      <a:pt x="285" y="95"/>
                      <a:pt x="285" y="95"/>
                      <a:pt x="285" y="95"/>
                    </a:cubicBezTo>
                    <a:cubicBezTo>
                      <a:pt x="266" y="95"/>
                      <a:pt x="266" y="95"/>
                      <a:pt x="266" y="95"/>
                    </a:cubicBezTo>
                    <a:lnTo>
                      <a:pt x="266" y="201"/>
                    </a:lnTo>
                    <a:close/>
                    <a:moveTo>
                      <a:pt x="523" y="134"/>
                    </a:moveTo>
                    <a:cubicBezTo>
                      <a:pt x="508" y="128"/>
                      <a:pt x="508" y="128"/>
                      <a:pt x="508" y="128"/>
                    </a:cubicBezTo>
                    <a:cubicBezTo>
                      <a:pt x="483" y="157"/>
                      <a:pt x="483" y="157"/>
                      <a:pt x="483" y="157"/>
                    </a:cubicBezTo>
                    <a:cubicBezTo>
                      <a:pt x="481" y="157"/>
                      <a:pt x="481" y="157"/>
                      <a:pt x="481" y="157"/>
                    </a:cubicBezTo>
                    <a:cubicBezTo>
                      <a:pt x="481" y="95"/>
                      <a:pt x="481" y="95"/>
                      <a:pt x="481" y="95"/>
                    </a:cubicBezTo>
                    <a:cubicBezTo>
                      <a:pt x="462" y="95"/>
                      <a:pt x="462" y="95"/>
                      <a:pt x="462" y="95"/>
                    </a:cubicBezTo>
                    <a:cubicBezTo>
                      <a:pt x="462" y="201"/>
                      <a:pt x="462" y="201"/>
                      <a:pt x="462" y="201"/>
                    </a:cubicBezTo>
                    <a:cubicBezTo>
                      <a:pt x="481" y="201"/>
                      <a:pt x="481" y="201"/>
                      <a:pt x="481" y="201"/>
                    </a:cubicBezTo>
                    <a:cubicBezTo>
                      <a:pt x="481" y="163"/>
                      <a:pt x="481" y="163"/>
                      <a:pt x="481" y="163"/>
                    </a:cubicBezTo>
                    <a:cubicBezTo>
                      <a:pt x="510" y="203"/>
                      <a:pt x="510" y="203"/>
                      <a:pt x="510" y="203"/>
                    </a:cubicBezTo>
                    <a:cubicBezTo>
                      <a:pt x="527" y="196"/>
                      <a:pt x="527" y="196"/>
                      <a:pt x="527" y="196"/>
                    </a:cubicBezTo>
                    <a:cubicBezTo>
                      <a:pt x="498" y="160"/>
                      <a:pt x="498" y="160"/>
                      <a:pt x="498" y="160"/>
                    </a:cubicBezTo>
                    <a:lnTo>
                      <a:pt x="523" y="134"/>
                    </a:lnTo>
                    <a:close/>
                    <a:moveTo>
                      <a:pt x="448" y="148"/>
                    </a:moveTo>
                    <a:cubicBezTo>
                      <a:pt x="448" y="146"/>
                      <a:pt x="448" y="145"/>
                      <a:pt x="447" y="144"/>
                    </a:cubicBezTo>
                    <a:cubicBezTo>
                      <a:pt x="447" y="143"/>
                      <a:pt x="447" y="142"/>
                      <a:pt x="446" y="141"/>
                    </a:cubicBezTo>
                    <a:cubicBezTo>
                      <a:pt x="445" y="137"/>
                      <a:pt x="442" y="133"/>
                      <a:pt x="438" y="131"/>
                    </a:cubicBezTo>
                    <a:cubicBezTo>
                      <a:pt x="434" y="128"/>
                      <a:pt x="429" y="127"/>
                      <a:pt x="423" y="127"/>
                    </a:cubicBezTo>
                    <a:cubicBezTo>
                      <a:pt x="418" y="127"/>
                      <a:pt x="414" y="128"/>
                      <a:pt x="410" y="130"/>
                    </a:cubicBezTo>
                    <a:cubicBezTo>
                      <a:pt x="406" y="132"/>
                      <a:pt x="402" y="135"/>
                      <a:pt x="399" y="139"/>
                    </a:cubicBezTo>
                    <a:cubicBezTo>
                      <a:pt x="399" y="129"/>
                      <a:pt x="399" y="129"/>
                      <a:pt x="399" y="129"/>
                    </a:cubicBezTo>
                    <a:cubicBezTo>
                      <a:pt x="379" y="129"/>
                      <a:pt x="379" y="129"/>
                      <a:pt x="379" y="129"/>
                    </a:cubicBezTo>
                    <a:cubicBezTo>
                      <a:pt x="379" y="201"/>
                      <a:pt x="379" y="201"/>
                      <a:pt x="379" y="201"/>
                    </a:cubicBezTo>
                    <a:cubicBezTo>
                      <a:pt x="399" y="201"/>
                      <a:pt x="399" y="201"/>
                      <a:pt x="399" y="201"/>
                    </a:cubicBezTo>
                    <a:cubicBezTo>
                      <a:pt x="399" y="162"/>
                      <a:pt x="399" y="162"/>
                      <a:pt x="399" y="162"/>
                    </a:cubicBezTo>
                    <a:cubicBezTo>
                      <a:pt x="399" y="159"/>
                      <a:pt x="399" y="156"/>
                      <a:pt x="399" y="154"/>
                    </a:cubicBezTo>
                    <a:cubicBezTo>
                      <a:pt x="399" y="153"/>
                      <a:pt x="400" y="151"/>
                      <a:pt x="400" y="149"/>
                    </a:cubicBezTo>
                    <a:cubicBezTo>
                      <a:pt x="402" y="146"/>
                      <a:pt x="404" y="144"/>
                      <a:pt x="406" y="143"/>
                    </a:cubicBezTo>
                    <a:cubicBezTo>
                      <a:pt x="409" y="141"/>
                      <a:pt x="412" y="140"/>
                      <a:pt x="415" y="140"/>
                    </a:cubicBezTo>
                    <a:cubicBezTo>
                      <a:pt x="421" y="140"/>
                      <a:pt x="425" y="142"/>
                      <a:pt x="427" y="146"/>
                    </a:cubicBezTo>
                    <a:cubicBezTo>
                      <a:pt x="428" y="148"/>
                      <a:pt x="429" y="150"/>
                      <a:pt x="429" y="152"/>
                    </a:cubicBezTo>
                    <a:cubicBezTo>
                      <a:pt x="429" y="153"/>
                      <a:pt x="429" y="156"/>
                      <a:pt x="429" y="160"/>
                    </a:cubicBezTo>
                    <a:cubicBezTo>
                      <a:pt x="429" y="201"/>
                      <a:pt x="429" y="201"/>
                      <a:pt x="429" y="201"/>
                    </a:cubicBezTo>
                    <a:cubicBezTo>
                      <a:pt x="448" y="201"/>
                      <a:pt x="448" y="201"/>
                      <a:pt x="448" y="201"/>
                    </a:cubicBezTo>
                    <a:cubicBezTo>
                      <a:pt x="448" y="160"/>
                      <a:pt x="448" y="160"/>
                      <a:pt x="448" y="160"/>
                    </a:cubicBezTo>
                    <a:cubicBezTo>
                      <a:pt x="448" y="157"/>
                      <a:pt x="448" y="155"/>
                      <a:pt x="448" y="153"/>
                    </a:cubicBezTo>
                    <a:cubicBezTo>
                      <a:pt x="448" y="151"/>
                      <a:pt x="448" y="149"/>
                      <a:pt x="448" y="148"/>
                    </a:cubicBezTo>
                    <a:close/>
                    <a:moveTo>
                      <a:pt x="255" y="149"/>
                    </a:moveTo>
                    <a:cubicBezTo>
                      <a:pt x="257" y="153"/>
                      <a:pt x="258" y="158"/>
                      <a:pt x="258" y="164"/>
                    </a:cubicBezTo>
                    <a:cubicBezTo>
                      <a:pt x="258" y="169"/>
                      <a:pt x="257" y="174"/>
                      <a:pt x="255" y="179"/>
                    </a:cubicBezTo>
                    <a:cubicBezTo>
                      <a:pt x="253" y="184"/>
                      <a:pt x="251" y="188"/>
                      <a:pt x="248" y="192"/>
                    </a:cubicBezTo>
                    <a:cubicBezTo>
                      <a:pt x="245" y="195"/>
                      <a:pt x="241" y="198"/>
                      <a:pt x="237" y="200"/>
                    </a:cubicBezTo>
                    <a:cubicBezTo>
                      <a:pt x="233" y="202"/>
                      <a:pt x="228" y="203"/>
                      <a:pt x="223" y="203"/>
                    </a:cubicBezTo>
                    <a:cubicBezTo>
                      <a:pt x="221" y="203"/>
                      <a:pt x="219" y="203"/>
                      <a:pt x="217" y="202"/>
                    </a:cubicBezTo>
                    <a:cubicBezTo>
                      <a:pt x="215" y="202"/>
                      <a:pt x="213" y="201"/>
                      <a:pt x="211" y="200"/>
                    </a:cubicBezTo>
                    <a:cubicBezTo>
                      <a:pt x="210" y="200"/>
                      <a:pt x="208" y="198"/>
                      <a:pt x="206" y="197"/>
                    </a:cubicBezTo>
                    <a:cubicBezTo>
                      <a:pt x="205" y="195"/>
                      <a:pt x="203" y="194"/>
                      <a:pt x="201" y="192"/>
                    </a:cubicBezTo>
                    <a:cubicBezTo>
                      <a:pt x="201" y="237"/>
                      <a:pt x="201" y="237"/>
                      <a:pt x="201" y="237"/>
                    </a:cubicBezTo>
                    <a:cubicBezTo>
                      <a:pt x="182" y="237"/>
                      <a:pt x="182" y="237"/>
                      <a:pt x="182" y="237"/>
                    </a:cubicBezTo>
                    <a:cubicBezTo>
                      <a:pt x="182" y="129"/>
                      <a:pt x="182" y="129"/>
                      <a:pt x="182" y="129"/>
                    </a:cubicBezTo>
                    <a:cubicBezTo>
                      <a:pt x="201" y="129"/>
                      <a:pt x="201" y="129"/>
                      <a:pt x="201" y="129"/>
                    </a:cubicBezTo>
                    <a:cubicBezTo>
                      <a:pt x="201" y="140"/>
                      <a:pt x="201" y="140"/>
                      <a:pt x="201" y="140"/>
                    </a:cubicBezTo>
                    <a:cubicBezTo>
                      <a:pt x="204" y="135"/>
                      <a:pt x="208" y="132"/>
                      <a:pt x="212" y="130"/>
                    </a:cubicBezTo>
                    <a:cubicBezTo>
                      <a:pt x="216" y="128"/>
                      <a:pt x="221" y="127"/>
                      <a:pt x="226" y="127"/>
                    </a:cubicBezTo>
                    <a:cubicBezTo>
                      <a:pt x="230" y="127"/>
                      <a:pt x="235" y="128"/>
                      <a:pt x="239" y="130"/>
                    </a:cubicBezTo>
                    <a:cubicBezTo>
                      <a:pt x="243" y="132"/>
                      <a:pt x="246" y="134"/>
                      <a:pt x="249" y="137"/>
                    </a:cubicBezTo>
                    <a:cubicBezTo>
                      <a:pt x="252" y="141"/>
                      <a:pt x="254" y="144"/>
                      <a:pt x="255" y="149"/>
                    </a:cubicBezTo>
                    <a:close/>
                    <a:moveTo>
                      <a:pt x="238" y="164"/>
                    </a:moveTo>
                    <a:cubicBezTo>
                      <a:pt x="238" y="156"/>
                      <a:pt x="236" y="150"/>
                      <a:pt x="233" y="146"/>
                    </a:cubicBezTo>
                    <a:cubicBezTo>
                      <a:pt x="230" y="141"/>
                      <a:pt x="225" y="139"/>
                      <a:pt x="220" y="139"/>
                    </a:cubicBezTo>
                    <a:cubicBezTo>
                      <a:pt x="214" y="139"/>
                      <a:pt x="209" y="141"/>
                      <a:pt x="206" y="146"/>
                    </a:cubicBezTo>
                    <a:cubicBezTo>
                      <a:pt x="202" y="151"/>
                      <a:pt x="201" y="157"/>
                      <a:pt x="201" y="166"/>
                    </a:cubicBezTo>
                    <a:cubicBezTo>
                      <a:pt x="201" y="174"/>
                      <a:pt x="202" y="180"/>
                      <a:pt x="206" y="185"/>
                    </a:cubicBezTo>
                    <a:cubicBezTo>
                      <a:pt x="209" y="189"/>
                      <a:pt x="214" y="192"/>
                      <a:pt x="220" y="192"/>
                    </a:cubicBezTo>
                    <a:cubicBezTo>
                      <a:pt x="223" y="192"/>
                      <a:pt x="226" y="191"/>
                      <a:pt x="228" y="189"/>
                    </a:cubicBezTo>
                    <a:cubicBezTo>
                      <a:pt x="230" y="187"/>
                      <a:pt x="232" y="185"/>
                      <a:pt x="234" y="182"/>
                    </a:cubicBezTo>
                    <a:cubicBezTo>
                      <a:pt x="235" y="180"/>
                      <a:pt x="236" y="177"/>
                      <a:pt x="237" y="173"/>
                    </a:cubicBezTo>
                    <a:cubicBezTo>
                      <a:pt x="237" y="170"/>
                      <a:pt x="238" y="167"/>
                      <a:pt x="238" y="164"/>
                    </a:cubicBezTo>
                    <a:close/>
                    <a:moveTo>
                      <a:pt x="170" y="170"/>
                    </a:moveTo>
                    <a:cubicBezTo>
                      <a:pt x="169" y="168"/>
                      <a:pt x="167" y="166"/>
                      <a:pt x="164" y="164"/>
                    </a:cubicBezTo>
                    <a:cubicBezTo>
                      <a:pt x="162" y="162"/>
                      <a:pt x="159" y="160"/>
                      <a:pt x="155" y="157"/>
                    </a:cubicBezTo>
                    <a:cubicBezTo>
                      <a:pt x="151" y="154"/>
                      <a:pt x="149" y="152"/>
                      <a:pt x="147" y="150"/>
                    </a:cubicBezTo>
                    <a:cubicBezTo>
                      <a:pt x="146" y="149"/>
                      <a:pt x="145" y="147"/>
                      <a:pt x="145" y="145"/>
                    </a:cubicBezTo>
                    <a:cubicBezTo>
                      <a:pt x="145" y="143"/>
                      <a:pt x="146" y="142"/>
                      <a:pt x="148" y="140"/>
                    </a:cubicBezTo>
                    <a:cubicBezTo>
                      <a:pt x="149" y="139"/>
                      <a:pt x="152" y="138"/>
                      <a:pt x="154" y="138"/>
                    </a:cubicBezTo>
                    <a:cubicBezTo>
                      <a:pt x="158" y="138"/>
                      <a:pt x="162" y="140"/>
                      <a:pt x="166" y="142"/>
                    </a:cubicBezTo>
                    <a:cubicBezTo>
                      <a:pt x="172" y="133"/>
                      <a:pt x="172" y="133"/>
                      <a:pt x="172" y="133"/>
                    </a:cubicBezTo>
                    <a:cubicBezTo>
                      <a:pt x="169" y="131"/>
                      <a:pt x="166" y="130"/>
                      <a:pt x="162" y="129"/>
                    </a:cubicBezTo>
                    <a:cubicBezTo>
                      <a:pt x="159" y="128"/>
                      <a:pt x="155" y="127"/>
                      <a:pt x="151" y="127"/>
                    </a:cubicBezTo>
                    <a:cubicBezTo>
                      <a:pt x="148" y="127"/>
                      <a:pt x="144" y="128"/>
                      <a:pt x="141" y="129"/>
                    </a:cubicBezTo>
                    <a:cubicBezTo>
                      <a:pt x="138" y="130"/>
                      <a:pt x="136" y="131"/>
                      <a:pt x="134" y="133"/>
                    </a:cubicBezTo>
                    <a:cubicBezTo>
                      <a:pt x="131" y="135"/>
                      <a:pt x="130" y="137"/>
                      <a:pt x="129" y="139"/>
                    </a:cubicBezTo>
                    <a:cubicBezTo>
                      <a:pt x="127" y="142"/>
                      <a:pt x="127" y="144"/>
                      <a:pt x="127" y="147"/>
                    </a:cubicBezTo>
                    <a:cubicBezTo>
                      <a:pt x="127" y="150"/>
                      <a:pt x="127" y="152"/>
                      <a:pt x="128" y="154"/>
                    </a:cubicBezTo>
                    <a:cubicBezTo>
                      <a:pt x="129" y="156"/>
                      <a:pt x="130" y="158"/>
                      <a:pt x="132" y="160"/>
                    </a:cubicBezTo>
                    <a:cubicBezTo>
                      <a:pt x="133" y="161"/>
                      <a:pt x="135" y="163"/>
                      <a:pt x="137" y="164"/>
                    </a:cubicBezTo>
                    <a:cubicBezTo>
                      <a:pt x="138" y="166"/>
                      <a:pt x="140" y="167"/>
                      <a:pt x="142" y="168"/>
                    </a:cubicBezTo>
                    <a:cubicBezTo>
                      <a:pt x="145" y="170"/>
                      <a:pt x="147" y="172"/>
                      <a:pt x="148" y="173"/>
                    </a:cubicBezTo>
                    <a:cubicBezTo>
                      <a:pt x="150" y="174"/>
                      <a:pt x="151" y="176"/>
                      <a:pt x="152" y="177"/>
                    </a:cubicBezTo>
                    <a:cubicBezTo>
                      <a:pt x="153" y="178"/>
                      <a:pt x="154" y="179"/>
                      <a:pt x="154" y="180"/>
                    </a:cubicBezTo>
                    <a:cubicBezTo>
                      <a:pt x="154" y="181"/>
                      <a:pt x="154" y="182"/>
                      <a:pt x="154" y="183"/>
                    </a:cubicBezTo>
                    <a:cubicBezTo>
                      <a:pt x="154" y="186"/>
                      <a:pt x="154" y="188"/>
                      <a:pt x="152" y="189"/>
                    </a:cubicBezTo>
                    <a:cubicBezTo>
                      <a:pt x="150" y="191"/>
                      <a:pt x="147" y="192"/>
                      <a:pt x="144" y="192"/>
                    </a:cubicBezTo>
                    <a:cubicBezTo>
                      <a:pt x="142" y="192"/>
                      <a:pt x="139" y="191"/>
                      <a:pt x="137" y="190"/>
                    </a:cubicBezTo>
                    <a:cubicBezTo>
                      <a:pt x="134" y="189"/>
                      <a:pt x="132" y="187"/>
                      <a:pt x="129" y="185"/>
                    </a:cubicBezTo>
                    <a:cubicBezTo>
                      <a:pt x="123" y="195"/>
                      <a:pt x="123" y="195"/>
                      <a:pt x="123" y="195"/>
                    </a:cubicBezTo>
                    <a:cubicBezTo>
                      <a:pt x="126" y="198"/>
                      <a:pt x="130" y="200"/>
                      <a:pt x="134" y="201"/>
                    </a:cubicBezTo>
                    <a:cubicBezTo>
                      <a:pt x="138" y="202"/>
                      <a:pt x="142" y="203"/>
                      <a:pt x="147" y="203"/>
                    </a:cubicBezTo>
                    <a:cubicBezTo>
                      <a:pt x="150" y="203"/>
                      <a:pt x="154" y="202"/>
                      <a:pt x="157" y="201"/>
                    </a:cubicBezTo>
                    <a:cubicBezTo>
                      <a:pt x="161" y="200"/>
                      <a:pt x="164" y="199"/>
                      <a:pt x="166" y="197"/>
                    </a:cubicBezTo>
                    <a:cubicBezTo>
                      <a:pt x="168" y="195"/>
                      <a:pt x="170" y="193"/>
                      <a:pt x="172" y="190"/>
                    </a:cubicBezTo>
                    <a:cubicBezTo>
                      <a:pt x="173" y="187"/>
                      <a:pt x="174" y="184"/>
                      <a:pt x="174" y="181"/>
                    </a:cubicBezTo>
                    <a:cubicBezTo>
                      <a:pt x="174" y="179"/>
                      <a:pt x="173" y="177"/>
                      <a:pt x="173" y="175"/>
                    </a:cubicBezTo>
                    <a:cubicBezTo>
                      <a:pt x="172" y="173"/>
                      <a:pt x="171" y="172"/>
                      <a:pt x="170" y="170"/>
                    </a:cubicBezTo>
                    <a:close/>
                    <a:moveTo>
                      <a:pt x="543" y="118"/>
                    </a:moveTo>
                    <a:cubicBezTo>
                      <a:pt x="543" y="114"/>
                      <a:pt x="546" y="111"/>
                      <a:pt x="549" y="111"/>
                    </a:cubicBezTo>
                    <a:cubicBezTo>
                      <a:pt x="549" y="111"/>
                      <a:pt x="549" y="111"/>
                      <a:pt x="549" y="111"/>
                    </a:cubicBezTo>
                    <a:cubicBezTo>
                      <a:pt x="553" y="111"/>
                      <a:pt x="556" y="114"/>
                      <a:pt x="556" y="118"/>
                    </a:cubicBezTo>
                    <a:cubicBezTo>
                      <a:pt x="556" y="121"/>
                      <a:pt x="553" y="124"/>
                      <a:pt x="549" y="124"/>
                    </a:cubicBezTo>
                    <a:cubicBezTo>
                      <a:pt x="546" y="124"/>
                      <a:pt x="543" y="121"/>
                      <a:pt x="543" y="118"/>
                    </a:cubicBezTo>
                    <a:close/>
                    <a:moveTo>
                      <a:pt x="544" y="118"/>
                    </a:moveTo>
                    <a:cubicBezTo>
                      <a:pt x="544" y="121"/>
                      <a:pt x="547" y="123"/>
                      <a:pt x="549" y="123"/>
                    </a:cubicBezTo>
                    <a:cubicBezTo>
                      <a:pt x="552" y="123"/>
                      <a:pt x="555" y="121"/>
                      <a:pt x="555" y="118"/>
                    </a:cubicBezTo>
                    <a:cubicBezTo>
                      <a:pt x="555" y="114"/>
                      <a:pt x="552" y="112"/>
                      <a:pt x="549" y="112"/>
                    </a:cubicBezTo>
                    <a:cubicBezTo>
                      <a:pt x="549" y="112"/>
                      <a:pt x="549" y="112"/>
                      <a:pt x="549" y="112"/>
                    </a:cubicBezTo>
                    <a:cubicBezTo>
                      <a:pt x="547" y="112"/>
                      <a:pt x="544" y="114"/>
                      <a:pt x="544" y="118"/>
                    </a:cubicBezTo>
                    <a:close/>
                    <a:moveTo>
                      <a:pt x="544" y="143"/>
                    </a:moveTo>
                    <a:cubicBezTo>
                      <a:pt x="589" y="164"/>
                      <a:pt x="589" y="164"/>
                      <a:pt x="589" y="164"/>
                    </a:cubicBezTo>
                    <a:cubicBezTo>
                      <a:pt x="544" y="187"/>
                      <a:pt x="544" y="187"/>
                      <a:pt x="544" y="187"/>
                    </a:cubicBezTo>
                    <a:cubicBezTo>
                      <a:pt x="544" y="199"/>
                      <a:pt x="544" y="199"/>
                      <a:pt x="544" y="199"/>
                    </a:cubicBezTo>
                    <a:cubicBezTo>
                      <a:pt x="602" y="171"/>
                      <a:pt x="602" y="171"/>
                      <a:pt x="602" y="171"/>
                    </a:cubicBezTo>
                    <a:cubicBezTo>
                      <a:pt x="602" y="159"/>
                      <a:pt x="602" y="159"/>
                      <a:pt x="602" y="159"/>
                    </a:cubicBezTo>
                    <a:cubicBezTo>
                      <a:pt x="544" y="130"/>
                      <a:pt x="544" y="130"/>
                      <a:pt x="544" y="130"/>
                    </a:cubicBezTo>
                    <a:lnTo>
                      <a:pt x="544" y="143"/>
                    </a:lnTo>
                    <a:close/>
                    <a:moveTo>
                      <a:pt x="548" y="121"/>
                    </a:moveTo>
                    <a:cubicBezTo>
                      <a:pt x="547" y="121"/>
                      <a:pt x="547" y="121"/>
                      <a:pt x="547" y="121"/>
                    </a:cubicBezTo>
                    <a:cubicBezTo>
                      <a:pt x="547" y="114"/>
                      <a:pt x="547" y="114"/>
                      <a:pt x="547" y="114"/>
                    </a:cubicBezTo>
                    <a:cubicBezTo>
                      <a:pt x="548" y="114"/>
                      <a:pt x="548" y="114"/>
                      <a:pt x="549" y="114"/>
                    </a:cubicBezTo>
                    <a:cubicBezTo>
                      <a:pt x="550" y="114"/>
                      <a:pt x="551" y="114"/>
                      <a:pt x="551" y="114"/>
                    </a:cubicBezTo>
                    <a:cubicBezTo>
                      <a:pt x="552" y="115"/>
                      <a:pt x="552" y="115"/>
                      <a:pt x="552" y="116"/>
                    </a:cubicBezTo>
                    <a:cubicBezTo>
                      <a:pt x="552" y="117"/>
                      <a:pt x="551" y="117"/>
                      <a:pt x="551" y="118"/>
                    </a:cubicBezTo>
                    <a:cubicBezTo>
                      <a:pt x="551" y="118"/>
                      <a:pt x="551" y="118"/>
                      <a:pt x="551" y="118"/>
                    </a:cubicBezTo>
                    <a:cubicBezTo>
                      <a:pt x="551" y="118"/>
                      <a:pt x="552" y="118"/>
                      <a:pt x="552" y="119"/>
                    </a:cubicBezTo>
                    <a:cubicBezTo>
                      <a:pt x="552" y="121"/>
                      <a:pt x="552" y="121"/>
                      <a:pt x="552" y="121"/>
                    </a:cubicBezTo>
                    <a:cubicBezTo>
                      <a:pt x="551" y="121"/>
                      <a:pt x="551" y="121"/>
                      <a:pt x="551" y="121"/>
                    </a:cubicBezTo>
                    <a:cubicBezTo>
                      <a:pt x="551" y="121"/>
                      <a:pt x="551" y="120"/>
                      <a:pt x="551" y="119"/>
                    </a:cubicBezTo>
                    <a:cubicBezTo>
                      <a:pt x="550" y="119"/>
                      <a:pt x="550" y="118"/>
                      <a:pt x="549" y="118"/>
                    </a:cubicBezTo>
                    <a:cubicBezTo>
                      <a:pt x="548" y="118"/>
                      <a:pt x="548" y="118"/>
                      <a:pt x="548" y="118"/>
                    </a:cubicBezTo>
                    <a:lnTo>
                      <a:pt x="548" y="121"/>
                    </a:lnTo>
                    <a:close/>
                    <a:moveTo>
                      <a:pt x="548" y="117"/>
                    </a:moveTo>
                    <a:cubicBezTo>
                      <a:pt x="549" y="117"/>
                      <a:pt x="549" y="117"/>
                      <a:pt x="549" y="117"/>
                    </a:cubicBezTo>
                    <a:cubicBezTo>
                      <a:pt x="550" y="117"/>
                      <a:pt x="551" y="117"/>
                      <a:pt x="551" y="116"/>
                    </a:cubicBezTo>
                    <a:cubicBezTo>
                      <a:pt x="551" y="115"/>
                      <a:pt x="550" y="115"/>
                      <a:pt x="549" y="115"/>
                    </a:cubicBezTo>
                    <a:cubicBezTo>
                      <a:pt x="549" y="115"/>
                      <a:pt x="548" y="115"/>
                      <a:pt x="548" y="115"/>
                    </a:cubicBezTo>
                    <a:lnTo>
                      <a:pt x="548" y="117"/>
                    </a:lnTo>
                    <a:close/>
                    <a:moveTo>
                      <a:pt x="371" y="411"/>
                    </a:moveTo>
                    <a:cubicBezTo>
                      <a:pt x="112" y="411"/>
                      <a:pt x="112" y="411"/>
                      <a:pt x="112" y="411"/>
                    </a:cubicBezTo>
                    <a:cubicBezTo>
                      <a:pt x="103" y="411"/>
                      <a:pt x="96" y="418"/>
                      <a:pt x="96" y="427"/>
                    </a:cubicBezTo>
                    <a:cubicBezTo>
                      <a:pt x="96" y="436"/>
                      <a:pt x="103" y="443"/>
                      <a:pt x="112" y="443"/>
                    </a:cubicBezTo>
                    <a:cubicBezTo>
                      <a:pt x="371" y="443"/>
                      <a:pt x="371" y="443"/>
                      <a:pt x="371" y="443"/>
                    </a:cubicBezTo>
                    <a:cubicBezTo>
                      <a:pt x="380" y="443"/>
                      <a:pt x="387" y="436"/>
                      <a:pt x="387" y="427"/>
                    </a:cubicBezTo>
                    <a:cubicBezTo>
                      <a:pt x="387" y="418"/>
                      <a:pt x="380" y="411"/>
                      <a:pt x="371" y="411"/>
                    </a:cubicBezTo>
                    <a:close/>
                    <a:moveTo>
                      <a:pt x="724" y="63"/>
                    </a:moveTo>
                    <a:cubicBezTo>
                      <a:pt x="724" y="497"/>
                      <a:pt x="724" y="497"/>
                      <a:pt x="724" y="497"/>
                    </a:cubicBezTo>
                    <a:cubicBezTo>
                      <a:pt x="724" y="532"/>
                      <a:pt x="695" y="561"/>
                      <a:pt x="660" y="561"/>
                    </a:cubicBezTo>
                    <a:cubicBezTo>
                      <a:pt x="64" y="561"/>
                      <a:pt x="64" y="561"/>
                      <a:pt x="64" y="561"/>
                    </a:cubicBezTo>
                    <a:cubicBezTo>
                      <a:pt x="29" y="561"/>
                      <a:pt x="0" y="532"/>
                      <a:pt x="0" y="497"/>
                    </a:cubicBezTo>
                    <a:cubicBezTo>
                      <a:pt x="0" y="63"/>
                      <a:pt x="0" y="63"/>
                      <a:pt x="0" y="63"/>
                    </a:cubicBezTo>
                    <a:cubicBezTo>
                      <a:pt x="0" y="28"/>
                      <a:pt x="29" y="0"/>
                      <a:pt x="64" y="0"/>
                    </a:cubicBezTo>
                    <a:cubicBezTo>
                      <a:pt x="660" y="0"/>
                      <a:pt x="660" y="0"/>
                      <a:pt x="660" y="0"/>
                    </a:cubicBezTo>
                    <a:cubicBezTo>
                      <a:pt x="695" y="0"/>
                      <a:pt x="724" y="28"/>
                      <a:pt x="724" y="63"/>
                    </a:cubicBezTo>
                    <a:close/>
                    <a:moveTo>
                      <a:pt x="32" y="63"/>
                    </a:moveTo>
                    <a:cubicBezTo>
                      <a:pt x="32" y="284"/>
                      <a:pt x="32" y="284"/>
                      <a:pt x="32" y="284"/>
                    </a:cubicBezTo>
                    <a:cubicBezTo>
                      <a:pt x="692" y="284"/>
                      <a:pt x="692" y="284"/>
                      <a:pt x="692" y="284"/>
                    </a:cubicBezTo>
                    <a:cubicBezTo>
                      <a:pt x="692" y="63"/>
                      <a:pt x="692" y="63"/>
                      <a:pt x="692" y="63"/>
                    </a:cubicBezTo>
                    <a:cubicBezTo>
                      <a:pt x="692" y="46"/>
                      <a:pt x="678" y="32"/>
                      <a:pt x="660" y="32"/>
                    </a:cubicBezTo>
                    <a:cubicBezTo>
                      <a:pt x="64" y="32"/>
                      <a:pt x="64" y="32"/>
                      <a:pt x="64" y="32"/>
                    </a:cubicBezTo>
                    <a:cubicBezTo>
                      <a:pt x="46" y="32"/>
                      <a:pt x="32" y="46"/>
                      <a:pt x="32" y="63"/>
                    </a:cubicBezTo>
                    <a:close/>
                    <a:moveTo>
                      <a:pt x="692" y="497"/>
                    </a:moveTo>
                    <a:cubicBezTo>
                      <a:pt x="692" y="316"/>
                      <a:pt x="692" y="316"/>
                      <a:pt x="692" y="316"/>
                    </a:cubicBezTo>
                    <a:cubicBezTo>
                      <a:pt x="32" y="316"/>
                      <a:pt x="32" y="316"/>
                      <a:pt x="32" y="316"/>
                    </a:cubicBezTo>
                    <a:cubicBezTo>
                      <a:pt x="32" y="497"/>
                      <a:pt x="32" y="497"/>
                      <a:pt x="32" y="497"/>
                    </a:cubicBezTo>
                    <a:cubicBezTo>
                      <a:pt x="32" y="515"/>
                      <a:pt x="46" y="529"/>
                      <a:pt x="64" y="529"/>
                    </a:cubicBezTo>
                    <a:cubicBezTo>
                      <a:pt x="660" y="529"/>
                      <a:pt x="660" y="529"/>
                      <a:pt x="660" y="529"/>
                    </a:cubicBezTo>
                    <a:cubicBezTo>
                      <a:pt x="678" y="529"/>
                      <a:pt x="692" y="515"/>
                      <a:pt x="692" y="497"/>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100">
                  <a:solidFill>
                    <a:srgbClr val="000000"/>
                  </a:solidFill>
                </a:endParaRPr>
              </a:p>
            </p:txBody>
          </p:sp>
          <p:sp>
            <p:nvSpPr>
              <p:cNvPr id="31" name="Freeform 220">
                <a:extLst>
                  <a:ext uri="{FF2B5EF4-FFF2-40B4-BE49-F238E27FC236}">
                    <a16:creationId xmlns:a16="http://schemas.microsoft.com/office/drawing/2014/main" id="{F1F7D291-30D0-4149-A638-27612D76FAC8}"/>
                  </a:ext>
                </a:extLst>
              </p:cNvPr>
              <p:cNvSpPr>
                <a:spLocks noEditPoints="1"/>
              </p:cNvSpPr>
              <p:nvPr/>
            </p:nvSpPr>
            <p:spPr bwMode="auto">
              <a:xfrm>
                <a:off x="1668159" y="2125902"/>
                <a:ext cx="366829" cy="284239"/>
              </a:xfrm>
              <a:custGeom>
                <a:avLst/>
                <a:gdLst>
                  <a:gd name="T0" fmla="*/ 347 w 724"/>
                  <a:gd name="T1" fmla="*/ 201 h 561"/>
                  <a:gd name="T2" fmla="*/ 308 w 724"/>
                  <a:gd name="T3" fmla="*/ 200 h 561"/>
                  <a:gd name="T4" fmla="*/ 298 w 724"/>
                  <a:gd name="T5" fmla="*/ 177 h 561"/>
                  <a:gd name="T6" fmla="*/ 317 w 724"/>
                  <a:gd name="T7" fmla="*/ 170 h 561"/>
                  <a:gd name="T8" fmla="*/ 345 w 724"/>
                  <a:gd name="T9" fmla="*/ 181 h 561"/>
                  <a:gd name="T10" fmla="*/ 266 w 724"/>
                  <a:gd name="T11" fmla="*/ 201 h 561"/>
                  <a:gd name="T12" fmla="*/ 266 w 724"/>
                  <a:gd name="T13" fmla="*/ 201 h 561"/>
                  <a:gd name="T14" fmla="*/ 481 w 724"/>
                  <a:gd name="T15" fmla="*/ 157 h 561"/>
                  <a:gd name="T16" fmla="*/ 481 w 724"/>
                  <a:gd name="T17" fmla="*/ 201 h 561"/>
                  <a:gd name="T18" fmla="*/ 498 w 724"/>
                  <a:gd name="T19" fmla="*/ 160 h 561"/>
                  <a:gd name="T20" fmla="*/ 446 w 724"/>
                  <a:gd name="T21" fmla="*/ 141 h 561"/>
                  <a:gd name="T22" fmla="*/ 399 w 724"/>
                  <a:gd name="T23" fmla="*/ 139 h 561"/>
                  <a:gd name="T24" fmla="*/ 399 w 724"/>
                  <a:gd name="T25" fmla="*/ 201 h 561"/>
                  <a:gd name="T26" fmla="*/ 406 w 724"/>
                  <a:gd name="T27" fmla="*/ 143 h 561"/>
                  <a:gd name="T28" fmla="*/ 429 w 724"/>
                  <a:gd name="T29" fmla="*/ 160 h 561"/>
                  <a:gd name="T30" fmla="*/ 448 w 724"/>
                  <a:gd name="T31" fmla="*/ 153 h 561"/>
                  <a:gd name="T32" fmla="*/ 255 w 724"/>
                  <a:gd name="T33" fmla="*/ 179 h 561"/>
                  <a:gd name="T34" fmla="*/ 217 w 724"/>
                  <a:gd name="T35" fmla="*/ 202 h 561"/>
                  <a:gd name="T36" fmla="*/ 201 w 724"/>
                  <a:gd name="T37" fmla="*/ 237 h 561"/>
                  <a:gd name="T38" fmla="*/ 201 w 724"/>
                  <a:gd name="T39" fmla="*/ 140 h 561"/>
                  <a:gd name="T40" fmla="*/ 249 w 724"/>
                  <a:gd name="T41" fmla="*/ 137 h 561"/>
                  <a:gd name="T42" fmla="*/ 220 w 724"/>
                  <a:gd name="T43" fmla="*/ 139 h 561"/>
                  <a:gd name="T44" fmla="*/ 220 w 724"/>
                  <a:gd name="T45" fmla="*/ 192 h 561"/>
                  <a:gd name="T46" fmla="*/ 238 w 724"/>
                  <a:gd name="T47" fmla="*/ 164 h 561"/>
                  <a:gd name="T48" fmla="*/ 147 w 724"/>
                  <a:gd name="T49" fmla="*/ 150 h 561"/>
                  <a:gd name="T50" fmla="*/ 166 w 724"/>
                  <a:gd name="T51" fmla="*/ 142 h 561"/>
                  <a:gd name="T52" fmla="*/ 141 w 724"/>
                  <a:gd name="T53" fmla="*/ 129 h 561"/>
                  <a:gd name="T54" fmla="*/ 128 w 724"/>
                  <a:gd name="T55" fmla="*/ 154 h 561"/>
                  <a:gd name="T56" fmla="*/ 148 w 724"/>
                  <a:gd name="T57" fmla="*/ 173 h 561"/>
                  <a:gd name="T58" fmla="*/ 152 w 724"/>
                  <a:gd name="T59" fmla="*/ 189 h 561"/>
                  <a:gd name="T60" fmla="*/ 123 w 724"/>
                  <a:gd name="T61" fmla="*/ 195 h 561"/>
                  <a:gd name="T62" fmla="*/ 166 w 724"/>
                  <a:gd name="T63" fmla="*/ 197 h 561"/>
                  <a:gd name="T64" fmla="*/ 170 w 724"/>
                  <a:gd name="T65" fmla="*/ 170 h 561"/>
                  <a:gd name="T66" fmla="*/ 556 w 724"/>
                  <a:gd name="T67" fmla="*/ 118 h 561"/>
                  <a:gd name="T68" fmla="*/ 549 w 724"/>
                  <a:gd name="T69" fmla="*/ 123 h 561"/>
                  <a:gd name="T70" fmla="*/ 544 w 724"/>
                  <a:gd name="T71" fmla="*/ 118 h 561"/>
                  <a:gd name="T72" fmla="*/ 544 w 724"/>
                  <a:gd name="T73" fmla="*/ 199 h 561"/>
                  <a:gd name="T74" fmla="*/ 544 w 724"/>
                  <a:gd name="T75" fmla="*/ 143 h 561"/>
                  <a:gd name="T76" fmla="*/ 549 w 724"/>
                  <a:gd name="T77" fmla="*/ 114 h 561"/>
                  <a:gd name="T78" fmla="*/ 551 w 724"/>
                  <a:gd name="T79" fmla="*/ 118 h 561"/>
                  <a:gd name="T80" fmla="*/ 551 w 724"/>
                  <a:gd name="T81" fmla="*/ 119 h 561"/>
                  <a:gd name="T82" fmla="*/ 548 w 724"/>
                  <a:gd name="T83" fmla="*/ 117 h 561"/>
                  <a:gd name="T84" fmla="*/ 548 w 724"/>
                  <a:gd name="T85" fmla="*/ 115 h 561"/>
                  <a:gd name="T86" fmla="*/ 96 w 724"/>
                  <a:gd name="T87" fmla="*/ 427 h 561"/>
                  <a:gd name="T88" fmla="*/ 371 w 724"/>
                  <a:gd name="T89" fmla="*/ 411 h 561"/>
                  <a:gd name="T90" fmla="*/ 64 w 724"/>
                  <a:gd name="T91" fmla="*/ 561 h 561"/>
                  <a:gd name="T92" fmla="*/ 660 w 724"/>
                  <a:gd name="T93" fmla="*/ 0 h 561"/>
                  <a:gd name="T94" fmla="*/ 692 w 724"/>
                  <a:gd name="T95" fmla="*/ 284 h 561"/>
                  <a:gd name="T96" fmla="*/ 32 w 724"/>
                  <a:gd name="T97" fmla="*/ 63 h 561"/>
                  <a:gd name="T98" fmla="*/ 32 w 724"/>
                  <a:gd name="T99" fmla="*/ 497 h 5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24" h="561">
                    <a:moveTo>
                      <a:pt x="347" y="129"/>
                    </a:moveTo>
                    <a:cubicBezTo>
                      <a:pt x="366" y="129"/>
                      <a:pt x="366" y="129"/>
                      <a:pt x="366" y="129"/>
                    </a:cubicBezTo>
                    <a:cubicBezTo>
                      <a:pt x="366" y="201"/>
                      <a:pt x="366" y="201"/>
                      <a:pt x="366" y="201"/>
                    </a:cubicBezTo>
                    <a:cubicBezTo>
                      <a:pt x="347" y="201"/>
                      <a:pt x="347" y="201"/>
                      <a:pt x="347" y="201"/>
                    </a:cubicBezTo>
                    <a:cubicBezTo>
                      <a:pt x="347" y="192"/>
                      <a:pt x="347" y="192"/>
                      <a:pt x="347" y="192"/>
                    </a:cubicBezTo>
                    <a:cubicBezTo>
                      <a:pt x="344" y="196"/>
                      <a:pt x="340" y="199"/>
                      <a:pt x="336" y="200"/>
                    </a:cubicBezTo>
                    <a:cubicBezTo>
                      <a:pt x="332" y="202"/>
                      <a:pt x="328" y="203"/>
                      <a:pt x="323" y="203"/>
                    </a:cubicBezTo>
                    <a:cubicBezTo>
                      <a:pt x="317" y="203"/>
                      <a:pt x="312" y="202"/>
                      <a:pt x="308" y="200"/>
                    </a:cubicBezTo>
                    <a:cubicBezTo>
                      <a:pt x="304" y="197"/>
                      <a:pt x="301" y="194"/>
                      <a:pt x="300" y="190"/>
                    </a:cubicBezTo>
                    <a:cubicBezTo>
                      <a:pt x="299" y="188"/>
                      <a:pt x="299" y="187"/>
                      <a:pt x="299" y="186"/>
                    </a:cubicBezTo>
                    <a:cubicBezTo>
                      <a:pt x="298" y="185"/>
                      <a:pt x="298" y="184"/>
                      <a:pt x="298" y="182"/>
                    </a:cubicBezTo>
                    <a:cubicBezTo>
                      <a:pt x="298" y="181"/>
                      <a:pt x="298" y="179"/>
                      <a:pt x="298" y="177"/>
                    </a:cubicBezTo>
                    <a:cubicBezTo>
                      <a:pt x="298" y="175"/>
                      <a:pt x="297" y="173"/>
                      <a:pt x="297" y="170"/>
                    </a:cubicBezTo>
                    <a:cubicBezTo>
                      <a:pt x="297" y="129"/>
                      <a:pt x="297" y="129"/>
                      <a:pt x="297" y="129"/>
                    </a:cubicBezTo>
                    <a:cubicBezTo>
                      <a:pt x="317" y="129"/>
                      <a:pt x="317" y="129"/>
                      <a:pt x="317" y="129"/>
                    </a:cubicBezTo>
                    <a:cubicBezTo>
                      <a:pt x="317" y="170"/>
                      <a:pt x="317" y="170"/>
                      <a:pt x="317" y="170"/>
                    </a:cubicBezTo>
                    <a:cubicBezTo>
                      <a:pt x="317" y="174"/>
                      <a:pt x="317" y="177"/>
                      <a:pt x="317" y="179"/>
                    </a:cubicBezTo>
                    <a:cubicBezTo>
                      <a:pt x="317" y="181"/>
                      <a:pt x="318" y="182"/>
                      <a:pt x="319" y="184"/>
                    </a:cubicBezTo>
                    <a:cubicBezTo>
                      <a:pt x="321" y="188"/>
                      <a:pt x="325" y="190"/>
                      <a:pt x="331" y="190"/>
                    </a:cubicBezTo>
                    <a:cubicBezTo>
                      <a:pt x="338" y="190"/>
                      <a:pt x="343" y="187"/>
                      <a:pt x="345" y="181"/>
                    </a:cubicBezTo>
                    <a:cubicBezTo>
                      <a:pt x="346" y="179"/>
                      <a:pt x="347" y="178"/>
                      <a:pt x="347" y="176"/>
                    </a:cubicBezTo>
                    <a:cubicBezTo>
                      <a:pt x="347" y="174"/>
                      <a:pt x="347" y="171"/>
                      <a:pt x="347" y="168"/>
                    </a:cubicBezTo>
                    <a:lnTo>
                      <a:pt x="347" y="129"/>
                    </a:lnTo>
                    <a:close/>
                    <a:moveTo>
                      <a:pt x="266" y="201"/>
                    </a:moveTo>
                    <a:cubicBezTo>
                      <a:pt x="285" y="201"/>
                      <a:pt x="285" y="201"/>
                      <a:pt x="285" y="201"/>
                    </a:cubicBezTo>
                    <a:cubicBezTo>
                      <a:pt x="285" y="95"/>
                      <a:pt x="285" y="95"/>
                      <a:pt x="285" y="95"/>
                    </a:cubicBezTo>
                    <a:cubicBezTo>
                      <a:pt x="266" y="95"/>
                      <a:pt x="266" y="95"/>
                      <a:pt x="266" y="95"/>
                    </a:cubicBezTo>
                    <a:lnTo>
                      <a:pt x="266" y="201"/>
                    </a:lnTo>
                    <a:close/>
                    <a:moveTo>
                      <a:pt x="523" y="134"/>
                    </a:moveTo>
                    <a:cubicBezTo>
                      <a:pt x="508" y="128"/>
                      <a:pt x="508" y="128"/>
                      <a:pt x="508" y="128"/>
                    </a:cubicBezTo>
                    <a:cubicBezTo>
                      <a:pt x="483" y="157"/>
                      <a:pt x="483" y="157"/>
                      <a:pt x="483" y="157"/>
                    </a:cubicBezTo>
                    <a:cubicBezTo>
                      <a:pt x="481" y="157"/>
                      <a:pt x="481" y="157"/>
                      <a:pt x="481" y="157"/>
                    </a:cubicBezTo>
                    <a:cubicBezTo>
                      <a:pt x="481" y="95"/>
                      <a:pt x="481" y="95"/>
                      <a:pt x="481" y="95"/>
                    </a:cubicBezTo>
                    <a:cubicBezTo>
                      <a:pt x="462" y="95"/>
                      <a:pt x="462" y="95"/>
                      <a:pt x="462" y="95"/>
                    </a:cubicBezTo>
                    <a:cubicBezTo>
                      <a:pt x="462" y="201"/>
                      <a:pt x="462" y="201"/>
                      <a:pt x="462" y="201"/>
                    </a:cubicBezTo>
                    <a:cubicBezTo>
                      <a:pt x="481" y="201"/>
                      <a:pt x="481" y="201"/>
                      <a:pt x="481" y="201"/>
                    </a:cubicBezTo>
                    <a:cubicBezTo>
                      <a:pt x="481" y="163"/>
                      <a:pt x="481" y="163"/>
                      <a:pt x="481" y="163"/>
                    </a:cubicBezTo>
                    <a:cubicBezTo>
                      <a:pt x="510" y="203"/>
                      <a:pt x="510" y="203"/>
                      <a:pt x="510" y="203"/>
                    </a:cubicBezTo>
                    <a:cubicBezTo>
                      <a:pt x="527" y="196"/>
                      <a:pt x="527" y="196"/>
                      <a:pt x="527" y="196"/>
                    </a:cubicBezTo>
                    <a:cubicBezTo>
                      <a:pt x="498" y="160"/>
                      <a:pt x="498" y="160"/>
                      <a:pt x="498" y="160"/>
                    </a:cubicBezTo>
                    <a:lnTo>
                      <a:pt x="523" y="134"/>
                    </a:lnTo>
                    <a:close/>
                    <a:moveTo>
                      <a:pt x="448" y="148"/>
                    </a:moveTo>
                    <a:cubicBezTo>
                      <a:pt x="448" y="146"/>
                      <a:pt x="448" y="145"/>
                      <a:pt x="447" y="144"/>
                    </a:cubicBezTo>
                    <a:cubicBezTo>
                      <a:pt x="447" y="143"/>
                      <a:pt x="447" y="142"/>
                      <a:pt x="446" y="141"/>
                    </a:cubicBezTo>
                    <a:cubicBezTo>
                      <a:pt x="445" y="137"/>
                      <a:pt x="442" y="133"/>
                      <a:pt x="438" y="131"/>
                    </a:cubicBezTo>
                    <a:cubicBezTo>
                      <a:pt x="434" y="128"/>
                      <a:pt x="429" y="127"/>
                      <a:pt x="423" y="127"/>
                    </a:cubicBezTo>
                    <a:cubicBezTo>
                      <a:pt x="418" y="127"/>
                      <a:pt x="414" y="128"/>
                      <a:pt x="410" y="130"/>
                    </a:cubicBezTo>
                    <a:cubicBezTo>
                      <a:pt x="406" y="132"/>
                      <a:pt x="402" y="135"/>
                      <a:pt x="399" y="139"/>
                    </a:cubicBezTo>
                    <a:cubicBezTo>
                      <a:pt x="399" y="129"/>
                      <a:pt x="399" y="129"/>
                      <a:pt x="399" y="129"/>
                    </a:cubicBezTo>
                    <a:cubicBezTo>
                      <a:pt x="379" y="129"/>
                      <a:pt x="379" y="129"/>
                      <a:pt x="379" y="129"/>
                    </a:cubicBezTo>
                    <a:cubicBezTo>
                      <a:pt x="379" y="201"/>
                      <a:pt x="379" y="201"/>
                      <a:pt x="379" y="201"/>
                    </a:cubicBezTo>
                    <a:cubicBezTo>
                      <a:pt x="399" y="201"/>
                      <a:pt x="399" y="201"/>
                      <a:pt x="399" y="201"/>
                    </a:cubicBezTo>
                    <a:cubicBezTo>
                      <a:pt x="399" y="162"/>
                      <a:pt x="399" y="162"/>
                      <a:pt x="399" y="162"/>
                    </a:cubicBezTo>
                    <a:cubicBezTo>
                      <a:pt x="399" y="159"/>
                      <a:pt x="399" y="156"/>
                      <a:pt x="399" y="154"/>
                    </a:cubicBezTo>
                    <a:cubicBezTo>
                      <a:pt x="399" y="153"/>
                      <a:pt x="400" y="151"/>
                      <a:pt x="400" y="149"/>
                    </a:cubicBezTo>
                    <a:cubicBezTo>
                      <a:pt x="402" y="146"/>
                      <a:pt x="404" y="144"/>
                      <a:pt x="406" y="143"/>
                    </a:cubicBezTo>
                    <a:cubicBezTo>
                      <a:pt x="409" y="141"/>
                      <a:pt x="412" y="140"/>
                      <a:pt x="415" y="140"/>
                    </a:cubicBezTo>
                    <a:cubicBezTo>
                      <a:pt x="421" y="140"/>
                      <a:pt x="425" y="142"/>
                      <a:pt x="427" y="146"/>
                    </a:cubicBezTo>
                    <a:cubicBezTo>
                      <a:pt x="428" y="148"/>
                      <a:pt x="429" y="150"/>
                      <a:pt x="429" y="152"/>
                    </a:cubicBezTo>
                    <a:cubicBezTo>
                      <a:pt x="429" y="153"/>
                      <a:pt x="429" y="156"/>
                      <a:pt x="429" y="160"/>
                    </a:cubicBezTo>
                    <a:cubicBezTo>
                      <a:pt x="429" y="201"/>
                      <a:pt x="429" y="201"/>
                      <a:pt x="429" y="201"/>
                    </a:cubicBezTo>
                    <a:cubicBezTo>
                      <a:pt x="448" y="201"/>
                      <a:pt x="448" y="201"/>
                      <a:pt x="448" y="201"/>
                    </a:cubicBezTo>
                    <a:cubicBezTo>
                      <a:pt x="448" y="160"/>
                      <a:pt x="448" y="160"/>
                      <a:pt x="448" y="160"/>
                    </a:cubicBezTo>
                    <a:cubicBezTo>
                      <a:pt x="448" y="157"/>
                      <a:pt x="448" y="155"/>
                      <a:pt x="448" y="153"/>
                    </a:cubicBezTo>
                    <a:cubicBezTo>
                      <a:pt x="448" y="151"/>
                      <a:pt x="448" y="149"/>
                      <a:pt x="448" y="148"/>
                    </a:cubicBezTo>
                    <a:close/>
                    <a:moveTo>
                      <a:pt x="255" y="149"/>
                    </a:moveTo>
                    <a:cubicBezTo>
                      <a:pt x="257" y="153"/>
                      <a:pt x="258" y="158"/>
                      <a:pt x="258" y="164"/>
                    </a:cubicBezTo>
                    <a:cubicBezTo>
                      <a:pt x="258" y="169"/>
                      <a:pt x="257" y="174"/>
                      <a:pt x="255" y="179"/>
                    </a:cubicBezTo>
                    <a:cubicBezTo>
                      <a:pt x="253" y="184"/>
                      <a:pt x="251" y="188"/>
                      <a:pt x="248" y="192"/>
                    </a:cubicBezTo>
                    <a:cubicBezTo>
                      <a:pt x="245" y="195"/>
                      <a:pt x="241" y="198"/>
                      <a:pt x="237" y="200"/>
                    </a:cubicBezTo>
                    <a:cubicBezTo>
                      <a:pt x="233" y="202"/>
                      <a:pt x="228" y="203"/>
                      <a:pt x="223" y="203"/>
                    </a:cubicBezTo>
                    <a:cubicBezTo>
                      <a:pt x="221" y="203"/>
                      <a:pt x="219" y="203"/>
                      <a:pt x="217" y="202"/>
                    </a:cubicBezTo>
                    <a:cubicBezTo>
                      <a:pt x="215" y="202"/>
                      <a:pt x="213" y="201"/>
                      <a:pt x="211" y="200"/>
                    </a:cubicBezTo>
                    <a:cubicBezTo>
                      <a:pt x="210" y="200"/>
                      <a:pt x="208" y="198"/>
                      <a:pt x="206" y="197"/>
                    </a:cubicBezTo>
                    <a:cubicBezTo>
                      <a:pt x="205" y="195"/>
                      <a:pt x="203" y="194"/>
                      <a:pt x="201" y="192"/>
                    </a:cubicBezTo>
                    <a:cubicBezTo>
                      <a:pt x="201" y="237"/>
                      <a:pt x="201" y="237"/>
                      <a:pt x="201" y="237"/>
                    </a:cubicBezTo>
                    <a:cubicBezTo>
                      <a:pt x="182" y="237"/>
                      <a:pt x="182" y="237"/>
                      <a:pt x="182" y="237"/>
                    </a:cubicBezTo>
                    <a:cubicBezTo>
                      <a:pt x="182" y="129"/>
                      <a:pt x="182" y="129"/>
                      <a:pt x="182" y="129"/>
                    </a:cubicBezTo>
                    <a:cubicBezTo>
                      <a:pt x="201" y="129"/>
                      <a:pt x="201" y="129"/>
                      <a:pt x="201" y="129"/>
                    </a:cubicBezTo>
                    <a:cubicBezTo>
                      <a:pt x="201" y="140"/>
                      <a:pt x="201" y="140"/>
                      <a:pt x="201" y="140"/>
                    </a:cubicBezTo>
                    <a:cubicBezTo>
                      <a:pt x="204" y="135"/>
                      <a:pt x="208" y="132"/>
                      <a:pt x="212" y="130"/>
                    </a:cubicBezTo>
                    <a:cubicBezTo>
                      <a:pt x="216" y="128"/>
                      <a:pt x="221" y="127"/>
                      <a:pt x="226" y="127"/>
                    </a:cubicBezTo>
                    <a:cubicBezTo>
                      <a:pt x="230" y="127"/>
                      <a:pt x="235" y="128"/>
                      <a:pt x="239" y="130"/>
                    </a:cubicBezTo>
                    <a:cubicBezTo>
                      <a:pt x="243" y="132"/>
                      <a:pt x="246" y="134"/>
                      <a:pt x="249" y="137"/>
                    </a:cubicBezTo>
                    <a:cubicBezTo>
                      <a:pt x="252" y="141"/>
                      <a:pt x="254" y="144"/>
                      <a:pt x="255" y="149"/>
                    </a:cubicBezTo>
                    <a:close/>
                    <a:moveTo>
                      <a:pt x="238" y="164"/>
                    </a:moveTo>
                    <a:cubicBezTo>
                      <a:pt x="238" y="156"/>
                      <a:pt x="236" y="150"/>
                      <a:pt x="233" y="146"/>
                    </a:cubicBezTo>
                    <a:cubicBezTo>
                      <a:pt x="230" y="141"/>
                      <a:pt x="225" y="139"/>
                      <a:pt x="220" y="139"/>
                    </a:cubicBezTo>
                    <a:cubicBezTo>
                      <a:pt x="214" y="139"/>
                      <a:pt x="209" y="141"/>
                      <a:pt x="206" y="146"/>
                    </a:cubicBezTo>
                    <a:cubicBezTo>
                      <a:pt x="202" y="151"/>
                      <a:pt x="201" y="157"/>
                      <a:pt x="201" y="166"/>
                    </a:cubicBezTo>
                    <a:cubicBezTo>
                      <a:pt x="201" y="174"/>
                      <a:pt x="202" y="180"/>
                      <a:pt x="206" y="185"/>
                    </a:cubicBezTo>
                    <a:cubicBezTo>
                      <a:pt x="209" y="189"/>
                      <a:pt x="214" y="192"/>
                      <a:pt x="220" y="192"/>
                    </a:cubicBezTo>
                    <a:cubicBezTo>
                      <a:pt x="223" y="192"/>
                      <a:pt x="226" y="191"/>
                      <a:pt x="228" y="189"/>
                    </a:cubicBezTo>
                    <a:cubicBezTo>
                      <a:pt x="230" y="187"/>
                      <a:pt x="232" y="185"/>
                      <a:pt x="234" y="182"/>
                    </a:cubicBezTo>
                    <a:cubicBezTo>
                      <a:pt x="235" y="180"/>
                      <a:pt x="236" y="177"/>
                      <a:pt x="237" y="173"/>
                    </a:cubicBezTo>
                    <a:cubicBezTo>
                      <a:pt x="237" y="170"/>
                      <a:pt x="238" y="167"/>
                      <a:pt x="238" y="164"/>
                    </a:cubicBezTo>
                    <a:close/>
                    <a:moveTo>
                      <a:pt x="170" y="170"/>
                    </a:moveTo>
                    <a:cubicBezTo>
                      <a:pt x="169" y="168"/>
                      <a:pt x="167" y="166"/>
                      <a:pt x="164" y="164"/>
                    </a:cubicBezTo>
                    <a:cubicBezTo>
                      <a:pt x="162" y="162"/>
                      <a:pt x="159" y="160"/>
                      <a:pt x="155" y="157"/>
                    </a:cubicBezTo>
                    <a:cubicBezTo>
                      <a:pt x="151" y="154"/>
                      <a:pt x="149" y="152"/>
                      <a:pt x="147" y="150"/>
                    </a:cubicBezTo>
                    <a:cubicBezTo>
                      <a:pt x="146" y="149"/>
                      <a:pt x="145" y="147"/>
                      <a:pt x="145" y="145"/>
                    </a:cubicBezTo>
                    <a:cubicBezTo>
                      <a:pt x="145" y="143"/>
                      <a:pt x="146" y="142"/>
                      <a:pt x="148" y="140"/>
                    </a:cubicBezTo>
                    <a:cubicBezTo>
                      <a:pt x="149" y="139"/>
                      <a:pt x="152" y="138"/>
                      <a:pt x="154" y="138"/>
                    </a:cubicBezTo>
                    <a:cubicBezTo>
                      <a:pt x="158" y="138"/>
                      <a:pt x="162" y="140"/>
                      <a:pt x="166" y="142"/>
                    </a:cubicBezTo>
                    <a:cubicBezTo>
                      <a:pt x="172" y="133"/>
                      <a:pt x="172" y="133"/>
                      <a:pt x="172" y="133"/>
                    </a:cubicBezTo>
                    <a:cubicBezTo>
                      <a:pt x="169" y="131"/>
                      <a:pt x="166" y="130"/>
                      <a:pt x="162" y="129"/>
                    </a:cubicBezTo>
                    <a:cubicBezTo>
                      <a:pt x="159" y="128"/>
                      <a:pt x="155" y="127"/>
                      <a:pt x="151" y="127"/>
                    </a:cubicBezTo>
                    <a:cubicBezTo>
                      <a:pt x="148" y="127"/>
                      <a:pt x="144" y="128"/>
                      <a:pt x="141" y="129"/>
                    </a:cubicBezTo>
                    <a:cubicBezTo>
                      <a:pt x="138" y="130"/>
                      <a:pt x="136" y="131"/>
                      <a:pt x="134" y="133"/>
                    </a:cubicBezTo>
                    <a:cubicBezTo>
                      <a:pt x="131" y="135"/>
                      <a:pt x="130" y="137"/>
                      <a:pt x="129" y="139"/>
                    </a:cubicBezTo>
                    <a:cubicBezTo>
                      <a:pt x="127" y="142"/>
                      <a:pt x="127" y="144"/>
                      <a:pt x="127" y="147"/>
                    </a:cubicBezTo>
                    <a:cubicBezTo>
                      <a:pt x="127" y="150"/>
                      <a:pt x="127" y="152"/>
                      <a:pt x="128" y="154"/>
                    </a:cubicBezTo>
                    <a:cubicBezTo>
                      <a:pt x="129" y="156"/>
                      <a:pt x="130" y="158"/>
                      <a:pt x="132" y="160"/>
                    </a:cubicBezTo>
                    <a:cubicBezTo>
                      <a:pt x="133" y="161"/>
                      <a:pt x="135" y="163"/>
                      <a:pt x="137" y="164"/>
                    </a:cubicBezTo>
                    <a:cubicBezTo>
                      <a:pt x="138" y="166"/>
                      <a:pt x="140" y="167"/>
                      <a:pt x="142" y="168"/>
                    </a:cubicBezTo>
                    <a:cubicBezTo>
                      <a:pt x="145" y="170"/>
                      <a:pt x="147" y="172"/>
                      <a:pt x="148" y="173"/>
                    </a:cubicBezTo>
                    <a:cubicBezTo>
                      <a:pt x="150" y="174"/>
                      <a:pt x="151" y="176"/>
                      <a:pt x="152" y="177"/>
                    </a:cubicBezTo>
                    <a:cubicBezTo>
                      <a:pt x="153" y="178"/>
                      <a:pt x="154" y="179"/>
                      <a:pt x="154" y="180"/>
                    </a:cubicBezTo>
                    <a:cubicBezTo>
                      <a:pt x="154" y="181"/>
                      <a:pt x="154" y="182"/>
                      <a:pt x="154" y="183"/>
                    </a:cubicBezTo>
                    <a:cubicBezTo>
                      <a:pt x="154" y="186"/>
                      <a:pt x="154" y="188"/>
                      <a:pt x="152" y="189"/>
                    </a:cubicBezTo>
                    <a:cubicBezTo>
                      <a:pt x="150" y="191"/>
                      <a:pt x="147" y="192"/>
                      <a:pt x="144" y="192"/>
                    </a:cubicBezTo>
                    <a:cubicBezTo>
                      <a:pt x="142" y="192"/>
                      <a:pt x="139" y="191"/>
                      <a:pt x="137" y="190"/>
                    </a:cubicBezTo>
                    <a:cubicBezTo>
                      <a:pt x="134" y="189"/>
                      <a:pt x="132" y="187"/>
                      <a:pt x="129" y="185"/>
                    </a:cubicBezTo>
                    <a:cubicBezTo>
                      <a:pt x="123" y="195"/>
                      <a:pt x="123" y="195"/>
                      <a:pt x="123" y="195"/>
                    </a:cubicBezTo>
                    <a:cubicBezTo>
                      <a:pt x="126" y="198"/>
                      <a:pt x="130" y="200"/>
                      <a:pt x="134" y="201"/>
                    </a:cubicBezTo>
                    <a:cubicBezTo>
                      <a:pt x="138" y="202"/>
                      <a:pt x="142" y="203"/>
                      <a:pt x="147" y="203"/>
                    </a:cubicBezTo>
                    <a:cubicBezTo>
                      <a:pt x="150" y="203"/>
                      <a:pt x="154" y="202"/>
                      <a:pt x="157" y="201"/>
                    </a:cubicBezTo>
                    <a:cubicBezTo>
                      <a:pt x="161" y="200"/>
                      <a:pt x="164" y="199"/>
                      <a:pt x="166" y="197"/>
                    </a:cubicBezTo>
                    <a:cubicBezTo>
                      <a:pt x="168" y="195"/>
                      <a:pt x="170" y="193"/>
                      <a:pt x="172" y="190"/>
                    </a:cubicBezTo>
                    <a:cubicBezTo>
                      <a:pt x="173" y="187"/>
                      <a:pt x="174" y="184"/>
                      <a:pt x="174" y="181"/>
                    </a:cubicBezTo>
                    <a:cubicBezTo>
                      <a:pt x="174" y="179"/>
                      <a:pt x="173" y="177"/>
                      <a:pt x="173" y="175"/>
                    </a:cubicBezTo>
                    <a:cubicBezTo>
                      <a:pt x="172" y="173"/>
                      <a:pt x="171" y="172"/>
                      <a:pt x="170" y="170"/>
                    </a:cubicBezTo>
                    <a:close/>
                    <a:moveTo>
                      <a:pt x="543" y="118"/>
                    </a:moveTo>
                    <a:cubicBezTo>
                      <a:pt x="543" y="114"/>
                      <a:pt x="546" y="111"/>
                      <a:pt x="549" y="111"/>
                    </a:cubicBezTo>
                    <a:cubicBezTo>
                      <a:pt x="549" y="111"/>
                      <a:pt x="549" y="111"/>
                      <a:pt x="549" y="111"/>
                    </a:cubicBezTo>
                    <a:cubicBezTo>
                      <a:pt x="553" y="111"/>
                      <a:pt x="556" y="114"/>
                      <a:pt x="556" y="118"/>
                    </a:cubicBezTo>
                    <a:cubicBezTo>
                      <a:pt x="556" y="121"/>
                      <a:pt x="553" y="124"/>
                      <a:pt x="549" y="124"/>
                    </a:cubicBezTo>
                    <a:cubicBezTo>
                      <a:pt x="546" y="124"/>
                      <a:pt x="543" y="121"/>
                      <a:pt x="543" y="118"/>
                    </a:cubicBezTo>
                    <a:close/>
                    <a:moveTo>
                      <a:pt x="544" y="118"/>
                    </a:moveTo>
                    <a:cubicBezTo>
                      <a:pt x="544" y="121"/>
                      <a:pt x="547" y="123"/>
                      <a:pt x="549" y="123"/>
                    </a:cubicBezTo>
                    <a:cubicBezTo>
                      <a:pt x="552" y="123"/>
                      <a:pt x="555" y="121"/>
                      <a:pt x="555" y="118"/>
                    </a:cubicBezTo>
                    <a:cubicBezTo>
                      <a:pt x="555" y="114"/>
                      <a:pt x="552" y="112"/>
                      <a:pt x="549" y="112"/>
                    </a:cubicBezTo>
                    <a:cubicBezTo>
                      <a:pt x="549" y="112"/>
                      <a:pt x="549" y="112"/>
                      <a:pt x="549" y="112"/>
                    </a:cubicBezTo>
                    <a:cubicBezTo>
                      <a:pt x="547" y="112"/>
                      <a:pt x="544" y="114"/>
                      <a:pt x="544" y="118"/>
                    </a:cubicBezTo>
                    <a:close/>
                    <a:moveTo>
                      <a:pt x="544" y="143"/>
                    </a:moveTo>
                    <a:cubicBezTo>
                      <a:pt x="589" y="164"/>
                      <a:pt x="589" y="164"/>
                      <a:pt x="589" y="164"/>
                    </a:cubicBezTo>
                    <a:cubicBezTo>
                      <a:pt x="544" y="187"/>
                      <a:pt x="544" y="187"/>
                      <a:pt x="544" y="187"/>
                    </a:cubicBezTo>
                    <a:cubicBezTo>
                      <a:pt x="544" y="199"/>
                      <a:pt x="544" y="199"/>
                      <a:pt x="544" y="199"/>
                    </a:cubicBezTo>
                    <a:cubicBezTo>
                      <a:pt x="602" y="171"/>
                      <a:pt x="602" y="171"/>
                      <a:pt x="602" y="171"/>
                    </a:cubicBezTo>
                    <a:cubicBezTo>
                      <a:pt x="602" y="159"/>
                      <a:pt x="602" y="159"/>
                      <a:pt x="602" y="159"/>
                    </a:cubicBezTo>
                    <a:cubicBezTo>
                      <a:pt x="544" y="130"/>
                      <a:pt x="544" y="130"/>
                      <a:pt x="544" y="130"/>
                    </a:cubicBezTo>
                    <a:lnTo>
                      <a:pt x="544" y="143"/>
                    </a:lnTo>
                    <a:close/>
                    <a:moveTo>
                      <a:pt x="548" y="121"/>
                    </a:moveTo>
                    <a:cubicBezTo>
                      <a:pt x="547" y="121"/>
                      <a:pt x="547" y="121"/>
                      <a:pt x="547" y="121"/>
                    </a:cubicBezTo>
                    <a:cubicBezTo>
                      <a:pt x="547" y="114"/>
                      <a:pt x="547" y="114"/>
                      <a:pt x="547" y="114"/>
                    </a:cubicBezTo>
                    <a:cubicBezTo>
                      <a:pt x="548" y="114"/>
                      <a:pt x="548" y="114"/>
                      <a:pt x="549" y="114"/>
                    </a:cubicBezTo>
                    <a:cubicBezTo>
                      <a:pt x="550" y="114"/>
                      <a:pt x="551" y="114"/>
                      <a:pt x="551" y="114"/>
                    </a:cubicBezTo>
                    <a:cubicBezTo>
                      <a:pt x="552" y="115"/>
                      <a:pt x="552" y="115"/>
                      <a:pt x="552" y="116"/>
                    </a:cubicBezTo>
                    <a:cubicBezTo>
                      <a:pt x="552" y="117"/>
                      <a:pt x="551" y="117"/>
                      <a:pt x="551" y="118"/>
                    </a:cubicBezTo>
                    <a:cubicBezTo>
                      <a:pt x="551" y="118"/>
                      <a:pt x="551" y="118"/>
                      <a:pt x="551" y="118"/>
                    </a:cubicBezTo>
                    <a:cubicBezTo>
                      <a:pt x="551" y="118"/>
                      <a:pt x="552" y="118"/>
                      <a:pt x="552" y="119"/>
                    </a:cubicBezTo>
                    <a:cubicBezTo>
                      <a:pt x="552" y="121"/>
                      <a:pt x="552" y="121"/>
                      <a:pt x="552" y="121"/>
                    </a:cubicBezTo>
                    <a:cubicBezTo>
                      <a:pt x="551" y="121"/>
                      <a:pt x="551" y="121"/>
                      <a:pt x="551" y="121"/>
                    </a:cubicBezTo>
                    <a:cubicBezTo>
                      <a:pt x="551" y="121"/>
                      <a:pt x="551" y="120"/>
                      <a:pt x="551" y="119"/>
                    </a:cubicBezTo>
                    <a:cubicBezTo>
                      <a:pt x="550" y="119"/>
                      <a:pt x="550" y="118"/>
                      <a:pt x="549" y="118"/>
                    </a:cubicBezTo>
                    <a:cubicBezTo>
                      <a:pt x="548" y="118"/>
                      <a:pt x="548" y="118"/>
                      <a:pt x="548" y="118"/>
                    </a:cubicBezTo>
                    <a:lnTo>
                      <a:pt x="548" y="121"/>
                    </a:lnTo>
                    <a:close/>
                    <a:moveTo>
                      <a:pt x="548" y="117"/>
                    </a:moveTo>
                    <a:cubicBezTo>
                      <a:pt x="549" y="117"/>
                      <a:pt x="549" y="117"/>
                      <a:pt x="549" y="117"/>
                    </a:cubicBezTo>
                    <a:cubicBezTo>
                      <a:pt x="550" y="117"/>
                      <a:pt x="551" y="117"/>
                      <a:pt x="551" y="116"/>
                    </a:cubicBezTo>
                    <a:cubicBezTo>
                      <a:pt x="551" y="115"/>
                      <a:pt x="550" y="115"/>
                      <a:pt x="549" y="115"/>
                    </a:cubicBezTo>
                    <a:cubicBezTo>
                      <a:pt x="549" y="115"/>
                      <a:pt x="548" y="115"/>
                      <a:pt x="548" y="115"/>
                    </a:cubicBezTo>
                    <a:lnTo>
                      <a:pt x="548" y="117"/>
                    </a:lnTo>
                    <a:close/>
                    <a:moveTo>
                      <a:pt x="371" y="411"/>
                    </a:moveTo>
                    <a:cubicBezTo>
                      <a:pt x="112" y="411"/>
                      <a:pt x="112" y="411"/>
                      <a:pt x="112" y="411"/>
                    </a:cubicBezTo>
                    <a:cubicBezTo>
                      <a:pt x="103" y="411"/>
                      <a:pt x="96" y="418"/>
                      <a:pt x="96" y="427"/>
                    </a:cubicBezTo>
                    <a:cubicBezTo>
                      <a:pt x="96" y="436"/>
                      <a:pt x="103" y="443"/>
                      <a:pt x="112" y="443"/>
                    </a:cubicBezTo>
                    <a:cubicBezTo>
                      <a:pt x="371" y="443"/>
                      <a:pt x="371" y="443"/>
                      <a:pt x="371" y="443"/>
                    </a:cubicBezTo>
                    <a:cubicBezTo>
                      <a:pt x="380" y="443"/>
                      <a:pt x="387" y="436"/>
                      <a:pt x="387" y="427"/>
                    </a:cubicBezTo>
                    <a:cubicBezTo>
                      <a:pt x="387" y="418"/>
                      <a:pt x="380" y="411"/>
                      <a:pt x="371" y="411"/>
                    </a:cubicBezTo>
                    <a:close/>
                    <a:moveTo>
                      <a:pt x="724" y="63"/>
                    </a:moveTo>
                    <a:cubicBezTo>
                      <a:pt x="724" y="497"/>
                      <a:pt x="724" y="497"/>
                      <a:pt x="724" y="497"/>
                    </a:cubicBezTo>
                    <a:cubicBezTo>
                      <a:pt x="724" y="532"/>
                      <a:pt x="695" y="561"/>
                      <a:pt x="660" y="561"/>
                    </a:cubicBezTo>
                    <a:cubicBezTo>
                      <a:pt x="64" y="561"/>
                      <a:pt x="64" y="561"/>
                      <a:pt x="64" y="561"/>
                    </a:cubicBezTo>
                    <a:cubicBezTo>
                      <a:pt x="29" y="561"/>
                      <a:pt x="0" y="532"/>
                      <a:pt x="0" y="497"/>
                    </a:cubicBezTo>
                    <a:cubicBezTo>
                      <a:pt x="0" y="63"/>
                      <a:pt x="0" y="63"/>
                      <a:pt x="0" y="63"/>
                    </a:cubicBezTo>
                    <a:cubicBezTo>
                      <a:pt x="0" y="28"/>
                      <a:pt x="29" y="0"/>
                      <a:pt x="64" y="0"/>
                    </a:cubicBezTo>
                    <a:cubicBezTo>
                      <a:pt x="660" y="0"/>
                      <a:pt x="660" y="0"/>
                      <a:pt x="660" y="0"/>
                    </a:cubicBezTo>
                    <a:cubicBezTo>
                      <a:pt x="695" y="0"/>
                      <a:pt x="724" y="28"/>
                      <a:pt x="724" y="63"/>
                    </a:cubicBezTo>
                    <a:close/>
                    <a:moveTo>
                      <a:pt x="32" y="63"/>
                    </a:moveTo>
                    <a:cubicBezTo>
                      <a:pt x="32" y="284"/>
                      <a:pt x="32" y="284"/>
                      <a:pt x="32" y="284"/>
                    </a:cubicBezTo>
                    <a:cubicBezTo>
                      <a:pt x="692" y="284"/>
                      <a:pt x="692" y="284"/>
                      <a:pt x="692" y="284"/>
                    </a:cubicBezTo>
                    <a:cubicBezTo>
                      <a:pt x="692" y="63"/>
                      <a:pt x="692" y="63"/>
                      <a:pt x="692" y="63"/>
                    </a:cubicBezTo>
                    <a:cubicBezTo>
                      <a:pt x="692" y="46"/>
                      <a:pt x="678" y="32"/>
                      <a:pt x="660" y="32"/>
                    </a:cubicBezTo>
                    <a:cubicBezTo>
                      <a:pt x="64" y="32"/>
                      <a:pt x="64" y="32"/>
                      <a:pt x="64" y="32"/>
                    </a:cubicBezTo>
                    <a:cubicBezTo>
                      <a:pt x="46" y="32"/>
                      <a:pt x="32" y="46"/>
                      <a:pt x="32" y="63"/>
                    </a:cubicBezTo>
                    <a:close/>
                    <a:moveTo>
                      <a:pt x="692" y="497"/>
                    </a:moveTo>
                    <a:cubicBezTo>
                      <a:pt x="692" y="316"/>
                      <a:pt x="692" y="316"/>
                      <a:pt x="692" y="316"/>
                    </a:cubicBezTo>
                    <a:cubicBezTo>
                      <a:pt x="32" y="316"/>
                      <a:pt x="32" y="316"/>
                      <a:pt x="32" y="316"/>
                    </a:cubicBezTo>
                    <a:cubicBezTo>
                      <a:pt x="32" y="497"/>
                      <a:pt x="32" y="497"/>
                      <a:pt x="32" y="497"/>
                    </a:cubicBezTo>
                    <a:cubicBezTo>
                      <a:pt x="32" y="515"/>
                      <a:pt x="46" y="529"/>
                      <a:pt x="64" y="529"/>
                    </a:cubicBezTo>
                    <a:cubicBezTo>
                      <a:pt x="660" y="529"/>
                      <a:pt x="660" y="529"/>
                      <a:pt x="660" y="529"/>
                    </a:cubicBezTo>
                    <a:cubicBezTo>
                      <a:pt x="678" y="529"/>
                      <a:pt x="692" y="515"/>
                      <a:pt x="692" y="497"/>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100">
                  <a:solidFill>
                    <a:srgbClr val="000000"/>
                  </a:solidFill>
                </a:endParaRPr>
              </a:p>
            </p:txBody>
          </p:sp>
        </p:grpSp>
      </p:grpSp>
      <p:sp>
        <p:nvSpPr>
          <p:cNvPr id="50" name="TextBox 49">
            <a:extLst>
              <a:ext uri="{FF2B5EF4-FFF2-40B4-BE49-F238E27FC236}">
                <a16:creationId xmlns:a16="http://schemas.microsoft.com/office/drawing/2014/main" id="{8091C58D-FE93-C944-8E7B-F10C21EB05BC}"/>
              </a:ext>
            </a:extLst>
          </p:cNvPr>
          <p:cNvSpPr txBox="1"/>
          <p:nvPr/>
        </p:nvSpPr>
        <p:spPr>
          <a:xfrm>
            <a:off x="4715315" y="2270455"/>
            <a:ext cx="1878719" cy="492443"/>
          </a:xfrm>
          <a:prstGeom prst="rect">
            <a:avLst/>
          </a:prstGeom>
          <a:noFill/>
        </p:spPr>
        <p:txBody>
          <a:bodyPr wrap="none" lIns="0" tIns="0" rIns="0" bIns="0" rtlCol="0">
            <a:spAutoFit/>
          </a:bodyPr>
          <a:lstStyle/>
          <a:p>
            <a:r>
              <a:rPr lang="en-US" sz="1600" dirty="0"/>
              <a:t>HF:TCP:9997(SSL)</a:t>
            </a:r>
          </a:p>
          <a:p>
            <a:r>
              <a:rPr lang="en-US" sz="1600" dirty="0"/>
              <a:t>HEC:TCP:443 (SSL)</a:t>
            </a:r>
          </a:p>
        </p:txBody>
      </p:sp>
    </p:spTree>
    <p:extLst>
      <p:ext uri="{BB962C8B-B14F-4D97-AF65-F5344CB8AC3E}">
        <p14:creationId xmlns:p14="http://schemas.microsoft.com/office/powerpoint/2010/main" val="17980947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D669EAC-C4FD-4846-AB83-ED06AC4730FF}"/>
              </a:ext>
            </a:extLst>
          </p:cNvPr>
          <p:cNvSpPr>
            <a:spLocks noGrp="1"/>
          </p:cNvSpPr>
          <p:nvPr>
            <p:ph type="title"/>
          </p:nvPr>
        </p:nvSpPr>
        <p:spPr/>
        <p:txBody>
          <a:bodyPr/>
          <a:lstStyle/>
          <a:p>
            <a:r>
              <a:rPr lang="en-US" dirty="0"/>
              <a:t>Multiple Accounts : Alliance </a:t>
            </a:r>
          </a:p>
        </p:txBody>
      </p:sp>
      <p:sp>
        <p:nvSpPr>
          <p:cNvPr id="4" name="Subtitle 3">
            <a:extLst>
              <a:ext uri="{FF2B5EF4-FFF2-40B4-BE49-F238E27FC236}">
                <a16:creationId xmlns:a16="http://schemas.microsoft.com/office/drawing/2014/main" id="{207840F7-1C6D-7943-A4E8-CE76B3497B71}"/>
              </a:ext>
            </a:extLst>
          </p:cNvPr>
          <p:cNvSpPr>
            <a:spLocks noGrp="1"/>
          </p:cNvSpPr>
          <p:nvPr>
            <p:ph type="subTitle" idx="12"/>
          </p:nvPr>
        </p:nvSpPr>
        <p:spPr/>
        <p:txBody>
          <a:bodyPr/>
          <a:lstStyle/>
          <a:p>
            <a:r>
              <a:rPr lang="en-US" dirty="0"/>
              <a:t>Multiple Accounts within the same AWS Region</a:t>
            </a:r>
          </a:p>
        </p:txBody>
      </p:sp>
      <p:sp>
        <p:nvSpPr>
          <p:cNvPr id="7" name="Rectangle 6">
            <a:extLst>
              <a:ext uri="{FF2B5EF4-FFF2-40B4-BE49-F238E27FC236}">
                <a16:creationId xmlns:a16="http://schemas.microsoft.com/office/drawing/2014/main" id="{90647F50-E5DD-9B4F-9B1A-81F419FF4E6B}"/>
              </a:ext>
            </a:extLst>
          </p:cNvPr>
          <p:cNvSpPr/>
          <p:nvPr/>
        </p:nvSpPr>
        <p:spPr>
          <a:xfrm>
            <a:off x="3011054" y="1663700"/>
            <a:ext cx="1765300" cy="1100282"/>
          </a:xfrm>
          <a:prstGeom prst="rect">
            <a:avLst/>
          </a:prstGeom>
          <a:noFill/>
          <a:ln w="12700">
            <a:solidFill>
              <a:srgbClr val="AAB7B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200" dirty="0">
                <a:solidFill>
                  <a:srgbClr val="AAB7B8"/>
                </a:solidFill>
              </a:rPr>
              <a:t>AWS </a:t>
            </a:r>
            <a:r>
              <a:rPr lang="en-US" sz="1200" dirty="0" err="1">
                <a:solidFill>
                  <a:srgbClr val="AAB7B8"/>
                </a:solidFill>
              </a:rPr>
              <a:t>SubAccount</a:t>
            </a:r>
            <a:endParaRPr lang="en-US" sz="1200" dirty="0">
              <a:solidFill>
                <a:srgbClr val="AAB7B8"/>
              </a:solidFill>
            </a:endParaRPr>
          </a:p>
        </p:txBody>
      </p:sp>
      <p:pic>
        <p:nvPicPr>
          <p:cNvPr id="8" name="Graphic 7">
            <a:extLst>
              <a:ext uri="{FF2B5EF4-FFF2-40B4-BE49-F238E27FC236}">
                <a16:creationId xmlns:a16="http://schemas.microsoft.com/office/drawing/2014/main" id="{288BD800-D4C7-BE48-9769-27060A1ED4D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011054" y="1663700"/>
            <a:ext cx="342900" cy="342900"/>
          </a:xfrm>
          <a:prstGeom prst="rect">
            <a:avLst/>
          </a:prstGeom>
        </p:spPr>
      </p:pic>
      <p:sp>
        <p:nvSpPr>
          <p:cNvPr id="11" name="Rectangle 10">
            <a:extLst>
              <a:ext uri="{FF2B5EF4-FFF2-40B4-BE49-F238E27FC236}">
                <a16:creationId xmlns:a16="http://schemas.microsoft.com/office/drawing/2014/main" id="{A3BAF421-AFBD-BA4A-AC31-53E4DE64D448}"/>
              </a:ext>
            </a:extLst>
          </p:cNvPr>
          <p:cNvSpPr/>
          <p:nvPr/>
        </p:nvSpPr>
        <p:spPr>
          <a:xfrm>
            <a:off x="3011054" y="3115542"/>
            <a:ext cx="1765300" cy="1100282"/>
          </a:xfrm>
          <a:prstGeom prst="rect">
            <a:avLst/>
          </a:prstGeom>
          <a:noFill/>
          <a:ln w="12700">
            <a:solidFill>
              <a:srgbClr val="AAB7B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200" dirty="0">
                <a:solidFill>
                  <a:srgbClr val="AAB7B8"/>
                </a:solidFill>
              </a:rPr>
              <a:t>AWS </a:t>
            </a:r>
            <a:r>
              <a:rPr lang="en-US" sz="1200" dirty="0" err="1">
                <a:solidFill>
                  <a:srgbClr val="AAB7B8"/>
                </a:solidFill>
              </a:rPr>
              <a:t>SubAccount</a:t>
            </a:r>
            <a:endParaRPr lang="en-US" sz="1200" dirty="0">
              <a:solidFill>
                <a:srgbClr val="AAB7B8"/>
              </a:solidFill>
            </a:endParaRPr>
          </a:p>
        </p:txBody>
      </p:sp>
      <p:pic>
        <p:nvPicPr>
          <p:cNvPr id="12" name="Graphic 11">
            <a:extLst>
              <a:ext uri="{FF2B5EF4-FFF2-40B4-BE49-F238E27FC236}">
                <a16:creationId xmlns:a16="http://schemas.microsoft.com/office/drawing/2014/main" id="{D14FE44A-6069-F446-BB51-9F53FE36BE6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011054" y="3115542"/>
            <a:ext cx="342900" cy="342900"/>
          </a:xfrm>
          <a:prstGeom prst="rect">
            <a:avLst/>
          </a:prstGeom>
        </p:spPr>
      </p:pic>
      <p:sp>
        <p:nvSpPr>
          <p:cNvPr id="5" name="Rectangle 4">
            <a:extLst>
              <a:ext uri="{FF2B5EF4-FFF2-40B4-BE49-F238E27FC236}">
                <a16:creationId xmlns:a16="http://schemas.microsoft.com/office/drawing/2014/main" id="{8D4C1B49-003C-F04D-90EB-D7C1C3E30C6A}"/>
              </a:ext>
            </a:extLst>
          </p:cNvPr>
          <p:cNvSpPr/>
          <p:nvPr/>
        </p:nvSpPr>
        <p:spPr>
          <a:xfrm>
            <a:off x="456063" y="1663700"/>
            <a:ext cx="1765300" cy="1451842"/>
          </a:xfrm>
          <a:prstGeom prst="rect">
            <a:avLst/>
          </a:prstGeom>
          <a:noFill/>
          <a:ln w="12700">
            <a:solidFill>
              <a:srgbClr val="AAB7B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200" dirty="0">
                <a:solidFill>
                  <a:srgbClr val="AAB7B8"/>
                </a:solidFill>
              </a:rPr>
              <a:t>AWS Master</a:t>
            </a:r>
          </a:p>
        </p:txBody>
      </p:sp>
      <p:pic>
        <p:nvPicPr>
          <p:cNvPr id="6" name="Graphic 5">
            <a:extLst>
              <a:ext uri="{FF2B5EF4-FFF2-40B4-BE49-F238E27FC236}">
                <a16:creationId xmlns:a16="http://schemas.microsoft.com/office/drawing/2014/main" id="{3B378335-B0B0-A14A-8F94-F5FEE186E4E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6063" y="1663700"/>
            <a:ext cx="342900" cy="342900"/>
          </a:xfrm>
          <a:prstGeom prst="rect">
            <a:avLst/>
          </a:prstGeom>
        </p:spPr>
      </p:pic>
      <p:sp>
        <p:nvSpPr>
          <p:cNvPr id="21" name="Freeform 220">
            <a:extLst>
              <a:ext uri="{FF2B5EF4-FFF2-40B4-BE49-F238E27FC236}">
                <a16:creationId xmlns:a16="http://schemas.microsoft.com/office/drawing/2014/main" id="{D9E11F2C-F35C-EE45-B58D-A87B19ADF1B6}"/>
              </a:ext>
            </a:extLst>
          </p:cNvPr>
          <p:cNvSpPr>
            <a:spLocks noEditPoints="1"/>
          </p:cNvSpPr>
          <p:nvPr/>
        </p:nvSpPr>
        <p:spPr bwMode="auto">
          <a:xfrm>
            <a:off x="602095" y="2125904"/>
            <a:ext cx="366829" cy="284239"/>
          </a:xfrm>
          <a:custGeom>
            <a:avLst/>
            <a:gdLst>
              <a:gd name="T0" fmla="*/ 347 w 724"/>
              <a:gd name="T1" fmla="*/ 201 h 561"/>
              <a:gd name="T2" fmla="*/ 308 w 724"/>
              <a:gd name="T3" fmla="*/ 200 h 561"/>
              <a:gd name="T4" fmla="*/ 298 w 724"/>
              <a:gd name="T5" fmla="*/ 177 h 561"/>
              <a:gd name="T6" fmla="*/ 317 w 724"/>
              <a:gd name="T7" fmla="*/ 170 h 561"/>
              <a:gd name="T8" fmla="*/ 345 w 724"/>
              <a:gd name="T9" fmla="*/ 181 h 561"/>
              <a:gd name="T10" fmla="*/ 266 w 724"/>
              <a:gd name="T11" fmla="*/ 201 h 561"/>
              <a:gd name="T12" fmla="*/ 266 w 724"/>
              <a:gd name="T13" fmla="*/ 201 h 561"/>
              <a:gd name="T14" fmla="*/ 481 w 724"/>
              <a:gd name="T15" fmla="*/ 157 h 561"/>
              <a:gd name="T16" fmla="*/ 481 w 724"/>
              <a:gd name="T17" fmla="*/ 201 h 561"/>
              <a:gd name="T18" fmla="*/ 498 w 724"/>
              <a:gd name="T19" fmla="*/ 160 h 561"/>
              <a:gd name="T20" fmla="*/ 446 w 724"/>
              <a:gd name="T21" fmla="*/ 141 h 561"/>
              <a:gd name="T22" fmla="*/ 399 w 724"/>
              <a:gd name="T23" fmla="*/ 139 h 561"/>
              <a:gd name="T24" fmla="*/ 399 w 724"/>
              <a:gd name="T25" fmla="*/ 201 h 561"/>
              <a:gd name="T26" fmla="*/ 406 w 724"/>
              <a:gd name="T27" fmla="*/ 143 h 561"/>
              <a:gd name="T28" fmla="*/ 429 w 724"/>
              <a:gd name="T29" fmla="*/ 160 h 561"/>
              <a:gd name="T30" fmla="*/ 448 w 724"/>
              <a:gd name="T31" fmla="*/ 153 h 561"/>
              <a:gd name="T32" fmla="*/ 255 w 724"/>
              <a:gd name="T33" fmla="*/ 179 h 561"/>
              <a:gd name="T34" fmla="*/ 217 w 724"/>
              <a:gd name="T35" fmla="*/ 202 h 561"/>
              <a:gd name="T36" fmla="*/ 201 w 724"/>
              <a:gd name="T37" fmla="*/ 237 h 561"/>
              <a:gd name="T38" fmla="*/ 201 w 724"/>
              <a:gd name="T39" fmla="*/ 140 h 561"/>
              <a:gd name="T40" fmla="*/ 249 w 724"/>
              <a:gd name="T41" fmla="*/ 137 h 561"/>
              <a:gd name="T42" fmla="*/ 220 w 724"/>
              <a:gd name="T43" fmla="*/ 139 h 561"/>
              <a:gd name="T44" fmla="*/ 220 w 724"/>
              <a:gd name="T45" fmla="*/ 192 h 561"/>
              <a:gd name="T46" fmla="*/ 238 w 724"/>
              <a:gd name="T47" fmla="*/ 164 h 561"/>
              <a:gd name="T48" fmla="*/ 147 w 724"/>
              <a:gd name="T49" fmla="*/ 150 h 561"/>
              <a:gd name="T50" fmla="*/ 166 w 724"/>
              <a:gd name="T51" fmla="*/ 142 h 561"/>
              <a:gd name="T52" fmla="*/ 141 w 724"/>
              <a:gd name="T53" fmla="*/ 129 h 561"/>
              <a:gd name="T54" fmla="*/ 128 w 724"/>
              <a:gd name="T55" fmla="*/ 154 h 561"/>
              <a:gd name="T56" fmla="*/ 148 w 724"/>
              <a:gd name="T57" fmla="*/ 173 h 561"/>
              <a:gd name="T58" fmla="*/ 152 w 724"/>
              <a:gd name="T59" fmla="*/ 189 h 561"/>
              <a:gd name="T60" fmla="*/ 123 w 724"/>
              <a:gd name="T61" fmla="*/ 195 h 561"/>
              <a:gd name="T62" fmla="*/ 166 w 724"/>
              <a:gd name="T63" fmla="*/ 197 h 561"/>
              <a:gd name="T64" fmla="*/ 170 w 724"/>
              <a:gd name="T65" fmla="*/ 170 h 561"/>
              <a:gd name="T66" fmla="*/ 556 w 724"/>
              <a:gd name="T67" fmla="*/ 118 h 561"/>
              <a:gd name="T68" fmla="*/ 549 w 724"/>
              <a:gd name="T69" fmla="*/ 123 h 561"/>
              <a:gd name="T70" fmla="*/ 544 w 724"/>
              <a:gd name="T71" fmla="*/ 118 h 561"/>
              <a:gd name="T72" fmla="*/ 544 w 724"/>
              <a:gd name="T73" fmla="*/ 199 h 561"/>
              <a:gd name="T74" fmla="*/ 544 w 724"/>
              <a:gd name="T75" fmla="*/ 143 h 561"/>
              <a:gd name="T76" fmla="*/ 549 w 724"/>
              <a:gd name="T77" fmla="*/ 114 h 561"/>
              <a:gd name="T78" fmla="*/ 551 w 724"/>
              <a:gd name="T79" fmla="*/ 118 h 561"/>
              <a:gd name="T80" fmla="*/ 551 w 724"/>
              <a:gd name="T81" fmla="*/ 119 h 561"/>
              <a:gd name="T82" fmla="*/ 548 w 724"/>
              <a:gd name="T83" fmla="*/ 117 h 561"/>
              <a:gd name="T84" fmla="*/ 548 w 724"/>
              <a:gd name="T85" fmla="*/ 115 h 561"/>
              <a:gd name="T86" fmla="*/ 96 w 724"/>
              <a:gd name="T87" fmla="*/ 427 h 561"/>
              <a:gd name="T88" fmla="*/ 371 w 724"/>
              <a:gd name="T89" fmla="*/ 411 h 561"/>
              <a:gd name="T90" fmla="*/ 64 w 724"/>
              <a:gd name="T91" fmla="*/ 561 h 561"/>
              <a:gd name="T92" fmla="*/ 660 w 724"/>
              <a:gd name="T93" fmla="*/ 0 h 561"/>
              <a:gd name="T94" fmla="*/ 692 w 724"/>
              <a:gd name="T95" fmla="*/ 284 h 561"/>
              <a:gd name="T96" fmla="*/ 32 w 724"/>
              <a:gd name="T97" fmla="*/ 63 h 561"/>
              <a:gd name="T98" fmla="*/ 32 w 724"/>
              <a:gd name="T99" fmla="*/ 497 h 5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24" h="561">
                <a:moveTo>
                  <a:pt x="347" y="129"/>
                </a:moveTo>
                <a:cubicBezTo>
                  <a:pt x="366" y="129"/>
                  <a:pt x="366" y="129"/>
                  <a:pt x="366" y="129"/>
                </a:cubicBezTo>
                <a:cubicBezTo>
                  <a:pt x="366" y="201"/>
                  <a:pt x="366" y="201"/>
                  <a:pt x="366" y="201"/>
                </a:cubicBezTo>
                <a:cubicBezTo>
                  <a:pt x="347" y="201"/>
                  <a:pt x="347" y="201"/>
                  <a:pt x="347" y="201"/>
                </a:cubicBezTo>
                <a:cubicBezTo>
                  <a:pt x="347" y="192"/>
                  <a:pt x="347" y="192"/>
                  <a:pt x="347" y="192"/>
                </a:cubicBezTo>
                <a:cubicBezTo>
                  <a:pt x="344" y="196"/>
                  <a:pt x="340" y="199"/>
                  <a:pt x="336" y="200"/>
                </a:cubicBezTo>
                <a:cubicBezTo>
                  <a:pt x="332" y="202"/>
                  <a:pt x="328" y="203"/>
                  <a:pt x="323" y="203"/>
                </a:cubicBezTo>
                <a:cubicBezTo>
                  <a:pt x="317" y="203"/>
                  <a:pt x="312" y="202"/>
                  <a:pt x="308" y="200"/>
                </a:cubicBezTo>
                <a:cubicBezTo>
                  <a:pt x="304" y="197"/>
                  <a:pt x="301" y="194"/>
                  <a:pt x="300" y="190"/>
                </a:cubicBezTo>
                <a:cubicBezTo>
                  <a:pt x="299" y="188"/>
                  <a:pt x="299" y="187"/>
                  <a:pt x="299" y="186"/>
                </a:cubicBezTo>
                <a:cubicBezTo>
                  <a:pt x="298" y="185"/>
                  <a:pt x="298" y="184"/>
                  <a:pt x="298" y="182"/>
                </a:cubicBezTo>
                <a:cubicBezTo>
                  <a:pt x="298" y="181"/>
                  <a:pt x="298" y="179"/>
                  <a:pt x="298" y="177"/>
                </a:cubicBezTo>
                <a:cubicBezTo>
                  <a:pt x="298" y="175"/>
                  <a:pt x="297" y="173"/>
                  <a:pt x="297" y="170"/>
                </a:cubicBezTo>
                <a:cubicBezTo>
                  <a:pt x="297" y="129"/>
                  <a:pt x="297" y="129"/>
                  <a:pt x="297" y="129"/>
                </a:cubicBezTo>
                <a:cubicBezTo>
                  <a:pt x="317" y="129"/>
                  <a:pt x="317" y="129"/>
                  <a:pt x="317" y="129"/>
                </a:cubicBezTo>
                <a:cubicBezTo>
                  <a:pt x="317" y="170"/>
                  <a:pt x="317" y="170"/>
                  <a:pt x="317" y="170"/>
                </a:cubicBezTo>
                <a:cubicBezTo>
                  <a:pt x="317" y="174"/>
                  <a:pt x="317" y="177"/>
                  <a:pt x="317" y="179"/>
                </a:cubicBezTo>
                <a:cubicBezTo>
                  <a:pt x="317" y="181"/>
                  <a:pt x="318" y="182"/>
                  <a:pt x="319" y="184"/>
                </a:cubicBezTo>
                <a:cubicBezTo>
                  <a:pt x="321" y="188"/>
                  <a:pt x="325" y="190"/>
                  <a:pt x="331" y="190"/>
                </a:cubicBezTo>
                <a:cubicBezTo>
                  <a:pt x="338" y="190"/>
                  <a:pt x="343" y="187"/>
                  <a:pt x="345" y="181"/>
                </a:cubicBezTo>
                <a:cubicBezTo>
                  <a:pt x="346" y="179"/>
                  <a:pt x="347" y="178"/>
                  <a:pt x="347" y="176"/>
                </a:cubicBezTo>
                <a:cubicBezTo>
                  <a:pt x="347" y="174"/>
                  <a:pt x="347" y="171"/>
                  <a:pt x="347" y="168"/>
                </a:cubicBezTo>
                <a:lnTo>
                  <a:pt x="347" y="129"/>
                </a:lnTo>
                <a:close/>
                <a:moveTo>
                  <a:pt x="266" y="201"/>
                </a:moveTo>
                <a:cubicBezTo>
                  <a:pt x="285" y="201"/>
                  <a:pt x="285" y="201"/>
                  <a:pt x="285" y="201"/>
                </a:cubicBezTo>
                <a:cubicBezTo>
                  <a:pt x="285" y="95"/>
                  <a:pt x="285" y="95"/>
                  <a:pt x="285" y="95"/>
                </a:cubicBezTo>
                <a:cubicBezTo>
                  <a:pt x="266" y="95"/>
                  <a:pt x="266" y="95"/>
                  <a:pt x="266" y="95"/>
                </a:cubicBezTo>
                <a:lnTo>
                  <a:pt x="266" y="201"/>
                </a:lnTo>
                <a:close/>
                <a:moveTo>
                  <a:pt x="523" y="134"/>
                </a:moveTo>
                <a:cubicBezTo>
                  <a:pt x="508" y="128"/>
                  <a:pt x="508" y="128"/>
                  <a:pt x="508" y="128"/>
                </a:cubicBezTo>
                <a:cubicBezTo>
                  <a:pt x="483" y="157"/>
                  <a:pt x="483" y="157"/>
                  <a:pt x="483" y="157"/>
                </a:cubicBezTo>
                <a:cubicBezTo>
                  <a:pt x="481" y="157"/>
                  <a:pt x="481" y="157"/>
                  <a:pt x="481" y="157"/>
                </a:cubicBezTo>
                <a:cubicBezTo>
                  <a:pt x="481" y="95"/>
                  <a:pt x="481" y="95"/>
                  <a:pt x="481" y="95"/>
                </a:cubicBezTo>
                <a:cubicBezTo>
                  <a:pt x="462" y="95"/>
                  <a:pt x="462" y="95"/>
                  <a:pt x="462" y="95"/>
                </a:cubicBezTo>
                <a:cubicBezTo>
                  <a:pt x="462" y="201"/>
                  <a:pt x="462" y="201"/>
                  <a:pt x="462" y="201"/>
                </a:cubicBezTo>
                <a:cubicBezTo>
                  <a:pt x="481" y="201"/>
                  <a:pt x="481" y="201"/>
                  <a:pt x="481" y="201"/>
                </a:cubicBezTo>
                <a:cubicBezTo>
                  <a:pt x="481" y="163"/>
                  <a:pt x="481" y="163"/>
                  <a:pt x="481" y="163"/>
                </a:cubicBezTo>
                <a:cubicBezTo>
                  <a:pt x="510" y="203"/>
                  <a:pt x="510" y="203"/>
                  <a:pt x="510" y="203"/>
                </a:cubicBezTo>
                <a:cubicBezTo>
                  <a:pt x="527" y="196"/>
                  <a:pt x="527" y="196"/>
                  <a:pt x="527" y="196"/>
                </a:cubicBezTo>
                <a:cubicBezTo>
                  <a:pt x="498" y="160"/>
                  <a:pt x="498" y="160"/>
                  <a:pt x="498" y="160"/>
                </a:cubicBezTo>
                <a:lnTo>
                  <a:pt x="523" y="134"/>
                </a:lnTo>
                <a:close/>
                <a:moveTo>
                  <a:pt x="448" y="148"/>
                </a:moveTo>
                <a:cubicBezTo>
                  <a:pt x="448" y="146"/>
                  <a:pt x="448" y="145"/>
                  <a:pt x="447" y="144"/>
                </a:cubicBezTo>
                <a:cubicBezTo>
                  <a:pt x="447" y="143"/>
                  <a:pt x="447" y="142"/>
                  <a:pt x="446" y="141"/>
                </a:cubicBezTo>
                <a:cubicBezTo>
                  <a:pt x="445" y="137"/>
                  <a:pt x="442" y="133"/>
                  <a:pt x="438" y="131"/>
                </a:cubicBezTo>
                <a:cubicBezTo>
                  <a:pt x="434" y="128"/>
                  <a:pt x="429" y="127"/>
                  <a:pt x="423" y="127"/>
                </a:cubicBezTo>
                <a:cubicBezTo>
                  <a:pt x="418" y="127"/>
                  <a:pt x="414" y="128"/>
                  <a:pt x="410" y="130"/>
                </a:cubicBezTo>
                <a:cubicBezTo>
                  <a:pt x="406" y="132"/>
                  <a:pt x="402" y="135"/>
                  <a:pt x="399" y="139"/>
                </a:cubicBezTo>
                <a:cubicBezTo>
                  <a:pt x="399" y="129"/>
                  <a:pt x="399" y="129"/>
                  <a:pt x="399" y="129"/>
                </a:cubicBezTo>
                <a:cubicBezTo>
                  <a:pt x="379" y="129"/>
                  <a:pt x="379" y="129"/>
                  <a:pt x="379" y="129"/>
                </a:cubicBezTo>
                <a:cubicBezTo>
                  <a:pt x="379" y="201"/>
                  <a:pt x="379" y="201"/>
                  <a:pt x="379" y="201"/>
                </a:cubicBezTo>
                <a:cubicBezTo>
                  <a:pt x="399" y="201"/>
                  <a:pt x="399" y="201"/>
                  <a:pt x="399" y="201"/>
                </a:cubicBezTo>
                <a:cubicBezTo>
                  <a:pt x="399" y="162"/>
                  <a:pt x="399" y="162"/>
                  <a:pt x="399" y="162"/>
                </a:cubicBezTo>
                <a:cubicBezTo>
                  <a:pt x="399" y="159"/>
                  <a:pt x="399" y="156"/>
                  <a:pt x="399" y="154"/>
                </a:cubicBezTo>
                <a:cubicBezTo>
                  <a:pt x="399" y="153"/>
                  <a:pt x="400" y="151"/>
                  <a:pt x="400" y="149"/>
                </a:cubicBezTo>
                <a:cubicBezTo>
                  <a:pt x="402" y="146"/>
                  <a:pt x="404" y="144"/>
                  <a:pt x="406" y="143"/>
                </a:cubicBezTo>
                <a:cubicBezTo>
                  <a:pt x="409" y="141"/>
                  <a:pt x="412" y="140"/>
                  <a:pt x="415" y="140"/>
                </a:cubicBezTo>
                <a:cubicBezTo>
                  <a:pt x="421" y="140"/>
                  <a:pt x="425" y="142"/>
                  <a:pt x="427" y="146"/>
                </a:cubicBezTo>
                <a:cubicBezTo>
                  <a:pt x="428" y="148"/>
                  <a:pt x="429" y="150"/>
                  <a:pt x="429" y="152"/>
                </a:cubicBezTo>
                <a:cubicBezTo>
                  <a:pt x="429" y="153"/>
                  <a:pt x="429" y="156"/>
                  <a:pt x="429" y="160"/>
                </a:cubicBezTo>
                <a:cubicBezTo>
                  <a:pt x="429" y="201"/>
                  <a:pt x="429" y="201"/>
                  <a:pt x="429" y="201"/>
                </a:cubicBezTo>
                <a:cubicBezTo>
                  <a:pt x="448" y="201"/>
                  <a:pt x="448" y="201"/>
                  <a:pt x="448" y="201"/>
                </a:cubicBezTo>
                <a:cubicBezTo>
                  <a:pt x="448" y="160"/>
                  <a:pt x="448" y="160"/>
                  <a:pt x="448" y="160"/>
                </a:cubicBezTo>
                <a:cubicBezTo>
                  <a:pt x="448" y="157"/>
                  <a:pt x="448" y="155"/>
                  <a:pt x="448" y="153"/>
                </a:cubicBezTo>
                <a:cubicBezTo>
                  <a:pt x="448" y="151"/>
                  <a:pt x="448" y="149"/>
                  <a:pt x="448" y="148"/>
                </a:cubicBezTo>
                <a:close/>
                <a:moveTo>
                  <a:pt x="255" y="149"/>
                </a:moveTo>
                <a:cubicBezTo>
                  <a:pt x="257" y="153"/>
                  <a:pt x="258" y="158"/>
                  <a:pt x="258" y="164"/>
                </a:cubicBezTo>
                <a:cubicBezTo>
                  <a:pt x="258" y="169"/>
                  <a:pt x="257" y="174"/>
                  <a:pt x="255" y="179"/>
                </a:cubicBezTo>
                <a:cubicBezTo>
                  <a:pt x="253" y="184"/>
                  <a:pt x="251" y="188"/>
                  <a:pt x="248" y="192"/>
                </a:cubicBezTo>
                <a:cubicBezTo>
                  <a:pt x="245" y="195"/>
                  <a:pt x="241" y="198"/>
                  <a:pt x="237" y="200"/>
                </a:cubicBezTo>
                <a:cubicBezTo>
                  <a:pt x="233" y="202"/>
                  <a:pt x="228" y="203"/>
                  <a:pt x="223" y="203"/>
                </a:cubicBezTo>
                <a:cubicBezTo>
                  <a:pt x="221" y="203"/>
                  <a:pt x="219" y="203"/>
                  <a:pt x="217" y="202"/>
                </a:cubicBezTo>
                <a:cubicBezTo>
                  <a:pt x="215" y="202"/>
                  <a:pt x="213" y="201"/>
                  <a:pt x="211" y="200"/>
                </a:cubicBezTo>
                <a:cubicBezTo>
                  <a:pt x="210" y="200"/>
                  <a:pt x="208" y="198"/>
                  <a:pt x="206" y="197"/>
                </a:cubicBezTo>
                <a:cubicBezTo>
                  <a:pt x="205" y="195"/>
                  <a:pt x="203" y="194"/>
                  <a:pt x="201" y="192"/>
                </a:cubicBezTo>
                <a:cubicBezTo>
                  <a:pt x="201" y="237"/>
                  <a:pt x="201" y="237"/>
                  <a:pt x="201" y="237"/>
                </a:cubicBezTo>
                <a:cubicBezTo>
                  <a:pt x="182" y="237"/>
                  <a:pt x="182" y="237"/>
                  <a:pt x="182" y="237"/>
                </a:cubicBezTo>
                <a:cubicBezTo>
                  <a:pt x="182" y="129"/>
                  <a:pt x="182" y="129"/>
                  <a:pt x="182" y="129"/>
                </a:cubicBezTo>
                <a:cubicBezTo>
                  <a:pt x="201" y="129"/>
                  <a:pt x="201" y="129"/>
                  <a:pt x="201" y="129"/>
                </a:cubicBezTo>
                <a:cubicBezTo>
                  <a:pt x="201" y="140"/>
                  <a:pt x="201" y="140"/>
                  <a:pt x="201" y="140"/>
                </a:cubicBezTo>
                <a:cubicBezTo>
                  <a:pt x="204" y="135"/>
                  <a:pt x="208" y="132"/>
                  <a:pt x="212" y="130"/>
                </a:cubicBezTo>
                <a:cubicBezTo>
                  <a:pt x="216" y="128"/>
                  <a:pt x="221" y="127"/>
                  <a:pt x="226" y="127"/>
                </a:cubicBezTo>
                <a:cubicBezTo>
                  <a:pt x="230" y="127"/>
                  <a:pt x="235" y="128"/>
                  <a:pt x="239" y="130"/>
                </a:cubicBezTo>
                <a:cubicBezTo>
                  <a:pt x="243" y="132"/>
                  <a:pt x="246" y="134"/>
                  <a:pt x="249" y="137"/>
                </a:cubicBezTo>
                <a:cubicBezTo>
                  <a:pt x="252" y="141"/>
                  <a:pt x="254" y="144"/>
                  <a:pt x="255" y="149"/>
                </a:cubicBezTo>
                <a:close/>
                <a:moveTo>
                  <a:pt x="238" y="164"/>
                </a:moveTo>
                <a:cubicBezTo>
                  <a:pt x="238" y="156"/>
                  <a:pt x="236" y="150"/>
                  <a:pt x="233" y="146"/>
                </a:cubicBezTo>
                <a:cubicBezTo>
                  <a:pt x="230" y="141"/>
                  <a:pt x="225" y="139"/>
                  <a:pt x="220" y="139"/>
                </a:cubicBezTo>
                <a:cubicBezTo>
                  <a:pt x="214" y="139"/>
                  <a:pt x="209" y="141"/>
                  <a:pt x="206" y="146"/>
                </a:cubicBezTo>
                <a:cubicBezTo>
                  <a:pt x="202" y="151"/>
                  <a:pt x="201" y="157"/>
                  <a:pt x="201" y="166"/>
                </a:cubicBezTo>
                <a:cubicBezTo>
                  <a:pt x="201" y="174"/>
                  <a:pt x="202" y="180"/>
                  <a:pt x="206" y="185"/>
                </a:cubicBezTo>
                <a:cubicBezTo>
                  <a:pt x="209" y="189"/>
                  <a:pt x="214" y="192"/>
                  <a:pt x="220" y="192"/>
                </a:cubicBezTo>
                <a:cubicBezTo>
                  <a:pt x="223" y="192"/>
                  <a:pt x="226" y="191"/>
                  <a:pt x="228" y="189"/>
                </a:cubicBezTo>
                <a:cubicBezTo>
                  <a:pt x="230" y="187"/>
                  <a:pt x="232" y="185"/>
                  <a:pt x="234" y="182"/>
                </a:cubicBezTo>
                <a:cubicBezTo>
                  <a:pt x="235" y="180"/>
                  <a:pt x="236" y="177"/>
                  <a:pt x="237" y="173"/>
                </a:cubicBezTo>
                <a:cubicBezTo>
                  <a:pt x="237" y="170"/>
                  <a:pt x="238" y="167"/>
                  <a:pt x="238" y="164"/>
                </a:cubicBezTo>
                <a:close/>
                <a:moveTo>
                  <a:pt x="170" y="170"/>
                </a:moveTo>
                <a:cubicBezTo>
                  <a:pt x="169" y="168"/>
                  <a:pt x="167" y="166"/>
                  <a:pt x="164" y="164"/>
                </a:cubicBezTo>
                <a:cubicBezTo>
                  <a:pt x="162" y="162"/>
                  <a:pt x="159" y="160"/>
                  <a:pt x="155" y="157"/>
                </a:cubicBezTo>
                <a:cubicBezTo>
                  <a:pt x="151" y="154"/>
                  <a:pt x="149" y="152"/>
                  <a:pt x="147" y="150"/>
                </a:cubicBezTo>
                <a:cubicBezTo>
                  <a:pt x="146" y="149"/>
                  <a:pt x="145" y="147"/>
                  <a:pt x="145" y="145"/>
                </a:cubicBezTo>
                <a:cubicBezTo>
                  <a:pt x="145" y="143"/>
                  <a:pt x="146" y="142"/>
                  <a:pt x="148" y="140"/>
                </a:cubicBezTo>
                <a:cubicBezTo>
                  <a:pt x="149" y="139"/>
                  <a:pt x="152" y="138"/>
                  <a:pt x="154" y="138"/>
                </a:cubicBezTo>
                <a:cubicBezTo>
                  <a:pt x="158" y="138"/>
                  <a:pt x="162" y="140"/>
                  <a:pt x="166" y="142"/>
                </a:cubicBezTo>
                <a:cubicBezTo>
                  <a:pt x="172" y="133"/>
                  <a:pt x="172" y="133"/>
                  <a:pt x="172" y="133"/>
                </a:cubicBezTo>
                <a:cubicBezTo>
                  <a:pt x="169" y="131"/>
                  <a:pt x="166" y="130"/>
                  <a:pt x="162" y="129"/>
                </a:cubicBezTo>
                <a:cubicBezTo>
                  <a:pt x="159" y="128"/>
                  <a:pt x="155" y="127"/>
                  <a:pt x="151" y="127"/>
                </a:cubicBezTo>
                <a:cubicBezTo>
                  <a:pt x="148" y="127"/>
                  <a:pt x="144" y="128"/>
                  <a:pt x="141" y="129"/>
                </a:cubicBezTo>
                <a:cubicBezTo>
                  <a:pt x="138" y="130"/>
                  <a:pt x="136" y="131"/>
                  <a:pt x="134" y="133"/>
                </a:cubicBezTo>
                <a:cubicBezTo>
                  <a:pt x="131" y="135"/>
                  <a:pt x="130" y="137"/>
                  <a:pt x="129" y="139"/>
                </a:cubicBezTo>
                <a:cubicBezTo>
                  <a:pt x="127" y="142"/>
                  <a:pt x="127" y="144"/>
                  <a:pt x="127" y="147"/>
                </a:cubicBezTo>
                <a:cubicBezTo>
                  <a:pt x="127" y="150"/>
                  <a:pt x="127" y="152"/>
                  <a:pt x="128" y="154"/>
                </a:cubicBezTo>
                <a:cubicBezTo>
                  <a:pt x="129" y="156"/>
                  <a:pt x="130" y="158"/>
                  <a:pt x="132" y="160"/>
                </a:cubicBezTo>
                <a:cubicBezTo>
                  <a:pt x="133" y="161"/>
                  <a:pt x="135" y="163"/>
                  <a:pt x="137" y="164"/>
                </a:cubicBezTo>
                <a:cubicBezTo>
                  <a:pt x="138" y="166"/>
                  <a:pt x="140" y="167"/>
                  <a:pt x="142" y="168"/>
                </a:cubicBezTo>
                <a:cubicBezTo>
                  <a:pt x="145" y="170"/>
                  <a:pt x="147" y="172"/>
                  <a:pt x="148" y="173"/>
                </a:cubicBezTo>
                <a:cubicBezTo>
                  <a:pt x="150" y="174"/>
                  <a:pt x="151" y="176"/>
                  <a:pt x="152" y="177"/>
                </a:cubicBezTo>
                <a:cubicBezTo>
                  <a:pt x="153" y="178"/>
                  <a:pt x="154" y="179"/>
                  <a:pt x="154" y="180"/>
                </a:cubicBezTo>
                <a:cubicBezTo>
                  <a:pt x="154" y="181"/>
                  <a:pt x="154" y="182"/>
                  <a:pt x="154" y="183"/>
                </a:cubicBezTo>
                <a:cubicBezTo>
                  <a:pt x="154" y="186"/>
                  <a:pt x="154" y="188"/>
                  <a:pt x="152" y="189"/>
                </a:cubicBezTo>
                <a:cubicBezTo>
                  <a:pt x="150" y="191"/>
                  <a:pt x="147" y="192"/>
                  <a:pt x="144" y="192"/>
                </a:cubicBezTo>
                <a:cubicBezTo>
                  <a:pt x="142" y="192"/>
                  <a:pt x="139" y="191"/>
                  <a:pt x="137" y="190"/>
                </a:cubicBezTo>
                <a:cubicBezTo>
                  <a:pt x="134" y="189"/>
                  <a:pt x="132" y="187"/>
                  <a:pt x="129" y="185"/>
                </a:cubicBezTo>
                <a:cubicBezTo>
                  <a:pt x="123" y="195"/>
                  <a:pt x="123" y="195"/>
                  <a:pt x="123" y="195"/>
                </a:cubicBezTo>
                <a:cubicBezTo>
                  <a:pt x="126" y="198"/>
                  <a:pt x="130" y="200"/>
                  <a:pt x="134" y="201"/>
                </a:cubicBezTo>
                <a:cubicBezTo>
                  <a:pt x="138" y="202"/>
                  <a:pt x="142" y="203"/>
                  <a:pt x="147" y="203"/>
                </a:cubicBezTo>
                <a:cubicBezTo>
                  <a:pt x="150" y="203"/>
                  <a:pt x="154" y="202"/>
                  <a:pt x="157" y="201"/>
                </a:cubicBezTo>
                <a:cubicBezTo>
                  <a:pt x="161" y="200"/>
                  <a:pt x="164" y="199"/>
                  <a:pt x="166" y="197"/>
                </a:cubicBezTo>
                <a:cubicBezTo>
                  <a:pt x="168" y="195"/>
                  <a:pt x="170" y="193"/>
                  <a:pt x="172" y="190"/>
                </a:cubicBezTo>
                <a:cubicBezTo>
                  <a:pt x="173" y="187"/>
                  <a:pt x="174" y="184"/>
                  <a:pt x="174" y="181"/>
                </a:cubicBezTo>
                <a:cubicBezTo>
                  <a:pt x="174" y="179"/>
                  <a:pt x="173" y="177"/>
                  <a:pt x="173" y="175"/>
                </a:cubicBezTo>
                <a:cubicBezTo>
                  <a:pt x="172" y="173"/>
                  <a:pt x="171" y="172"/>
                  <a:pt x="170" y="170"/>
                </a:cubicBezTo>
                <a:close/>
                <a:moveTo>
                  <a:pt x="543" y="118"/>
                </a:moveTo>
                <a:cubicBezTo>
                  <a:pt x="543" y="114"/>
                  <a:pt x="546" y="111"/>
                  <a:pt x="549" y="111"/>
                </a:cubicBezTo>
                <a:cubicBezTo>
                  <a:pt x="549" y="111"/>
                  <a:pt x="549" y="111"/>
                  <a:pt x="549" y="111"/>
                </a:cubicBezTo>
                <a:cubicBezTo>
                  <a:pt x="553" y="111"/>
                  <a:pt x="556" y="114"/>
                  <a:pt x="556" y="118"/>
                </a:cubicBezTo>
                <a:cubicBezTo>
                  <a:pt x="556" y="121"/>
                  <a:pt x="553" y="124"/>
                  <a:pt x="549" y="124"/>
                </a:cubicBezTo>
                <a:cubicBezTo>
                  <a:pt x="546" y="124"/>
                  <a:pt x="543" y="121"/>
                  <a:pt x="543" y="118"/>
                </a:cubicBezTo>
                <a:close/>
                <a:moveTo>
                  <a:pt x="544" y="118"/>
                </a:moveTo>
                <a:cubicBezTo>
                  <a:pt x="544" y="121"/>
                  <a:pt x="547" y="123"/>
                  <a:pt x="549" y="123"/>
                </a:cubicBezTo>
                <a:cubicBezTo>
                  <a:pt x="552" y="123"/>
                  <a:pt x="555" y="121"/>
                  <a:pt x="555" y="118"/>
                </a:cubicBezTo>
                <a:cubicBezTo>
                  <a:pt x="555" y="114"/>
                  <a:pt x="552" y="112"/>
                  <a:pt x="549" y="112"/>
                </a:cubicBezTo>
                <a:cubicBezTo>
                  <a:pt x="549" y="112"/>
                  <a:pt x="549" y="112"/>
                  <a:pt x="549" y="112"/>
                </a:cubicBezTo>
                <a:cubicBezTo>
                  <a:pt x="547" y="112"/>
                  <a:pt x="544" y="114"/>
                  <a:pt x="544" y="118"/>
                </a:cubicBezTo>
                <a:close/>
                <a:moveTo>
                  <a:pt x="544" y="143"/>
                </a:moveTo>
                <a:cubicBezTo>
                  <a:pt x="589" y="164"/>
                  <a:pt x="589" y="164"/>
                  <a:pt x="589" y="164"/>
                </a:cubicBezTo>
                <a:cubicBezTo>
                  <a:pt x="544" y="187"/>
                  <a:pt x="544" y="187"/>
                  <a:pt x="544" y="187"/>
                </a:cubicBezTo>
                <a:cubicBezTo>
                  <a:pt x="544" y="199"/>
                  <a:pt x="544" y="199"/>
                  <a:pt x="544" y="199"/>
                </a:cubicBezTo>
                <a:cubicBezTo>
                  <a:pt x="602" y="171"/>
                  <a:pt x="602" y="171"/>
                  <a:pt x="602" y="171"/>
                </a:cubicBezTo>
                <a:cubicBezTo>
                  <a:pt x="602" y="159"/>
                  <a:pt x="602" y="159"/>
                  <a:pt x="602" y="159"/>
                </a:cubicBezTo>
                <a:cubicBezTo>
                  <a:pt x="544" y="130"/>
                  <a:pt x="544" y="130"/>
                  <a:pt x="544" y="130"/>
                </a:cubicBezTo>
                <a:lnTo>
                  <a:pt x="544" y="143"/>
                </a:lnTo>
                <a:close/>
                <a:moveTo>
                  <a:pt x="548" y="121"/>
                </a:moveTo>
                <a:cubicBezTo>
                  <a:pt x="547" y="121"/>
                  <a:pt x="547" y="121"/>
                  <a:pt x="547" y="121"/>
                </a:cubicBezTo>
                <a:cubicBezTo>
                  <a:pt x="547" y="114"/>
                  <a:pt x="547" y="114"/>
                  <a:pt x="547" y="114"/>
                </a:cubicBezTo>
                <a:cubicBezTo>
                  <a:pt x="548" y="114"/>
                  <a:pt x="548" y="114"/>
                  <a:pt x="549" y="114"/>
                </a:cubicBezTo>
                <a:cubicBezTo>
                  <a:pt x="550" y="114"/>
                  <a:pt x="551" y="114"/>
                  <a:pt x="551" y="114"/>
                </a:cubicBezTo>
                <a:cubicBezTo>
                  <a:pt x="552" y="115"/>
                  <a:pt x="552" y="115"/>
                  <a:pt x="552" y="116"/>
                </a:cubicBezTo>
                <a:cubicBezTo>
                  <a:pt x="552" y="117"/>
                  <a:pt x="551" y="117"/>
                  <a:pt x="551" y="118"/>
                </a:cubicBezTo>
                <a:cubicBezTo>
                  <a:pt x="551" y="118"/>
                  <a:pt x="551" y="118"/>
                  <a:pt x="551" y="118"/>
                </a:cubicBezTo>
                <a:cubicBezTo>
                  <a:pt x="551" y="118"/>
                  <a:pt x="552" y="118"/>
                  <a:pt x="552" y="119"/>
                </a:cubicBezTo>
                <a:cubicBezTo>
                  <a:pt x="552" y="121"/>
                  <a:pt x="552" y="121"/>
                  <a:pt x="552" y="121"/>
                </a:cubicBezTo>
                <a:cubicBezTo>
                  <a:pt x="551" y="121"/>
                  <a:pt x="551" y="121"/>
                  <a:pt x="551" y="121"/>
                </a:cubicBezTo>
                <a:cubicBezTo>
                  <a:pt x="551" y="121"/>
                  <a:pt x="551" y="120"/>
                  <a:pt x="551" y="119"/>
                </a:cubicBezTo>
                <a:cubicBezTo>
                  <a:pt x="550" y="119"/>
                  <a:pt x="550" y="118"/>
                  <a:pt x="549" y="118"/>
                </a:cubicBezTo>
                <a:cubicBezTo>
                  <a:pt x="548" y="118"/>
                  <a:pt x="548" y="118"/>
                  <a:pt x="548" y="118"/>
                </a:cubicBezTo>
                <a:lnTo>
                  <a:pt x="548" y="121"/>
                </a:lnTo>
                <a:close/>
                <a:moveTo>
                  <a:pt x="548" y="117"/>
                </a:moveTo>
                <a:cubicBezTo>
                  <a:pt x="549" y="117"/>
                  <a:pt x="549" y="117"/>
                  <a:pt x="549" y="117"/>
                </a:cubicBezTo>
                <a:cubicBezTo>
                  <a:pt x="550" y="117"/>
                  <a:pt x="551" y="117"/>
                  <a:pt x="551" y="116"/>
                </a:cubicBezTo>
                <a:cubicBezTo>
                  <a:pt x="551" y="115"/>
                  <a:pt x="550" y="115"/>
                  <a:pt x="549" y="115"/>
                </a:cubicBezTo>
                <a:cubicBezTo>
                  <a:pt x="549" y="115"/>
                  <a:pt x="548" y="115"/>
                  <a:pt x="548" y="115"/>
                </a:cubicBezTo>
                <a:lnTo>
                  <a:pt x="548" y="117"/>
                </a:lnTo>
                <a:close/>
                <a:moveTo>
                  <a:pt x="371" y="411"/>
                </a:moveTo>
                <a:cubicBezTo>
                  <a:pt x="112" y="411"/>
                  <a:pt x="112" y="411"/>
                  <a:pt x="112" y="411"/>
                </a:cubicBezTo>
                <a:cubicBezTo>
                  <a:pt x="103" y="411"/>
                  <a:pt x="96" y="418"/>
                  <a:pt x="96" y="427"/>
                </a:cubicBezTo>
                <a:cubicBezTo>
                  <a:pt x="96" y="436"/>
                  <a:pt x="103" y="443"/>
                  <a:pt x="112" y="443"/>
                </a:cubicBezTo>
                <a:cubicBezTo>
                  <a:pt x="371" y="443"/>
                  <a:pt x="371" y="443"/>
                  <a:pt x="371" y="443"/>
                </a:cubicBezTo>
                <a:cubicBezTo>
                  <a:pt x="380" y="443"/>
                  <a:pt x="387" y="436"/>
                  <a:pt x="387" y="427"/>
                </a:cubicBezTo>
                <a:cubicBezTo>
                  <a:pt x="387" y="418"/>
                  <a:pt x="380" y="411"/>
                  <a:pt x="371" y="411"/>
                </a:cubicBezTo>
                <a:close/>
                <a:moveTo>
                  <a:pt x="724" y="63"/>
                </a:moveTo>
                <a:cubicBezTo>
                  <a:pt x="724" y="497"/>
                  <a:pt x="724" y="497"/>
                  <a:pt x="724" y="497"/>
                </a:cubicBezTo>
                <a:cubicBezTo>
                  <a:pt x="724" y="532"/>
                  <a:pt x="695" y="561"/>
                  <a:pt x="660" y="561"/>
                </a:cubicBezTo>
                <a:cubicBezTo>
                  <a:pt x="64" y="561"/>
                  <a:pt x="64" y="561"/>
                  <a:pt x="64" y="561"/>
                </a:cubicBezTo>
                <a:cubicBezTo>
                  <a:pt x="29" y="561"/>
                  <a:pt x="0" y="532"/>
                  <a:pt x="0" y="497"/>
                </a:cubicBezTo>
                <a:cubicBezTo>
                  <a:pt x="0" y="63"/>
                  <a:pt x="0" y="63"/>
                  <a:pt x="0" y="63"/>
                </a:cubicBezTo>
                <a:cubicBezTo>
                  <a:pt x="0" y="28"/>
                  <a:pt x="29" y="0"/>
                  <a:pt x="64" y="0"/>
                </a:cubicBezTo>
                <a:cubicBezTo>
                  <a:pt x="660" y="0"/>
                  <a:pt x="660" y="0"/>
                  <a:pt x="660" y="0"/>
                </a:cubicBezTo>
                <a:cubicBezTo>
                  <a:pt x="695" y="0"/>
                  <a:pt x="724" y="28"/>
                  <a:pt x="724" y="63"/>
                </a:cubicBezTo>
                <a:close/>
                <a:moveTo>
                  <a:pt x="32" y="63"/>
                </a:moveTo>
                <a:cubicBezTo>
                  <a:pt x="32" y="284"/>
                  <a:pt x="32" y="284"/>
                  <a:pt x="32" y="284"/>
                </a:cubicBezTo>
                <a:cubicBezTo>
                  <a:pt x="692" y="284"/>
                  <a:pt x="692" y="284"/>
                  <a:pt x="692" y="284"/>
                </a:cubicBezTo>
                <a:cubicBezTo>
                  <a:pt x="692" y="63"/>
                  <a:pt x="692" y="63"/>
                  <a:pt x="692" y="63"/>
                </a:cubicBezTo>
                <a:cubicBezTo>
                  <a:pt x="692" y="46"/>
                  <a:pt x="678" y="32"/>
                  <a:pt x="660" y="32"/>
                </a:cubicBezTo>
                <a:cubicBezTo>
                  <a:pt x="64" y="32"/>
                  <a:pt x="64" y="32"/>
                  <a:pt x="64" y="32"/>
                </a:cubicBezTo>
                <a:cubicBezTo>
                  <a:pt x="46" y="32"/>
                  <a:pt x="32" y="46"/>
                  <a:pt x="32" y="63"/>
                </a:cubicBezTo>
                <a:close/>
                <a:moveTo>
                  <a:pt x="692" y="497"/>
                </a:moveTo>
                <a:cubicBezTo>
                  <a:pt x="692" y="316"/>
                  <a:pt x="692" y="316"/>
                  <a:pt x="692" y="316"/>
                </a:cubicBezTo>
                <a:cubicBezTo>
                  <a:pt x="32" y="316"/>
                  <a:pt x="32" y="316"/>
                  <a:pt x="32" y="316"/>
                </a:cubicBezTo>
                <a:cubicBezTo>
                  <a:pt x="32" y="497"/>
                  <a:pt x="32" y="497"/>
                  <a:pt x="32" y="497"/>
                </a:cubicBezTo>
                <a:cubicBezTo>
                  <a:pt x="32" y="515"/>
                  <a:pt x="46" y="529"/>
                  <a:pt x="64" y="529"/>
                </a:cubicBezTo>
                <a:cubicBezTo>
                  <a:pt x="660" y="529"/>
                  <a:pt x="660" y="529"/>
                  <a:pt x="660" y="529"/>
                </a:cubicBezTo>
                <a:cubicBezTo>
                  <a:pt x="678" y="529"/>
                  <a:pt x="692" y="515"/>
                  <a:pt x="692" y="497"/>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100">
              <a:solidFill>
                <a:srgbClr val="000000"/>
              </a:solidFill>
            </a:endParaRPr>
          </a:p>
        </p:txBody>
      </p:sp>
      <p:sp>
        <p:nvSpPr>
          <p:cNvPr id="22" name="Freeform 220">
            <a:extLst>
              <a:ext uri="{FF2B5EF4-FFF2-40B4-BE49-F238E27FC236}">
                <a16:creationId xmlns:a16="http://schemas.microsoft.com/office/drawing/2014/main" id="{056E54C6-BE21-4F4C-A8E7-7378676743B3}"/>
              </a:ext>
            </a:extLst>
          </p:cNvPr>
          <p:cNvSpPr>
            <a:spLocks noEditPoints="1"/>
          </p:cNvSpPr>
          <p:nvPr/>
        </p:nvSpPr>
        <p:spPr bwMode="auto">
          <a:xfrm>
            <a:off x="1129880" y="2125903"/>
            <a:ext cx="366829" cy="284239"/>
          </a:xfrm>
          <a:custGeom>
            <a:avLst/>
            <a:gdLst>
              <a:gd name="T0" fmla="*/ 347 w 724"/>
              <a:gd name="T1" fmla="*/ 201 h 561"/>
              <a:gd name="T2" fmla="*/ 308 w 724"/>
              <a:gd name="T3" fmla="*/ 200 h 561"/>
              <a:gd name="T4" fmla="*/ 298 w 724"/>
              <a:gd name="T5" fmla="*/ 177 h 561"/>
              <a:gd name="T6" fmla="*/ 317 w 724"/>
              <a:gd name="T7" fmla="*/ 170 h 561"/>
              <a:gd name="T8" fmla="*/ 345 w 724"/>
              <a:gd name="T9" fmla="*/ 181 h 561"/>
              <a:gd name="T10" fmla="*/ 266 w 724"/>
              <a:gd name="T11" fmla="*/ 201 h 561"/>
              <a:gd name="T12" fmla="*/ 266 w 724"/>
              <a:gd name="T13" fmla="*/ 201 h 561"/>
              <a:gd name="T14" fmla="*/ 481 w 724"/>
              <a:gd name="T15" fmla="*/ 157 h 561"/>
              <a:gd name="T16" fmla="*/ 481 w 724"/>
              <a:gd name="T17" fmla="*/ 201 h 561"/>
              <a:gd name="T18" fmla="*/ 498 w 724"/>
              <a:gd name="T19" fmla="*/ 160 h 561"/>
              <a:gd name="T20" fmla="*/ 446 w 724"/>
              <a:gd name="T21" fmla="*/ 141 h 561"/>
              <a:gd name="T22" fmla="*/ 399 w 724"/>
              <a:gd name="T23" fmla="*/ 139 h 561"/>
              <a:gd name="T24" fmla="*/ 399 w 724"/>
              <a:gd name="T25" fmla="*/ 201 h 561"/>
              <a:gd name="T26" fmla="*/ 406 w 724"/>
              <a:gd name="T27" fmla="*/ 143 h 561"/>
              <a:gd name="T28" fmla="*/ 429 w 724"/>
              <a:gd name="T29" fmla="*/ 160 h 561"/>
              <a:gd name="T30" fmla="*/ 448 w 724"/>
              <a:gd name="T31" fmla="*/ 153 h 561"/>
              <a:gd name="T32" fmla="*/ 255 w 724"/>
              <a:gd name="T33" fmla="*/ 179 h 561"/>
              <a:gd name="T34" fmla="*/ 217 w 724"/>
              <a:gd name="T35" fmla="*/ 202 h 561"/>
              <a:gd name="T36" fmla="*/ 201 w 724"/>
              <a:gd name="T37" fmla="*/ 237 h 561"/>
              <a:gd name="T38" fmla="*/ 201 w 724"/>
              <a:gd name="T39" fmla="*/ 140 h 561"/>
              <a:gd name="T40" fmla="*/ 249 w 724"/>
              <a:gd name="T41" fmla="*/ 137 h 561"/>
              <a:gd name="T42" fmla="*/ 220 w 724"/>
              <a:gd name="T43" fmla="*/ 139 h 561"/>
              <a:gd name="T44" fmla="*/ 220 w 724"/>
              <a:gd name="T45" fmla="*/ 192 h 561"/>
              <a:gd name="T46" fmla="*/ 238 w 724"/>
              <a:gd name="T47" fmla="*/ 164 h 561"/>
              <a:gd name="T48" fmla="*/ 147 w 724"/>
              <a:gd name="T49" fmla="*/ 150 h 561"/>
              <a:gd name="T50" fmla="*/ 166 w 724"/>
              <a:gd name="T51" fmla="*/ 142 h 561"/>
              <a:gd name="T52" fmla="*/ 141 w 724"/>
              <a:gd name="T53" fmla="*/ 129 h 561"/>
              <a:gd name="T54" fmla="*/ 128 w 724"/>
              <a:gd name="T55" fmla="*/ 154 h 561"/>
              <a:gd name="T56" fmla="*/ 148 w 724"/>
              <a:gd name="T57" fmla="*/ 173 h 561"/>
              <a:gd name="T58" fmla="*/ 152 w 724"/>
              <a:gd name="T59" fmla="*/ 189 h 561"/>
              <a:gd name="T60" fmla="*/ 123 w 724"/>
              <a:gd name="T61" fmla="*/ 195 h 561"/>
              <a:gd name="T62" fmla="*/ 166 w 724"/>
              <a:gd name="T63" fmla="*/ 197 h 561"/>
              <a:gd name="T64" fmla="*/ 170 w 724"/>
              <a:gd name="T65" fmla="*/ 170 h 561"/>
              <a:gd name="T66" fmla="*/ 556 w 724"/>
              <a:gd name="T67" fmla="*/ 118 h 561"/>
              <a:gd name="T68" fmla="*/ 549 w 724"/>
              <a:gd name="T69" fmla="*/ 123 h 561"/>
              <a:gd name="T70" fmla="*/ 544 w 724"/>
              <a:gd name="T71" fmla="*/ 118 h 561"/>
              <a:gd name="T72" fmla="*/ 544 w 724"/>
              <a:gd name="T73" fmla="*/ 199 h 561"/>
              <a:gd name="T74" fmla="*/ 544 w 724"/>
              <a:gd name="T75" fmla="*/ 143 h 561"/>
              <a:gd name="T76" fmla="*/ 549 w 724"/>
              <a:gd name="T77" fmla="*/ 114 h 561"/>
              <a:gd name="T78" fmla="*/ 551 w 724"/>
              <a:gd name="T79" fmla="*/ 118 h 561"/>
              <a:gd name="T80" fmla="*/ 551 w 724"/>
              <a:gd name="T81" fmla="*/ 119 h 561"/>
              <a:gd name="T82" fmla="*/ 548 w 724"/>
              <a:gd name="T83" fmla="*/ 117 h 561"/>
              <a:gd name="T84" fmla="*/ 548 w 724"/>
              <a:gd name="T85" fmla="*/ 115 h 561"/>
              <a:gd name="T86" fmla="*/ 96 w 724"/>
              <a:gd name="T87" fmla="*/ 427 h 561"/>
              <a:gd name="T88" fmla="*/ 371 w 724"/>
              <a:gd name="T89" fmla="*/ 411 h 561"/>
              <a:gd name="T90" fmla="*/ 64 w 724"/>
              <a:gd name="T91" fmla="*/ 561 h 561"/>
              <a:gd name="T92" fmla="*/ 660 w 724"/>
              <a:gd name="T93" fmla="*/ 0 h 561"/>
              <a:gd name="T94" fmla="*/ 692 w 724"/>
              <a:gd name="T95" fmla="*/ 284 h 561"/>
              <a:gd name="T96" fmla="*/ 32 w 724"/>
              <a:gd name="T97" fmla="*/ 63 h 561"/>
              <a:gd name="T98" fmla="*/ 32 w 724"/>
              <a:gd name="T99" fmla="*/ 497 h 5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24" h="561">
                <a:moveTo>
                  <a:pt x="347" y="129"/>
                </a:moveTo>
                <a:cubicBezTo>
                  <a:pt x="366" y="129"/>
                  <a:pt x="366" y="129"/>
                  <a:pt x="366" y="129"/>
                </a:cubicBezTo>
                <a:cubicBezTo>
                  <a:pt x="366" y="201"/>
                  <a:pt x="366" y="201"/>
                  <a:pt x="366" y="201"/>
                </a:cubicBezTo>
                <a:cubicBezTo>
                  <a:pt x="347" y="201"/>
                  <a:pt x="347" y="201"/>
                  <a:pt x="347" y="201"/>
                </a:cubicBezTo>
                <a:cubicBezTo>
                  <a:pt x="347" y="192"/>
                  <a:pt x="347" y="192"/>
                  <a:pt x="347" y="192"/>
                </a:cubicBezTo>
                <a:cubicBezTo>
                  <a:pt x="344" y="196"/>
                  <a:pt x="340" y="199"/>
                  <a:pt x="336" y="200"/>
                </a:cubicBezTo>
                <a:cubicBezTo>
                  <a:pt x="332" y="202"/>
                  <a:pt x="328" y="203"/>
                  <a:pt x="323" y="203"/>
                </a:cubicBezTo>
                <a:cubicBezTo>
                  <a:pt x="317" y="203"/>
                  <a:pt x="312" y="202"/>
                  <a:pt x="308" y="200"/>
                </a:cubicBezTo>
                <a:cubicBezTo>
                  <a:pt x="304" y="197"/>
                  <a:pt x="301" y="194"/>
                  <a:pt x="300" y="190"/>
                </a:cubicBezTo>
                <a:cubicBezTo>
                  <a:pt x="299" y="188"/>
                  <a:pt x="299" y="187"/>
                  <a:pt x="299" y="186"/>
                </a:cubicBezTo>
                <a:cubicBezTo>
                  <a:pt x="298" y="185"/>
                  <a:pt x="298" y="184"/>
                  <a:pt x="298" y="182"/>
                </a:cubicBezTo>
                <a:cubicBezTo>
                  <a:pt x="298" y="181"/>
                  <a:pt x="298" y="179"/>
                  <a:pt x="298" y="177"/>
                </a:cubicBezTo>
                <a:cubicBezTo>
                  <a:pt x="298" y="175"/>
                  <a:pt x="297" y="173"/>
                  <a:pt x="297" y="170"/>
                </a:cubicBezTo>
                <a:cubicBezTo>
                  <a:pt x="297" y="129"/>
                  <a:pt x="297" y="129"/>
                  <a:pt x="297" y="129"/>
                </a:cubicBezTo>
                <a:cubicBezTo>
                  <a:pt x="317" y="129"/>
                  <a:pt x="317" y="129"/>
                  <a:pt x="317" y="129"/>
                </a:cubicBezTo>
                <a:cubicBezTo>
                  <a:pt x="317" y="170"/>
                  <a:pt x="317" y="170"/>
                  <a:pt x="317" y="170"/>
                </a:cubicBezTo>
                <a:cubicBezTo>
                  <a:pt x="317" y="174"/>
                  <a:pt x="317" y="177"/>
                  <a:pt x="317" y="179"/>
                </a:cubicBezTo>
                <a:cubicBezTo>
                  <a:pt x="317" y="181"/>
                  <a:pt x="318" y="182"/>
                  <a:pt x="319" y="184"/>
                </a:cubicBezTo>
                <a:cubicBezTo>
                  <a:pt x="321" y="188"/>
                  <a:pt x="325" y="190"/>
                  <a:pt x="331" y="190"/>
                </a:cubicBezTo>
                <a:cubicBezTo>
                  <a:pt x="338" y="190"/>
                  <a:pt x="343" y="187"/>
                  <a:pt x="345" y="181"/>
                </a:cubicBezTo>
                <a:cubicBezTo>
                  <a:pt x="346" y="179"/>
                  <a:pt x="347" y="178"/>
                  <a:pt x="347" y="176"/>
                </a:cubicBezTo>
                <a:cubicBezTo>
                  <a:pt x="347" y="174"/>
                  <a:pt x="347" y="171"/>
                  <a:pt x="347" y="168"/>
                </a:cubicBezTo>
                <a:lnTo>
                  <a:pt x="347" y="129"/>
                </a:lnTo>
                <a:close/>
                <a:moveTo>
                  <a:pt x="266" y="201"/>
                </a:moveTo>
                <a:cubicBezTo>
                  <a:pt x="285" y="201"/>
                  <a:pt x="285" y="201"/>
                  <a:pt x="285" y="201"/>
                </a:cubicBezTo>
                <a:cubicBezTo>
                  <a:pt x="285" y="95"/>
                  <a:pt x="285" y="95"/>
                  <a:pt x="285" y="95"/>
                </a:cubicBezTo>
                <a:cubicBezTo>
                  <a:pt x="266" y="95"/>
                  <a:pt x="266" y="95"/>
                  <a:pt x="266" y="95"/>
                </a:cubicBezTo>
                <a:lnTo>
                  <a:pt x="266" y="201"/>
                </a:lnTo>
                <a:close/>
                <a:moveTo>
                  <a:pt x="523" y="134"/>
                </a:moveTo>
                <a:cubicBezTo>
                  <a:pt x="508" y="128"/>
                  <a:pt x="508" y="128"/>
                  <a:pt x="508" y="128"/>
                </a:cubicBezTo>
                <a:cubicBezTo>
                  <a:pt x="483" y="157"/>
                  <a:pt x="483" y="157"/>
                  <a:pt x="483" y="157"/>
                </a:cubicBezTo>
                <a:cubicBezTo>
                  <a:pt x="481" y="157"/>
                  <a:pt x="481" y="157"/>
                  <a:pt x="481" y="157"/>
                </a:cubicBezTo>
                <a:cubicBezTo>
                  <a:pt x="481" y="95"/>
                  <a:pt x="481" y="95"/>
                  <a:pt x="481" y="95"/>
                </a:cubicBezTo>
                <a:cubicBezTo>
                  <a:pt x="462" y="95"/>
                  <a:pt x="462" y="95"/>
                  <a:pt x="462" y="95"/>
                </a:cubicBezTo>
                <a:cubicBezTo>
                  <a:pt x="462" y="201"/>
                  <a:pt x="462" y="201"/>
                  <a:pt x="462" y="201"/>
                </a:cubicBezTo>
                <a:cubicBezTo>
                  <a:pt x="481" y="201"/>
                  <a:pt x="481" y="201"/>
                  <a:pt x="481" y="201"/>
                </a:cubicBezTo>
                <a:cubicBezTo>
                  <a:pt x="481" y="163"/>
                  <a:pt x="481" y="163"/>
                  <a:pt x="481" y="163"/>
                </a:cubicBezTo>
                <a:cubicBezTo>
                  <a:pt x="510" y="203"/>
                  <a:pt x="510" y="203"/>
                  <a:pt x="510" y="203"/>
                </a:cubicBezTo>
                <a:cubicBezTo>
                  <a:pt x="527" y="196"/>
                  <a:pt x="527" y="196"/>
                  <a:pt x="527" y="196"/>
                </a:cubicBezTo>
                <a:cubicBezTo>
                  <a:pt x="498" y="160"/>
                  <a:pt x="498" y="160"/>
                  <a:pt x="498" y="160"/>
                </a:cubicBezTo>
                <a:lnTo>
                  <a:pt x="523" y="134"/>
                </a:lnTo>
                <a:close/>
                <a:moveTo>
                  <a:pt x="448" y="148"/>
                </a:moveTo>
                <a:cubicBezTo>
                  <a:pt x="448" y="146"/>
                  <a:pt x="448" y="145"/>
                  <a:pt x="447" y="144"/>
                </a:cubicBezTo>
                <a:cubicBezTo>
                  <a:pt x="447" y="143"/>
                  <a:pt x="447" y="142"/>
                  <a:pt x="446" y="141"/>
                </a:cubicBezTo>
                <a:cubicBezTo>
                  <a:pt x="445" y="137"/>
                  <a:pt x="442" y="133"/>
                  <a:pt x="438" y="131"/>
                </a:cubicBezTo>
                <a:cubicBezTo>
                  <a:pt x="434" y="128"/>
                  <a:pt x="429" y="127"/>
                  <a:pt x="423" y="127"/>
                </a:cubicBezTo>
                <a:cubicBezTo>
                  <a:pt x="418" y="127"/>
                  <a:pt x="414" y="128"/>
                  <a:pt x="410" y="130"/>
                </a:cubicBezTo>
                <a:cubicBezTo>
                  <a:pt x="406" y="132"/>
                  <a:pt x="402" y="135"/>
                  <a:pt x="399" y="139"/>
                </a:cubicBezTo>
                <a:cubicBezTo>
                  <a:pt x="399" y="129"/>
                  <a:pt x="399" y="129"/>
                  <a:pt x="399" y="129"/>
                </a:cubicBezTo>
                <a:cubicBezTo>
                  <a:pt x="379" y="129"/>
                  <a:pt x="379" y="129"/>
                  <a:pt x="379" y="129"/>
                </a:cubicBezTo>
                <a:cubicBezTo>
                  <a:pt x="379" y="201"/>
                  <a:pt x="379" y="201"/>
                  <a:pt x="379" y="201"/>
                </a:cubicBezTo>
                <a:cubicBezTo>
                  <a:pt x="399" y="201"/>
                  <a:pt x="399" y="201"/>
                  <a:pt x="399" y="201"/>
                </a:cubicBezTo>
                <a:cubicBezTo>
                  <a:pt x="399" y="162"/>
                  <a:pt x="399" y="162"/>
                  <a:pt x="399" y="162"/>
                </a:cubicBezTo>
                <a:cubicBezTo>
                  <a:pt x="399" y="159"/>
                  <a:pt x="399" y="156"/>
                  <a:pt x="399" y="154"/>
                </a:cubicBezTo>
                <a:cubicBezTo>
                  <a:pt x="399" y="153"/>
                  <a:pt x="400" y="151"/>
                  <a:pt x="400" y="149"/>
                </a:cubicBezTo>
                <a:cubicBezTo>
                  <a:pt x="402" y="146"/>
                  <a:pt x="404" y="144"/>
                  <a:pt x="406" y="143"/>
                </a:cubicBezTo>
                <a:cubicBezTo>
                  <a:pt x="409" y="141"/>
                  <a:pt x="412" y="140"/>
                  <a:pt x="415" y="140"/>
                </a:cubicBezTo>
                <a:cubicBezTo>
                  <a:pt x="421" y="140"/>
                  <a:pt x="425" y="142"/>
                  <a:pt x="427" y="146"/>
                </a:cubicBezTo>
                <a:cubicBezTo>
                  <a:pt x="428" y="148"/>
                  <a:pt x="429" y="150"/>
                  <a:pt x="429" y="152"/>
                </a:cubicBezTo>
                <a:cubicBezTo>
                  <a:pt x="429" y="153"/>
                  <a:pt x="429" y="156"/>
                  <a:pt x="429" y="160"/>
                </a:cubicBezTo>
                <a:cubicBezTo>
                  <a:pt x="429" y="201"/>
                  <a:pt x="429" y="201"/>
                  <a:pt x="429" y="201"/>
                </a:cubicBezTo>
                <a:cubicBezTo>
                  <a:pt x="448" y="201"/>
                  <a:pt x="448" y="201"/>
                  <a:pt x="448" y="201"/>
                </a:cubicBezTo>
                <a:cubicBezTo>
                  <a:pt x="448" y="160"/>
                  <a:pt x="448" y="160"/>
                  <a:pt x="448" y="160"/>
                </a:cubicBezTo>
                <a:cubicBezTo>
                  <a:pt x="448" y="157"/>
                  <a:pt x="448" y="155"/>
                  <a:pt x="448" y="153"/>
                </a:cubicBezTo>
                <a:cubicBezTo>
                  <a:pt x="448" y="151"/>
                  <a:pt x="448" y="149"/>
                  <a:pt x="448" y="148"/>
                </a:cubicBezTo>
                <a:close/>
                <a:moveTo>
                  <a:pt x="255" y="149"/>
                </a:moveTo>
                <a:cubicBezTo>
                  <a:pt x="257" y="153"/>
                  <a:pt x="258" y="158"/>
                  <a:pt x="258" y="164"/>
                </a:cubicBezTo>
                <a:cubicBezTo>
                  <a:pt x="258" y="169"/>
                  <a:pt x="257" y="174"/>
                  <a:pt x="255" y="179"/>
                </a:cubicBezTo>
                <a:cubicBezTo>
                  <a:pt x="253" y="184"/>
                  <a:pt x="251" y="188"/>
                  <a:pt x="248" y="192"/>
                </a:cubicBezTo>
                <a:cubicBezTo>
                  <a:pt x="245" y="195"/>
                  <a:pt x="241" y="198"/>
                  <a:pt x="237" y="200"/>
                </a:cubicBezTo>
                <a:cubicBezTo>
                  <a:pt x="233" y="202"/>
                  <a:pt x="228" y="203"/>
                  <a:pt x="223" y="203"/>
                </a:cubicBezTo>
                <a:cubicBezTo>
                  <a:pt x="221" y="203"/>
                  <a:pt x="219" y="203"/>
                  <a:pt x="217" y="202"/>
                </a:cubicBezTo>
                <a:cubicBezTo>
                  <a:pt x="215" y="202"/>
                  <a:pt x="213" y="201"/>
                  <a:pt x="211" y="200"/>
                </a:cubicBezTo>
                <a:cubicBezTo>
                  <a:pt x="210" y="200"/>
                  <a:pt x="208" y="198"/>
                  <a:pt x="206" y="197"/>
                </a:cubicBezTo>
                <a:cubicBezTo>
                  <a:pt x="205" y="195"/>
                  <a:pt x="203" y="194"/>
                  <a:pt x="201" y="192"/>
                </a:cubicBezTo>
                <a:cubicBezTo>
                  <a:pt x="201" y="237"/>
                  <a:pt x="201" y="237"/>
                  <a:pt x="201" y="237"/>
                </a:cubicBezTo>
                <a:cubicBezTo>
                  <a:pt x="182" y="237"/>
                  <a:pt x="182" y="237"/>
                  <a:pt x="182" y="237"/>
                </a:cubicBezTo>
                <a:cubicBezTo>
                  <a:pt x="182" y="129"/>
                  <a:pt x="182" y="129"/>
                  <a:pt x="182" y="129"/>
                </a:cubicBezTo>
                <a:cubicBezTo>
                  <a:pt x="201" y="129"/>
                  <a:pt x="201" y="129"/>
                  <a:pt x="201" y="129"/>
                </a:cubicBezTo>
                <a:cubicBezTo>
                  <a:pt x="201" y="140"/>
                  <a:pt x="201" y="140"/>
                  <a:pt x="201" y="140"/>
                </a:cubicBezTo>
                <a:cubicBezTo>
                  <a:pt x="204" y="135"/>
                  <a:pt x="208" y="132"/>
                  <a:pt x="212" y="130"/>
                </a:cubicBezTo>
                <a:cubicBezTo>
                  <a:pt x="216" y="128"/>
                  <a:pt x="221" y="127"/>
                  <a:pt x="226" y="127"/>
                </a:cubicBezTo>
                <a:cubicBezTo>
                  <a:pt x="230" y="127"/>
                  <a:pt x="235" y="128"/>
                  <a:pt x="239" y="130"/>
                </a:cubicBezTo>
                <a:cubicBezTo>
                  <a:pt x="243" y="132"/>
                  <a:pt x="246" y="134"/>
                  <a:pt x="249" y="137"/>
                </a:cubicBezTo>
                <a:cubicBezTo>
                  <a:pt x="252" y="141"/>
                  <a:pt x="254" y="144"/>
                  <a:pt x="255" y="149"/>
                </a:cubicBezTo>
                <a:close/>
                <a:moveTo>
                  <a:pt x="238" y="164"/>
                </a:moveTo>
                <a:cubicBezTo>
                  <a:pt x="238" y="156"/>
                  <a:pt x="236" y="150"/>
                  <a:pt x="233" y="146"/>
                </a:cubicBezTo>
                <a:cubicBezTo>
                  <a:pt x="230" y="141"/>
                  <a:pt x="225" y="139"/>
                  <a:pt x="220" y="139"/>
                </a:cubicBezTo>
                <a:cubicBezTo>
                  <a:pt x="214" y="139"/>
                  <a:pt x="209" y="141"/>
                  <a:pt x="206" y="146"/>
                </a:cubicBezTo>
                <a:cubicBezTo>
                  <a:pt x="202" y="151"/>
                  <a:pt x="201" y="157"/>
                  <a:pt x="201" y="166"/>
                </a:cubicBezTo>
                <a:cubicBezTo>
                  <a:pt x="201" y="174"/>
                  <a:pt x="202" y="180"/>
                  <a:pt x="206" y="185"/>
                </a:cubicBezTo>
                <a:cubicBezTo>
                  <a:pt x="209" y="189"/>
                  <a:pt x="214" y="192"/>
                  <a:pt x="220" y="192"/>
                </a:cubicBezTo>
                <a:cubicBezTo>
                  <a:pt x="223" y="192"/>
                  <a:pt x="226" y="191"/>
                  <a:pt x="228" y="189"/>
                </a:cubicBezTo>
                <a:cubicBezTo>
                  <a:pt x="230" y="187"/>
                  <a:pt x="232" y="185"/>
                  <a:pt x="234" y="182"/>
                </a:cubicBezTo>
                <a:cubicBezTo>
                  <a:pt x="235" y="180"/>
                  <a:pt x="236" y="177"/>
                  <a:pt x="237" y="173"/>
                </a:cubicBezTo>
                <a:cubicBezTo>
                  <a:pt x="237" y="170"/>
                  <a:pt x="238" y="167"/>
                  <a:pt x="238" y="164"/>
                </a:cubicBezTo>
                <a:close/>
                <a:moveTo>
                  <a:pt x="170" y="170"/>
                </a:moveTo>
                <a:cubicBezTo>
                  <a:pt x="169" y="168"/>
                  <a:pt x="167" y="166"/>
                  <a:pt x="164" y="164"/>
                </a:cubicBezTo>
                <a:cubicBezTo>
                  <a:pt x="162" y="162"/>
                  <a:pt x="159" y="160"/>
                  <a:pt x="155" y="157"/>
                </a:cubicBezTo>
                <a:cubicBezTo>
                  <a:pt x="151" y="154"/>
                  <a:pt x="149" y="152"/>
                  <a:pt x="147" y="150"/>
                </a:cubicBezTo>
                <a:cubicBezTo>
                  <a:pt x="146" y="149"/>
                  <a:pt x="145" y="147"/>
                  <a:pt x="145" y="145"/>
                </a:cubicBezTo>
                <a:cubicBezTo>
                  <a:pt x="145" y="143"/>
                  <a:pt x="146" y="142"/>
                  <a:pt x="148" y="140"/>
                </a:cubicBezTo>
                <a:cubicBezTo>
                  <a:pt x="149" y="139"/>
                  <a:pt x="152" y="138"/>
                  <a:pt x="154" y="138"/>
                </a:cubicBezTo>
                <a:cubicBezTo>
                  <a:pt x="158" y="138"/>
                  <a:pt x="162" y="140"/>
                  <a:pt x="166" y="142"/>
                </a:cubicBezTo>
                <a:cubicBezTo>
                  <a:pt x="172" y="133"/>
                  <a:pt x="172" y="133"/>
                  <a:pt x="172" y="133"/>
                </a:cubicBezTo>
                <a:cubicBezTo>
                  <a:pt x="169" y="131"/>
                  <a:pt x="166" y="130"/>
                  <a:pt x="162" y="129"/>
                </a:cubicBezTo>
                <a:cubicBezTo>
                  <a:pt x="159" y="128"/>
                  <a:pt x="155" y="127"/>
                  <a:pt x="151" y="127"/>
                </a:cubicBezTo>
                <a:cubicBezTo>
                  <a:pt x="148" y="127"/>
                  <a:pt x="144" y="128"/>
                  <a:pt x="141" y="129"/>
                </a:cubicBezTo>
                <a:cubicBezTo>
                  <a:pt x="138" y="130"/>
                  <a:pt x="136" y="131"/>
                  <a:pt x="134" y="133"/>
                </a:cubicBezTo>
                <a:cubicBezTo>
                  <a:pt x="131" y="135"/>
                  <a:pt x="130" y="137"/>
                  <a:pt x="129" y="139"/>
                </a:cubicBezTo>
                <a:cubicBezTo>
                  <a:pt x="127" y="142"/>
                  <a:pt x="127" y="144"/>
                  <a:pt x="127" y="147"/>
                </a:cubicBezTo>
                <a:cubicBezTo>
                  <a:pt x="127" y="150"/>
                  <a:pt x="127" y="152"/>
                  <a:pt x="128" y="154"/>
                </a:cubicBezTo>
                <a:cubicBezTo>
                  <a:pt x="129" y="156"/>
                  <a:pt x="130" y="158"/>
                  <a:pt x="132" y="160"/>
                </a:cubicBezTo>
                <a:cubicBezTo>
                  <a:pt x="133" y="161"/>
                  <a:pt x="135" y="163"/>
                  <a:pt x="137" y="164"/>
                </a:cubicBezTo>
                <a:cubicBezTo>
                  <a:pt x="138" y="166"/>
                  <a:pt x="140" y="167"/>
                  <a:pt x="142" y="168"/>
                </a:cubicBezTo>
                <a:cubicBezTo>
                  <a:pt x="145" y="170"/>
                  <a:pt x="147" y="172"/>
                  <a:pt x="148" y="173"/>
                </a:cubicBezTo>
                <a:cubicBezTo>
                  <a:pt x="150" y="174"/>
                  <a:pt x="151" y="176"/>
                  <a:pt x="152" y="177"/>
                </a:cubicBezTo>
                <a:cubicBezTo>
                  <a:pt x="153" y="178"/>
                  <a:pt x="154" y="179"/>
                  <a:pt x="154" y="180"/>
                </a:cubicBezTo>
                <a:cubicBezTo>
                  <a:pt x="154" y="181"/>
                  <a:pt x="154" y="182"/>
                  <a:pt x="154" y="183"/>
                </a:cubicBezTo>
                <a:cubicBezTo>
                  <a:pt x="154" y="186"/>
                  <a:pt x="154" y="188"/>
                  <a:pt x="152" y="189"/>
                </a:cubicBezTo>
                <a:cubicBezTo>
                  <a:pt x="150" y="191"/>
                  <a:pt x="147" y="192"/>
                  <a:pt x="144" y="192"/>
                </a:cubicBezTo>
                <a:cubicBezTo>
                  <a:pt x="142" y="192"/>
                  <a:pt x="139" y="191"/>
                  <a:pt x="137" y="190"/>
                </a:cubicBezTo>
                <a:cubicBezTo>
                  <a:pt x="134" y="189"/>
                  <a:pt x="132" y="187"/>
                  <a:pt x="129" y="185"/>
                </a:cubicBezTo>
                <a:cubicBezTo>
                  <a:pt x="123" y="195"/>
                  <a:pt x="123" y="195"/>
                  <a:pt x="123" y="195"/>
                </a:cubicBezTo>
                <a:cubicBezTo>
                  <a:pt x="126" y="198"/>
                  <a:pt x="130" y="200"/>
                  <a:pt x="134" y="201"/>
                </a:cubicBezTo>
                <a:cubicBezTo>
                  <a:pt x="138" y="202"/>
                  <a:pt x="142" y="203"/>
                  <a:pt x="147" y="203"/>
                </a:cubicBezTo>
                <a:cubicBezTo>
                  <a:pt x="150" y="203"/>
                  <a:pt x="154" y="202"/>
                  <a:pt x="157" y="201"/>
                </a:cubicBezTo>
                <a:cubicBezTo>
                  <a:pt x="161" y="200"/>
                  <a:pt x="164" y="199"/>
                  <a:pt x="166" y="197"/>
                </a:cubicBezTo>
                <a:cubicBezTo>
                  <a:pt x="168" y="195"/>
                  <a:pt x="170" y="193"/>
                  <a:pt x="172" y="190"/>
                </a:cubicBezTo>
                <a:cubicBezTo>
                  <a:pt x="173" y="187"/>
                  <a:pt x="174" y="184"/>
                  <a:pt x="174" y="181"/>
                </a:cubicBezTo>
                <a:cubicBezTo>
                  <a:pt x="174" y="179"/>
                  <a:pt x="173" y="177"/>
                  <a:pt x="173" y="175"/>
                </a:cubicBezTo>
                <a:cubicBezTo>
                  <a:pt x="172" y="173"/>
                  <a:pt x="171" y="172"/>
                  <a:pt x="170" y="170"/>
                </a:cubicBezTo>
                <a:close/>
                <a:moveTo>
                  <a:pt x="543" y="118"/>
                </a:moveTo>
                <a:cubicBezTo>
                  <a:pt x="543" y="114"/>
                  <a:pt x="546" y="111"/>
                  <a:pt x="549" y="111"/>
                </a:cubicBezTo>
                <a:cubicBezTo>
                  <a:pt x="549" y="111"/>
                  <a:pt x="549" y="111"/>
                  <a:pt x="549" y="111"/>
                </a:cubicBezTo>
                <a:cubicBezTo>
                  <a:pt x="553" y="111"/>
                  <a:pt x="556" y="114"/>
                  <a:pt x="556" y="118"/>
                </a:cubicBezTo>
                <a:cubicBezTo>
                  <a:pt x="556" y="121"/>
                  <a:pt x="553" y="124"/>
                  <a:pt x="549" y="124"/>
                </a:cubicBezTo>
                <a:cubicBezTo>
                  <a:pt x="546" y="124"/>
                  <a:pt x="543" y="121"/>
                  <a:pt x="543" y="118"/>
                </a:cubicBezTo>
                <a:close/>
                <a:moveTo>
                  <a:pt x="544" y="118"/>
                </a:moveTo>
                <a:cubicBezTo>
                  <a:pt x="544" y="121"/>
                  <a:pt x="547" y="123"/>
                  <a:pt x="549" y="123"/>
                </a:cubicBezTo>
                <a:cubicBezTo>
                  <a:pt x="552" y="123"/>
                  <a:pt x="555" y="121"/>
                  <a:pt x="555" y="118"/>
                </a:cubicBezTo>
                <a:cubicBezTo>
                  <a:pt x="555" y="114"/>
                  <a:pt x="552" y="112"/>
                  <a:pt x="549" y="112"/>
                </a:cubicBezTo>
                <a:cubicBezTo>
                  <a:pt x="549" y="112"/>
                  <a:pt x="549" y="112"/>
                  <a:pt x="549" y="112"/>
                </a:cubicBezTo>
                <a:cubicBezTo>
                  <a:pt x="547" y="112"/>
                  <a:pt x="544" y="114"/>
                  <a:pt x="544" y="118"/>
                </a:cubicBezTo>
                <a:close/>
                <a:moveTo>
                  <a:pt x="544" y="143"/>
                </a:moveTo>
                <a:cubicBezTo>
                  <a:pt x="589" y="164"/>
                  <a:pt x="589" y="164"/>
                  <a:pt x="589" y="164"/>
                </a:cubicBezTo>
                <a:cubicBezTo>
                  <a:pt x="544" y="187"/>
                  <a:pt x="544" y="187"/>
                  <a:pt x="544" y="187"/>
                </a:cubicBezTo>
                <a:cubicBezTo>
                  <a:pt x="544" y="199"/>
                  <a:pt x="544" y="199"/>
                  <a:pt x="544" y="199"/>
                </a:cubicBezTo>
                <a:cubicBezTo>
                  <a:pt x="602" y="171"/>
                  <a:pt x="602" y="171"/>
                  <a:pt x="602" y="171"/>
                </a:cubicBezTo>
                <a:cubicBezTo>
                  <a:pt x="602" y="159"/>
                  <a:pt x="602" y="159"/>
                  <a:pt x="602" y="159"/>
                </a:cubicBezTo>
                <a:cubicBezTo>
                  <a:pt x="544" y="130"/>
                  <a:pt x="544" y="130"/>
                  <a:pt x="544" y="130"/>
                </a:cubicBezTo>
                <a:lnTo>
                  <a:pt x="544" y="143"/>
                </a:lnTo>
                <a:close/>
                <a:moveTo>
                  <a:pt x="548" y="121"/>
                </a:moveTo>
                <a:cubicBezTo>
                  <a:pt x="547" y="121"/>
                  <a:pt x="547" y="121"/>
                  <a:pt x="547" y="121"/>
                </a:cubicBezTo>
                <a:cubicBezTo>
                  <a:pt x="547" y="114"/>
                  <a:pt x="547" y="114"/>
                  <a:pt x="547" y="114"/>
                </a:cubicBezTo>
                <a:cubicBezTo>
                  <a:pt x="548" y="114"/>
                  <a:pt x="548" y="114"/>
                  <a:pt x="549" y="114"/>
                </a:cubicBezTo>
                <a:cubicBezTo>
                  <a:pt x="550" y="114"/>
                  <a:pt x="551" y="114"/>
                  <a:pt x="551" y="114"/>
                </a:cubicBezTo>
                <a:cubicBezTo>
                  <a:pt x="552" y="115"/>
                  <a:pt x="552" y="115"/>
                  <a:pt x="552" y="116"/>
                </a:cubicBezTo>
                <a:cubicBezTo>
                  <a:pt x="552" y="117"/>
                  <a:pt x="551" y="117"/>
                  <a:pt x="551" y="118"/>
                </a:cubicBezTo>
                <a:cubicBezTo>
                  <a:pt x="551" y="118"/>
                  <a:pt x="551" y="118"/>
                  <a:pt x="551" y="118"/>
                </a:cubicBezTo>
                <a:cubicBezTo>
                  <a:pt x="551" y="118"/>
                  <a:pt x="552" y="118"/>
                  <a:pt x="552" y="119"/>
                </a:cubicBezTo>
                <a:cubicBezTo>
                  <a:pt x="552" y="121"/>
                  <a:pt x="552" y="121"/>
                  <a:pt x="552" y="121"/>
                </a:cubicBezTo>
                <a:cubicBezTo>
                  <a:pt x="551" y="121"/>
                  <a:pt x="551" y="121"/>
                  <a:pt x="551" y="121"/>
                </a:cubicBezTo>
                <a:cubicBezTo>
                  <a:pt x="551" y="121"/>
                  <a:pt x="551" y="120"/>
                  <a:pt x="551" y="119"/>
                </a:cubicBezTo>
                <a:cubicBezTo>
                  <a:pt x="550" y="119"/>
                  <a:pt x="550" y="118"/>
                  <a:pt x="549" y="118"/>
                </a:cubicBezTo>
                <a:cubicBezTo>
                  <a:pt x="548" y="118"/>
                  <a:pt x="548" y="118"/>
                  <a:pt x="548" y="118"/>
                </a:cubicBezTo>
                <a:lnTo>
                  <a:pt x="548" y="121"/>
                </a:lnTo>
                <a:close/>
                <a:moveTo>
                  <a:pt x="548" y="117"/>
                </a:moveTo>
                <a:cubicBezTo>
                  <a:pt x="549" y="117"/>
                  <a:pt x="549" y="117"/>
                  <a:pt x="549" y="117"/>
                </a:cubicBezTo>
                <a:cubicBezTo>
                  <a:pt x="550" y="117"/>
                  <a:pt x="551" y="117"/>
                  <a:pt x="551" y="116"/>
                </a:cubicBezTo>
                <a:cubicBezTo>
                  <a:pt x="551" y="115"/>
                  <a:pt x="550" y="115"/>
                  <a:pt x="549" y="115"/>
                </a:cubicBezTo>
                <a:cubicBezTo>
                  <a:pt x="549" y="115"/>
                  <a:pt x="548" y="115"/>
                  <a:pt x="548" y="115"/>
                </a:cubicBezTo>
                <a:lnTo>
                  <a:pt x="548" y="117"/>
                </a:lnTo>
                <a:close/>
                <a:moveTo>
                  <a:pt x="371" y="411"/>
                </a:moveTo>
                <a:cubicBezTo>
                  <a:pt x="112" y="411"/>
                  <a:pt x="112" y="411"/>
                  <a:pt x="112" y="411"/>
                </a:cubicBezTo>
                <a:cubicBezTo>
                  <a:pt x="103" y="411"/>
                  <a:pt x="96" y="418"/>
                  <a:pt x="96" y="427"/>
                </a:cubicBezTo>
                <a:cubicBezTo>
                  <a:pt x="96" y="436"/>
                  <a:pt x="103" y="443"/>
                  <a:pt x="112" y="443"/>
                </a:cubicBezTo>
                <a:cubicBezTo>
                  <a:pt x="371" y="443"/>
                  <a:pt x="371" y="443"/>
                  <a:pt x="371" y="443"/>
                </a:cubicBezTo>
                <a:cubicBezTo>
                  <a:pt x="380" y="443"/>
                  <a:pt x="387" y="436"/>
                  <a:pt x="387" y="427"/>
                </a:cubicBezTo>
                <a:cubicBezTo>
                  <a:pt x="387" y="418"/>
                  <a:pt x="380" y="411"/>
                  <a:pt x="371" y="411"/>
                </a:cubicBezTo>
                <a:close/>
                <a:moveTo>
                  <a:pt x="724" y="63"/>
                </a:moveTo>
                <a:cubicBezTo>
                  <a:pt x="724" y="497"/>
                  <a:pt x="724" y="497"/>
                  <a:pt x="724" y="497"/>
                </a:cubicBezTo>
                <a:cubicBezTo>
                  <a:pt x="724" y="532"/>
                  <a:pt x="695" y="561"/>
                  <a:pt x="660" y="561"/>
                </a:cubicBezTo>
                <a:cubicBezTo>
                  <a:pt x="64" y="561"/>
                  <a:pt x="64" y="561"/>
                  <a:pt x="64" y="561"/>
                </a:cubicBezTo>
                <a:cubicBezTo>
                  <a:pt x="29" y="561"/>
                  <a:pt x="0" y="532"/>
                  <a:pt x="0" y="497"/>
                </a:cubicBezTo>
                <a:cubicBezTo>
                  <a:pt x="0" y="63"/>
                  <a:pt x="0" y="63"/>
                  <a:pt x="0" y="63"/>
                </a:cubicBezTo>
                <a:cubicBezTo>
                  <a:pt x="0" y="28"/>
                  <a:pt x="29" y="0"/>
                  <a:pt x="64" y="0"/>
                </a:cubicBezTo>
                <a:cubicBezTo>
                  <a:pt x="660" y="0"/>
                  <a:pt x="660" y="0"/>
                  <a:pt x="660" y="0"/>
                </a:cubicBezTo>
                <a:cubicBezTo>
                  <a:pt x="695" y="0"/>
                  <a:pt x="724" y="28"/>
                  <a:pt x="724" y="63"/>
                </a:cubicBezTo>
                <a:close/>
                <a:moveTo>
                  <a:pt x="32" y="63"/>
                </a:moveTo>
                <a:cubicBezTo>
                  <a:pt x="32" y="284"/>
                  <a:pt x="32" y="284"/>
                  <a:pt x="32" y="284"/>
                </a:cubicBezTo>
                <a:cubicBezTo>
                  <a:pt x="692" y="284"/>
                  <a:pt x="692" y="284"/>
                  <a:pt x="692" y="284"/>
                </a:cubicBezTo>
                <a:cubicBezTo>
                  <a:pt x="692" y="63"/>
                  <a:pt x="692" y="63"/>
                  <a:pt x="692" y="63"/>
                </a:cubicBezTo>
                <a:cubicBezTo>
                  <a:pt x="692" y="46"/>
                  <a:pt x="678" y="32"/>
                  <a:pt x="660" y="32"/>
                </a:cubicBezTo>
                <a:cubicBezTo>
                  <a:pt x="64" y="32"/>
                  <a:pt x="64" y="32"/>
                  <a:pt x="64" y="32"/>
                </a:cubicBezTo>
                <a:cubicBezTo>
                  <a:pt x="46" y="32"/>
                  <a:pt x="32" y="46"/>
                  <a:pt x="32" y="63"/>
                </a:cubicBezTo>
                <a:close/>
                <a:moveTo>
                  <a:pt x="692" y="497"/>
                </a:moveTo>
                <a:cubicBezTo>
                  <a:pt x="692" y="316"/>
                  <a:pt x="692" y="316"/>
                  <a:pt x="692" y="316"/>
                </a:cubicBezTo>
                <a:cubicBezTo>
                  <a:pt x="32" y="316"/>
                  <a:pt x="32" y="316"/>
                  <a:pt x="32" y="316"/>
                </a:cubicBezTo>
                <a:cubicBezTo>
                  <a:pt x="32" y="497"/>
                  <a:pt x="32" y="497"/>
                  <a:pt x="32" y="497"/>
                </a:cubicBezTo>
                <a:cubicBezTo>
                  <a:pt x="32" y="515"/>
                  <a:pt x="46" y="529"/>
                  <a:pt x="64" y="529"/>
                </a:cubicBezTo>
                <a:cubicBezTo>
                  <a:pt x="660" y="529"/>
                  <a:pt x="660" y="529"/>
                  <a:pt x="660" y="529"/>
                </a:cubicBezTo>
                <a:cubicBezTo>
                  <a:pt x="678" y="529"/>
                  <a:pt x="692" y="515"/>
                  <a:pt x="692" y="497"/>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100">
              <a:solidFill>
                <a:srgbClr val="000000"/>
              </a:solidFill>
            </a:endParaRPr>
          </a:p>
        </p:txBody>
      </p:sp>
      <p:sp>
        <p:nvSpPr>
          <p:cNvPr id="23" name="Freeform 220">
            <a:extLst>
              <a:ext uri="{FF2B5EF4-FFF2-40B4-BE49-F238E27FC236}">
                <a16:creationId xmlns:a16="http://schemas.microsoft.com/office/drawing/2014/main" id="{967F60E6-C254-384A-B51D-E5725955D07E}"/>
              </a:ext>
            </a:extLst>
          </p:cNvPr>
          <p:cNvSpPr>
            <a:spLocks noEditPoints="1"/>
          </p:cNvSpPr>
          <p:nvPr/>
        </p:nvSpPr>
        <p:spPr bwMode="auto">
          <a:xfrm>
            <a:off x="1668159" y="2125902"/>
            <a:ext cx="366829" cy="284239"/>
          </a:xfrm>
          <a:custGeom>
            <a:avLst/>
            <a:gdLst>
              <a:gd name="T0" fmla="*/ 347 w 724"/>
              <a:gd name="T1" fmla="*/ 201 h 561"/>
              <a:gd name="T2" fmla="*/ 308 w 724"/>
              <a:gd name="T3" fmla="*/ 200 h 561"/>
              <a:gd name="T4" fmla="*/ 298 w 724"/>
              <a:gd name="T5" fmla="*/ 177 h 561"/>
              <a:gd name="T6" fmla="*/ 317 w 724"/>
              <a:gd name="T7" fmla="*/ 170 h 561"/>
              <a:gd name="T8" fmla="*/ 345 w 724"/>
              <a:gd name="T9" fmla="*/ 181 h 561"/>
              <a:gd name="T10" fmla="*/ 266 w 724"/>
              <a:gd name="T11" fmla="*/ 201 h 561"/>
              <a:gd name="T12" fmla="*/ 266 w 724"/>
              <a:gd name="T13" fmla="*/ 201 h 561"/>
              <a:gd name="T14" fmla="*/ 481 w 724"/>
              <a:gd name="T15" fmla="*/ 157 h 561"/>
              <a:gd name="T16" fmla="*/ 481 w 724"/>
              <a:gd name="T17" fmla="*/ 201 h 561"/>
              <a:gd name="T18" fmla="*/ 498 w 724"/>
              <a:gd name="T19" fmla="*/ 160 h 561"/>
              <a:gd name="T20" fmla="*/ 446 w 724"/>
              <a:gd name="T21" fmla="*/ 141 h 561"/>
              <a:gd name="T22" fmla="*/ 399 w 724"/>
              <a:gd name="T23" fmla="*/ 139 h 561"/>
              <a:gd name="T24" fmla="*/ 399 w 724"/>
              <a:gd name="T25" fmla="*/ 201 h 561"/>
              <a:gd name="T26" fmla="*/ 406 w 724"/>
              <a:gd name="T27" fmla="*/ 143 h 561"/>
              <a:gd name="T28" fmla="*/ 429 w 724"/>
              <a:gd name="T29" fmla="*/ 160 h 561"/>
              <a:gd name="T30" fmla="*/ 448 w 724"/>
              <a:gd name="T31" fmla="*/ 153 h 561"/>
              <a:gd name="T32" fmla="*/ 255 w 724"/>
              <a:gd name="T33" fmla="*/ 179 h 561"/>
              <a:gd name="T34" fmla="*/ 217 w 724"/>
              <a:gd name="T35" fmla="*/ 202 h 561"/>
              <a:gd name="T36" fmla="*/ 201 w 724"/>
              <a:gd name="T37" fmla="*/ 237 h 561"/>
              <a:gd name="T38" fmla="*/ 201 w 724"/>
              <a:gd name="T39" fmla="*/ 140 h 561"/>
              <a:gd name="T40" fmla="*/ 249 w 724"/>
              <a:gd name="T41" fmla="*/ 137 h 561"/>
              <a:gd name="T42" fmla="*/ 220 w 724"/>
              <a:gd name="T43" fmla="*/ 139 h 561"/>
              <a:gd name="T44" fmla="*/ 220 w 724"/>
              <a:gd name="T45" fmla="*/ 192 h 561"/>
              <a:gd name="T46" fmla="*/ 238 w 724"/>
              <a:gd name="T47" fmla="*/ 164 h 561"/>
              <a:gd name="T48" fmla="*/ 147 w 724"/>
              <a:gd name="T49" fmla="*/ 150 h 561"/>
              <a:gd name="T50" fmla="*/ 166 w 724"/>
              <a:gd name="T51" fmla="*/ 142 h 561"/>
              <a:gd name="T52" fmla="*/ 141 w 724"/>
              <a:gd name="T53" fmla="*/ 129 h 561"/>
              <a:gd name="T54" fmla="*/ 128 w 724"/>
              <a:gd name="T55" fmla="*/ 154 h 561"/>
              <a:gd name="T56" fmla="*/ 148 w 724"/>
              <a:gd name="T57" fmla="*/ 173 h 561"/>
              <a:gd name="T58" fmla="*/ 152 w 724"/>
              <a:gd name="T59" fmla="*/ 189 h 561"/>
              <a:gd name="T60" fmla="*/ 123 w 724"/>
              <a:gd name="T61" fmla="*/ 195 h 561"/>
              <a:gd name="T62" fmla="*/ 166 w 724"/>
              <a:gd name="T63" fmla="*/ 197 h 561"/>
              <a:gd name="T64" fmla="*/ 170 w 724"/>
              <a:gd name="T65" fmla="*/ 170 h 561"/>
              <a:gd name="T66" fmla="*/ 556 w 724"/>
              <a:gd name="T67" fmla="*/ 118 h 561"/>
              <a:gd name="T68" fmla="*/ 549 w 724"/>
              <a:gd name="T69" fmla="*/ 123 h 561"/>
              <a:gd name="T70" fmla="*/ 544 w 724"/>
              <a:gd name="T71" fmla="*/ 118 h 561"/>
              <a:gd name="T72" fmla="*/ 544 w 724"/>
              <a:gd name="T73" fmla="*/ 199 h 561"/>
              <a:gd name="T74" fmla="*/ 544 w 724"/>
              <a:gd name="T75" fmla="*/ 143 h 561"/>
              <a:gd name="T76" fmla="*/ 549 w 724"/>
              <a:gd name="T77" fmla="*/ 114 h 561"/>
              <a:gd name="T78" fmla="*/ 551 w 724"/>
              <a:gd name="T79" fmla="*/ 118 h 561"/>
              <a:gd name="T80" fmla="*/ 551 w 724"/>
              <a:gd name="T81" fmla="*/ 119 h 561"/>
              <a:gd name="T82" fmla="*/ 548 w 724"/>
              <a:gd name="T83" fmla="*/ 117 h 561"/>
              <a:gd name="T84" fmla="*/ 548 w 724"/>
              <a:gd name="T85" fmla="*/ 115 h 561"/>
              <a:gd name="T86" fmla="*/ 96 w 724"/>
              <a:gd name="T87" fmla="*/ 427 h 561"/>
              <a:gd name="T88" fmla="*/ 371 w 724"/>
              <a:gd name="T89" fmla="*/ 411 h 561"/>
              <a:gd name="T90" fmla="*/ 64 w 724"/>
              <a:gd name="T91" fmla="*/ 561 h 561"/>
              <a:gd name="T92" fmla="*/ 660 w 724"/>
              <a:gd name="T93" fmla="*/ 0 h 561"/>
              <a:gd name="T94" fmla="*/ 692 w 724"/>
              <a:gd name="T95" fmla="*/ 284 h 561"/>
              <a:gd name="T96" fmla="*/ 32 w 724"/>
              <a:gd name="T97" fmla="*/ 63 h 561"/>
              <a:gd name="T98" fmla="*/ 32 w 724"/>
              <a:gd name="T99" fmla="*/ 497 h 5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24" h="561">
                <a:moveTo>
                  <a:pt x="347" y="129"/>
                </a:moveTo>
                <a:cubicBezTo>
                  <a:pt x="366" y="129"/>
                  <a:pt x="366" y="129"/>
                  <a:pt x="366" y="129"/>
                </a:cubicBezTo>
                <a:cubicBezTo>
                  <a:pt x="366" y="201"/>
                  <a:pt x="366" y="201"/>
                  <a:pt x="366" y="201"/>
                </a:cubicBezTo>
                <a:cubicBezTo>
                  <a:pt x="347" y="201"/>
                  <a:pt x="347" y="201"/>
                  <a:pt x="347" y="201"/>
                </a:cubicBezTo>
                <a:cubicBezTo>
                  <a:pt x="347" y="192"/>
                  <a:pt x="347" y="192"/>
                  <a:pt x="347" y="192"/>
                </a:cubicBezTo>
                <a:cubicBezTo>
                  <a:pt x="344" y="196"/>
                  <a:pt x="340" y="199"/>
                  <a:pt x="336" y="200"/>
                </a:cubicBezTo>
                <a:cubicBezTo>
                  <a:pt x="332" y="202"/>
                  <a:pt x="328" y="203"/>
                  <a:pt x="323" y="203"/>
                </a:cubicBezTo>
                <a:cubicBezTo>
                  <a:pt x="317" y="203"/>
                  <a:pt x="312" y="202"/>
                  <a:pt x="308" y="200"/>
                </a:cubicBezTo>
                <a:cubicBezTo>
                  <a:pt x="304" y="197"/>
                  <a:pt x="301" y="194"/>
                  <a:pt x="300" y="190"/>
                </a:cubicBezTo>
                <a:cubicBezTo>
                  <a:pt x="299" y="188"/>
                  <a:pt x="299" y="187"/>
                  <a:pt x="299" y="186"/>
                </a:cubicBezTo>
                <a:cubicBezTo>
                  <a:pt x="298" y="185"/>
                  <a:pt x="298" y="184"/>
                  <a:pt x="298" y="182"/>
                </a:cubicBezTo>
                <a:cubicBezTo>
                  <a:pt x="298" y="181"/>
                  <a:pt x="298" y="179"/>
                  <a:pt x="298" y="177"/>
                </a:cubicBezTo>
                <a:cubicBezTo>
                  <a:pt x="298" y="175"/>
                  <a:pt x="297" y="173"/>
                  <a:pt x="297" y="170"/>
                </a:cubicBezTo>
                <a:cubicBezTo>
                  <a:pt x="297" y="129"/>
                  <a:pt x="297" y="129"/>
                  <a:pt x="297" y="129"/>
                </a:cubicBezTo>
                <a:cubicBezTo>
                  <a:pt x="317" y="129"/>
                  <a:pt x="317" y="129"/>
                  <a:pt x="317" y="129"/>
                </a:cubicBezTo>
                <a:cubicBezTo>
                  <a:pt x="317" y="170"/>
                  <a:pt x="317" y="170"/>
                  <a:pt x="317" y="170"/>
                </a:cubicBezTo>
                <a:cubicBezTo>
                  <a:pt x="317" y="174"/>
                  <a:pt x="317" y="177"/>
                  <a:pt x="317" y="179"/>
                </a:cubicBezTo>
                <a:cubicBezTo>
                  <a:pt x="317" y="181"/>
                  <a:pt x="318" y="182"/>
                  <a:pt x="319" y="184"/>
                </a:cubicBezTo>
                <a:cubicBezTo>
                  <a:pt x="321" y="188"/>
                  <a:pt x="325" y="190"/>
                  <a:pt x="331" y="190"/>
                </a:cubicBezTo>
                <a:cubicBezTo>
                  <a:pt x="338" y="190"/>
                  <a:pt x="343" y="187"/>
                  <a:pt x="345" y="181"/>
                </a:cubicBezTo>
                <a:cubicBezTo>
                  <a:pt x="346" y="179"/>
                  <a:pt x="347" y="178"/>
                  <a:pt x="347" y="176"/>
                </a:cubicBezTo>
                <a:cubicBezTo>
                  <a:pt x="347" y="174"/>
                  <a:pt x="347" y="171"/>
                  <a:pt x="347" y="168"/>
                </a:cubicBezTo>
                <a:lnTo>
                  <a:pt x="347" y="129"/>
                </a:lnTo>
                <a:close/>
                <a:moveTo>
                  <a:pt x="266" y="201"/>
                </a:moveTo>
                <a:cubicBezTo>
                  <a:pt x="285" y="201"/>
                  <a:pt x="285" y="201"/>
                  <a:pt x="285" y="201"/>
                </a:cubicBezTo>
                <a:cubicBezTo>
                  <a:pt x="285" y="95"/>
                  <a:pt x="285" y="95"/>
                  <a:pt x="285" y="95"/>
                </a:cubicBezTo>
                <a:cubicBezTo>
                  <a:pt x="266" y="95"/>
                  <a:pt x="266" y="95"/>
                  <a:pt x="266" y="95"/>
                </a:cubicBezTo>
                <a:lnTo>
                  <a:pt x="266" y="201"/>
                </a:lnTo>
                <a:close/>
                <a:moveTo>
                  <a:pt x="523" y="134"/>
                </a:moveTo>
                <a:cubicBezTo>
                  <a:pt x="508" y="128"/>
                  <a:pt x="508" y="128"/>
                  <a:pt x="508" y="128"/>
                </a:cubicBezTo>
                <a:cubicBezTo>
                  <a:pt x="483" y="157"/>
                  <a:pt x="483" y="157"/>
                  <a:pt x="483" y="157"/>
                </a:cubicBezTo>
                <a:cubicBezTo>
                  <a:pt x="481" y="157"/>
                  <a:pt x="481" y="157"/>
                  <a:pt x="481" y="157"/>
                </a:cubicBezTo>
                <a:cubicBezTo>
                  <a:pt x="481" y="95"/>
                  <a:pt x="481" y="95"/>
                  <a:pt x="481" y="95"/>
                </a:cubicBezTo>
                <a:cubicBezTo>
                  <a:pt x="462" y="95"/>
                  <a:pt x="462" y="95"/>
                  <a:pt x="462" y="95"/>
                </a:cubicBezTo>
                <a:cubicBezTo>
                  <a:pt x="462" y="201"/>
                  <a:pt x="462" y="201"/>
                  <a:pt x="462" y="201"/>
                </a:cubicBezTo>
                <a:cubicBezTo>
                  <a:pt x="481" y="201"/>
                  <a:pt x="481" y="201"/>
                  <a:pt x="481" y="201"/>
                </a:cubicBezTo>
                <a:cubicBezTo>
                  <a:pt x="481" y="163"/>
                  <a:pt x="481" y="163"/>
                  <a:pt x="481" y="163"/>
                </a:cubicBezTo>
                <a:cubicBezTo>
                  <a:pt x="510" y="203"/>
                  <a:pt x="510" y="203"/>
                  <a:pt x="510" y="203"/>
                </a:cubicBezTo>
                <a:cubicBezTo>
                  <a:pt x="527" y="196"/>
                  <a:pt x="527" y="196"/>
                  <a:pt x="527" y="196"/>
                </a:cubicBezTo>
                <a:cubicBezTo>
                  <a:pt x="498" y="160"/>
                  <a:pt x="498" y="160"/>
                  <a:pt x="498" y="160"/>
                </a:cubicBezTo>
                <a:lnTo>
                  <a:pt x="523" y="134"/>
                </a:lnTo>
                <a:close/>
                <a:moveTo>
                  <a:pt x="448" y="148"/>
                </a:moveTo>
                <a:cubicBezTo>
                  <a:pt x="448" y="146"/>
                  <a:pt x="448" y="145"/>
                  <a:pt x="447" y="144"/>
                </a:cubicBezTo>
                <a:cubicBezTo>
                  <a:pt x="447" y="143"/>
                  <a:pt x="447" y="142"/>
                  <a:pt x="446" y="141"/>
                </a:cubicBezTo>
                <a:cubicBezTo>
                  <a:pt x="445" y="137"/>
                  <a:pt x="442" y="133"/>
                  <a:pt x="438" y="131"/>
                </a:cubicBezTo>
                <a:cubicBezTo>
                  <a:pt x="434" y="128"/>
                  <a:pt x="429" y="127"/>
                  <a:pt x="423" y="127"/>
                </a:cubicBezTo>
                <a:cubicBezTo>
                  <a:pt x="418" y="127"/>
                  <a:pt x="414" y="128"/>
                  <a:pt x="410" y="130"/>
                </a:cubicBezTo>
                <a:cubicBezTo>
                  <a:pt x="406" y="132"/>
                  <a:pt x="402" y="135"/>
                  <a:pt x="399" y="139"/>
                </a:cubicBezTo>
                <a:cubicBezTo>
                  <a:pt x="399" y="129"/>
                  <a:pt x="399" y="129"/>
                  <a:pt x="399" y="129"/>
                </a:cubicBezTo>
                <a:cubicBezTo>
                  <a:pt x="379" y="129"/>
                  <a:pt x="379" y="129"/>
                  <a:pt x="379" y="129"/>
                </a:cubicBezTo>
                <a:cubicBezTo>
                  <a:pt x="379" y="201"/>
                  <a:pt x="379" y="201"/>
                  <a:pt x="379" y="201"/>
                </a:cubicBezTo>
                <a:cubicBezTo>
                  <a:pt x="399" y="201"/>
                  <a:pt x="399" y="201"/>
                  <a:pt x="399" y="201"/>
                </a:cubicBezTo>
                <a:cubicBezTo>
                  <a:pt x="399" y="162"/>
                  <a:pt x="399" y="162"/>
                  <a:pt x="399" y="162"/>
                </a:cubicBezTo>
                <a:cubicBezTo>
                  <a:pt x="399" y="159"/>
                  <a:pt x="399" y="156"/>
                  <a:pt x="399" y="154"/>
                </a:cubicBezTo>
                <a:cubicBezTo>
                  <a:pt x="399" y="153"/>
                  <a:pt x="400" y="151"/>
                  <a:pt x="400" y="149"/>
                </a:cubicBezTo>
                <a:cubicBezTo>
                  <a:pt x="402" y="146"/>
                  <a:pt x="404" y="144"/>
                  <a:pt x="406" y="143"/>
                </a:cubicBezTo>
                <a:cubicBezTo>
                  <a:pt x="409" y="141"/>
                  <a:pt x="412" y="140"/>
                  <a:pt x="415" y="140"/>
                </a:cubicBezTo>
                <a:cubicBezTo>
                  <a:pt x="421" y="140"/>
                  <a:pt x="425" y="142"/>
                  <a:pt x="427" y="146"/>
                </a:cubicBezTo>
                <a:cubicBezTo>
                  <a:pt x="428" y="148"/>
                  <a:pt x="429" y="150"/>
                  <a:pt x="429" y="152"/>
                </a:cubicBezTo>
                <a:cubicBezTo>
                  <a:pt x="429" y="153"/>
                  <a:pt x="429" y="156"/>
                  <a:pt x="429" y="160"/>
                </a:cubicBezTo>
                <a:cubicBezTo>
                  <a:pt x="429" y="201"/>
                  <a:pt x="429" y="201"/>
                  <a:pt x="429" y="201"/>
                </a:cubicBezTo>
                <a:cubicBezTo>
                  <a:pt x="448" y="201"/>
                  <a:pt x="448" y="201"/>
                  <a:pt x="448" y="201"/>
                </a:cubicBezTo>
                <a:cubicBezTo>
                  <a:pt x="448" y="160"/>
                  <a:pt x="448" y="160"/>
                  <a:pt x="448" y="160"/>
                </a:cubicBezTo>
                <a:cubicBezTo>
                  <a:pt x="448" y="157"/>
                  <a:pt x="448" y="155"/>
                  <a:pt x="448" y="153"/>
                </a:cubicBezTo>
                <a:cubicBezTo>
                  <a:pt x="448" y="151"/>
                  <a:pt x="448" y="149"/>
                  <a:pt x="448" y="148"/>
                </a:cubicBezTo>
                <a:close/>
                <a:moveTo>
                  <a:pt x="255" y="149"/>
                </a:moveTo>
                <a:cubicBezTo>
                  <a:pt x="257" y="153"/>
                  <a:pt x="258" y="158"/>
                  <a:pt x="258" y="164"/>
                </a:cubicBezTo>
                <a:cubicBezTo>
                  <a:pt x="258" y="169"/>
                  <a:pt x="257" y="174"/>
                  <a:pt x="255" y="179"/>
                </a:cubicBezTo>
                <a:cubicBezTo>
                  <a:pt x="253" y="184"/>
                  <a:pt x="251" y="188"/>
                  <a:pt x="248" y="192"/>
                </a:cubicBezTo>
                <a:cubicBezTo>
                  <a:pt x="245" y="195"/>
                  <a:pt x="241" y="198"/>
                  <a:pt x="237" y="200"/>
                </a:cubicBezTo>
                <a:cubicBezTo>
                  <a:pt x="233" y="202"/>
                  <a:pt x="228" y="203"/>
                  <a:pt x="223" y="203"/>
                </a:cubicBezTo>
                <a:cubicBezTo>
                  <a:pt x="221" y="203"/>
                  <a:pt x="219" y="203"/>
                  <a:pt x="217" y="202"/>
                </a:cubicBezTo>
                <a:cubicBezTo>
                  <a:pt x="215" y="202"/>
                  <a:pt x="213" y="201"/>
                  <a:pt x="211" y="200"/>
                </a:cubicBezTo>
                <a:cubicBezTo>
                  <a:pt x="210" y="200"/>
                  <a:pt x="208" y="198"/>
                  <a:pt x="206" y="197"/>
                </a:cubicBezTo>
                <a:cubicBezTo>
                  <a:pt x="205" y="195"/>
                  <a:pt x="203" y="194"/>
                  <a:pt x="201" y="192"/>
                </a:cubicBezTo>
                <a:cubicBezTo>
                  <a:pt x="201" y="237"/>
                  <a:pt x="201" y="237"/>
                  <a:pt x="201" y="237"/>
                </a:cubicBezTo>
                <a:cubicBezTo>
                  <a:pt x="182" y="237"/>
                  <a:pt x="182" y="237"/>
                  <a:pt x="182" y="237"/>
                </a:cubicBezTo>
                <a:cubicBezTo>
                  <a:pt x="182" y="129"/>
                  <a:pt x="182" y="129"/>
                  <a:pt x="182" y="129"/>
                </a:cubicBezTo>
                <a:cubicBezTo>
                  <a:pt x="201" y="129"/>
                  <a:pt x="201" y="129"/>
                  <a:pt x="201" y="129"/>
                </a:cubicBezTo>
                <a:cubicBezTo>
                  <a:pt x="201" y="140"/>
                  <a:pt x="201" y="140"/>
                  <a:pt x="201" y="140"/>
                </a:cubicBezTo>
                <a:cubicBezTo>
                  <a:pt x="204" y="135"/>
                  <a:pt x="208" y="132"/>
                  <a:pt x="212" y="130"/>
                </a:cubicBezTo>
                <a:cubicBezTo>
                  <a:pt x="216" y="128"/>
                  <a:pt x="221" y="127"/>
                  <a:pt x="226" y="127"/>
                </a:cubicBezTo>
                <a:cubicBezTo>
                  <a:pt x="230" y="127"/>
                  <a:pt x="235" y="128"/>
                  <a:pt x="239" y="130"/>
                </a:cubicBezTo>
                <a:cubicBezTo>
                  <a:pt x="243" y="132"/>
                  <a:pt x="246" y="134"/>
                  <a:pt x="249" y="137"/>
                </a:cubicBezTo>
                <a:cubicBezTo>
                  <a:pt x="252" y="141"/>
                  <a:pt x="254" y="144"/>
                  <a:pt x="255" y="149"/>
                </a:cubicBezTo>
                <a:close/>
                <a:moveTo>
                  <a:pt x="238" y="164"/>
                </a:moveTo>
                <a:cubicBezTo>
                  <a:pt x="238" y="156"/>
                  <a:pt x="236" y="150"/>
                  <a:pt x="233" y="146"/>
                </a:cubicBezTo>
                <a:cubicBezTo>
                  <a:pt x="230" y="141"/>
                  <a:pt x="225" y="139"/>
                  <a:pt x="220" y="139"/>
                </a:cubicBezTo>
                <a:cubicBezTo>
                  <a:pt x="214" y="139"/>
                  <a:pt x="209" y="141"/>
                  <a:pt x="206" y="146"/>
                </a:cubicBezTo>
                <a:cubicBezTo>
                  <a:pt x="202" y="151"/>
                  <a:pt x="201" y="157"/>
                  <a:pt x="201" y="166"/>
                </a:cubicBezTo>
                <a:cubicBezTo>
                  <a:pt x="201" y="174"/>
                  <a:pt x="202" y="180"/>
                  <a:pt x="206" y="185"/>
                </a:cubicBezTo>
                <a:cubicBezTo>
                  <a:pt x="209" y="189"/>
                  <a:pt x="214" y="192"/>
                  <a:pt x="220" y="192"/>
                </a:cubicBezTo>
                <a:cubicBezTo>
                  <a:pt x="223" y="192"/>
                  <a:pt x="226" y="191"/>
                  <a:pt x="228" y="189"/>
                </a:cubicBezTo>
                <a:cubicBezTo>
                  <a:pt x="230" y="187"/>
                  <a:pt x="232" y="185"/>
                  <a:pt x="234" y="182"/>
                </a:cubicBezTo>
                <a:cubicBezTo>
                  <a:pt x="235" y="180"/>
                  <a:pt x="236" y="177"/>
                  <a:pt x="237" y="173"/>
                </a:cubicBezTo>
                <a:cubicBezTo>
                  <a:pt x="237" y="170"/>
                  <a:pt x="238" y="167"/>
                  <a:pt x="238" y="164"/>
                </a:cubicBezTo>
                <a:close/>
                <a:moveTo>
                  <a:pt x="170" y="170"/>
                </a:moveTo>
                <a:cubicBezTo>
                  <a:pt x="169" y="168"/>
                  <a:pt x="167" y="166"/>
                  <a:pt x="164" y="164"/>
                </a:cubicBezTo>
                <a:cubicBezTo>
                  <a:pt x="162" y="162"/>
                  <a:pt x="159" y="160"/>
                  <a:pt x="155" y="157"/>
                </a:cubicBezTo>
                <a:cubicBezTo>
                  <a:pt x="151" y="154"/>
                  <a:pt x="149" y="152"/>
                  <a:pt x="147" y="150"/>
                </a:cubicBezTo>
                <a:cubicBezTo>
                  <a:pt x="146" y="149"/>
                  <a:pt x="145" y="147"/>
                  <a:pt x="145" y="145"/>
                </a:cubicBezTo>
                <a:cubicBezTo>
                  <a:pt x="145" y="143"/>
                  <a:pt x="146" y="142"/>
                  <a:pt x="148" y="140"/>
                </a:cubicBezTo>
                <a:cubicBezTo>
                  <a:pt x="149" y="139"/>
                  <a:pt x="152" y="138"/>
                  <a:pt x="154" y="138"/>
                </a:cubicBezTo>
                <a:cubicBezTo>
                  <a:pt x="158" y="138"/>
                  <a:pt x="162" y="140"/>
                  <a:pt x="166" y="142"/>
                </a:cubicBezTo>
                <a:cubicBezTo>
                  <a:pt x="172" y="133"/>
                  <a:pt x="172" y="133"/>
                  <a:pt x="172" y="133"/>
                </a:cubicBezTo>
                <a:cubicBezTo>
                  <a:pt x="169" y="131"/>
                  <a:pt x="166" y="130"/>
                  <a:pt x="162" y="129"/>
                </a:cubicBezTo>
                <a:cubicBezTo>
                  <a:pt x="159" y="128"/>
                  <a:pt x="155" y="127"/>
                  <a:pt x="151" y="127"/>
                </a:cubicBezTo>
                <a:cubicBezTo>
                  <a:pt x="148" y="127"/>
                  <a:pt x="144" y="128"/>
                  <a:pt x="141" y="129"/>
                </a:cubicBezTo>
                <a:cubicBezTo>
                  <a:pt x="138" y="130"/>
                  <a:pt x="136" y="131"/>
                  <a:pt x="134" y="133"/>
                </a:cubicBezTo>
                <a:cubicBezTo>
                  <a:pt x="131" y="135"/>
                  <a:pt x="130" y="137"/>
                  <a:pt x="129" y="139"/>
                </a:cubicBezTo>
                <a:cubicBezTo>
                  <a:pt x="127" y="142"/>
                  <a:pt x="127" y="144"/>
                  <a:pt x="127" y="147"/>
                </a:cubicBezTo>
                <a:cubicBezTo>
                  <a:pt x="127" y="150"/>
                  <a:pt x="127" y="152"/>
                  <a:pt x="128" y="154"/>
                </a:cubicBezTo>
                <a:cubicBezTo>
                  <a:pt x="129" y="156"/>
                  <a:pt x="130" y="158"/>
                  <a:pt x="132" y="160"/>
                </a:cubicBezTo>
                <a:cubicBezTo>
                  <a:pt x="133" y="161"/>
                  <a:pt x="135" y="163"/>
                  <a:pt x="137" y="164"/>
                </a:cubicBezTo>
                <a:cubicBezTo>
                  <a:pt x="138" y="166"/>
                  <a:pt x="140" y="167"/>
                  <a:pt x="142" y="168"/>
                </a:cubicBezTo>
                <a:cubicBezTo>
                  <a:pt x="145" y="170"/>
                  <a:pt x="147" y="172"/>
                  <a:pt x="148" y="173"/>
                </a:cubicBezTo>
                <a:cubicBezTo>
                  <a:pt x="150" y="174"/>
                  <a:pt x="151" y="176"/>
                  <a:pt x="152" y="177"/>
                </a:cubicBezTo>
                <a:cubicBezTo>
                  <a:pt x="153" y="178"/>
                  <a:pt x="154" y="179"/>
                  <a:pt x="154" y="180"/>
                </a:cubicBezTo>
                <a:cubicBezTo>
                  <a:pt x="154" y="181"/>
                  <a:pt x="154" y="182"/>
                  <a:pt x="154" y="183"/>
                </a:cubicBezTo>
                <a:cubicBezTo>
                  <a:pt x="154" y="186"/>
                  <a:pt x="154" y="188"/>
                  <a:pt x="152" y="189"/>
                </a:cubicBezTo>
                <a:cubicBezTo>
                  <a:pt x="150" y="191"/>
                  <a:pt x="147" y="192"/>
                  <a:pt x="144" y="192"/>
                </a:cubicBezTo>
                <a:cubicBezTo>
                  <a:pt x="142" y="192"/>
                  <a:pt x="139" y="191"/>
                  <a:pt x="137" y="190"/>
                </a:cubicBezTo>
                <a:cubicBezTo>
                  <a:pt x="134" y="189"/>
                  <a:pt x="132" y="187"/>
                  <a:pt x="129" y="185"/>
                </a:cubicBezTo>
                <a:cubicBezTo>
                  <a:pt x="123" y="195"/>
                  <a:pt x="123" y="195"/>
                  <a:pt x="123" y="195"/>
                </a:cubicBezTo>
                <a:cubicBezTo>
                  <a:pt x="126" y="198"/>
                  <a:pt x="130" y="200"/>
                  <a:pt x="134" y="201"/>
                </a:cubicBezTo>
                <a:cubicBezTo>
                  <a:pt x="138" y="202"/>
                  <a:pt x="142" y="203"/>
                  <a:pt x="147" y="203"/>
                </a:cubicBezTo>
                <a:cubicBezTo>
                  <a:pt x="150" y="203"/>
                  <a:pt x="154" y="202"/>
                  <a:pt x="157" y="201"/>
                </a:cubicBezTo>
                <a:cubicBezTo>
                  <a:pt x="161" y="200"/>
                  <a:pt x="164" y="199"/>
                  <a:pt x="166" y="197"/>
                </a:cubicBezTo>
                <a:cubicBezTo>
                  <a:pt x="168" y="195"/>
                  <a:pt x="170" y="193"/>
                  <a:pt x="172" y="190"/>
                </a:cubicBezTo>
                <a:cubicBezTo>
                  <a:pt x="173" y="187"/>
                  <a:pt x="174" y="184"/>
                  <a:pt x="174" y="181"/>
                </a:cubicBezTo>
                <a:cubicBezTo>
                  <a:pt x="174" y="179"/>
                  <a:pt x="173" y="177"/>
                  <a:pt x="173" y="175"/>
                </a:cubicBezTo>
                <a:cubicBezTo>
                  <a:pt x="172" y="173"/>
                  <a:pt x="171" y="172"/>
                  <a:pt x="170" y="170"/>
                </a:cubicBezTo>
                <a:close/>
                <a:moveTo>
                  <a:pt x="543" y="118"/>
                </a:moveTo>
                <a:cubicBezTo>
                  <a:pt x="543" y="114"/>
                  <a:pt x="546" y="111"/>
                  <a:pt x="549" y="111"/>
                </a:cubicBezTo>
                <a:cubicBezTo>
                  <a:pt x="549" y="111"/>
                  <a:pt x="549" y="111"/>
                  <a:pt x="549" y="111"/>
                </a:cubicBezTo>
                <a:cubicBezTo>
                  <a:pt x="553" y="111"/>
                  <a:pt x="556" y="114"/>
                  <a:pt x="556" y="118"/>
                </a:cubicBezTo>
                <a:cubicBezTo>
                  <a:pt x="556" y="121"/>
                  <a:pt x="553" y="124"/>
                  <a:pt x="549" y="124"/>
                </a:cubicBezTo>
                <a:cubicBezTo>
                  <a:pt x="546" y="124"/>
                  <a:pt x="543" y="121"/>
                  <a:pt x="543" y="118"/>
                </a:cubicBezTo>
                <a:close/>
                <a:moveTo>
                  <a:pt x="544" y="118"/>
                </a:moveTo>
                <a:cubicBezTo>
                  <a:pt x="544" y="121"/>
                  <a:pt x="547" y="123"/>
                  <a:pt x="549" y="123"/>
                </a:cubicBezTo>
                <a:cubicBezTo>
                  <a:pt x="552" y="123"/>
                  <a:pt x="555" y="121"/>
                  <a:pt x="555" y="118"/>
                </a:cubicBezTo>
                <a:cubicBezTo>
                  <a:pt x="555" y="114"/>
                  <a:pt x="552" y="112"/>
                  <a:pt x="549" y="112"/>
                </a:cubicBezTo>
                <a:cubicBezTo>
                  <a:pt x="549" y="112"/>
                  <a:pt x="549" y="112"/>
                  <a:pt x="549" y="112"/>
                </a:cubicBezTo>
                <a:cubicBezTo>
                  <a:pt x="547" y="112"/>
                  <a:pt x="544" y="114"/>
                  <a:pt x="544" y="118"/>
                </a:cubicBezTo>
                <a:close/>
                <a:moveTo>
                  <a:pt x="544" y="143"/>
                </a:moveTo>
                <a:cubicBezTo>
                  <a:pt x="589" y="164"/>
                  <a:pt x="589" y="164"/>
                  <a:pt x="589" y="164"/>
                </a:cubicBezTo>
                <a:cubicBezTo>
                  <a:pt x="544" y="187"/>
                  <a:pt x="544" y="187"/>
                  <a:pt x="544" y="187"/>
                </a:cubicBezTo>
                <a:cubicBezTo>
                  <a:pt x="544" y="199"/>
                  <a:pt x="544" y="199"/>
                  <a:pt x="544" y="199"/>
                </a:cubicBezTo>
                <a:cubicBezTo>
                  <a:pt x="602" y="171"/>
                  <a:pt x="602" y="171"/>
                  <a:pt x="602" y="171"/>
                </a:cubicBezTo>
                <a:cubicBezTo>
                  <a:pt x="602" y="159"/>
                  <a:pt x="602" y="159"/>
                  <a:pt x="602" y="159"/>
                </a:cubicBezTo>
                <a:cubicBezTo>
                  <a:pt x="544" y="130"/>
                  <a:pt x="544" y="130"/>
                  <a:pt x="544" y="130"/>
                </a:cubicBezTo>
                <a:lnTo>
                  <a:pt x="544" y="143"/>
                </a:lnTo>
                <a:close/>
                <a:moveTo>
                  <a:pt x="548" y="121"/>
                </a:moveTo>
                <a:cubicBezTo>
                  <a:pt x="547" y="121"/>
                  <a:pt x="547" y="121"/>
                  <a:pt x="547" y="121"/>
                </a:cubicBezTo>
                <a:cubicBezTo>
                  <a:pt x="547" y="114"/>
                  <a:pt x="547" y="114"/>
                  <a:pt x="547" y="114"/>
                </a:cubicBezTo>
                <a:cubicBezTo>
                  <a:pt x="548" y="114"/>
                  <a:pt x="548" y="114"/>
                  <a:pt x="549" y="114"/>
                </a:cubicBezTo>
                <a:cubicBezTo>
                  <a:pt x="550" y="114"/>
                  <a:pt x="551" y="114"/>
                  <a:pt x="551" y="114"/>
                </a:cubicBezTo>
                <a:cubicBezTo>
                  <a:pt x="552" y="115"/>
                  <a:pt x="552" y="115"/>
                  <a:pt x="552" y="116"/>
                </a:cubicBezTo>
                <a:cubicBezTo>
                  <a:pt x="552" y="117"/>
                  <a:pt x="551" y="117"/>
                  <a:pt x="551" y="118"/>
                </a:cubicBezTo>
                <a:cubicBezTo>
                  <a:pt x="551" y="118"/>
                  <a:pt x="551" y="118"/>
                  <a:pt x="551" y="118"/>
                </a:cubicBezTo>
                <a:cubicBezTo>
                  <a:pt x="551" y="118"/>
                  <a:pt x="552" y="118"/>
                  <a:pt x="552" y="119"/>
                </a:cubicBezTo>
                <a:cubicBezTo>
                  <a:pt x="552" y="121"/>
                  <a:pt x="552" y="121"/>
                  <a:pt x="552" y="121"/>
                </a:cubicBezTo>
                <a:cubicBezTo>
                  <a:pt x="551" y="121"/>
                  <a:pt x="551" y="121"/>
                  <a:pt x="551" y="121"/>
                </a:cubicBezTo>
                <a:cubicBezTo>
                  <a:pt x="551" y="121"/>
                  <a:pt x="551" y="120"/>
                  <a:pt x="551" y="119"/>
                </a:cubicBezTo>
                <a:cubicBezTo>
                  <a:pt x="550" y="119"/>
                  <a:pt x="550" y="118"/>
                  <a:pt x="549" y="118"/>
                </a:cubicBezTo>
                <a:cubicBezTo>
                  <a:pt x="548" y="118"/>
                  <a:pt x="548" y="118"/>
                  <a:pt x="548" y="118"/>
                </a:cubicBezTo>
                <a:lnTo>
                  <a:pt x="548" y="121"/>
                </a:lnTo>
                <a:close/>
                <a:moveTo>
                  <a:pt x="548" y="117"/>
                </a:moveTo>
                <a:cubicBezTo>
                  <a:pt x="549" y="117"/>
                  <a:pt x="549" y="117"/>
                  <a:pt x="549" y="117"/>
                </a:cubicBezTo>
                <a:cubicBezTo>
                  <a:pt x="550" y="117"/>
                  <a:pt x="551" y="117"/>
                  <a:pt x="551" y="116"/>
                </a:cubicBezTo>
                <a:cubicBezTo>
                  <a:pt x="551" y="115"/>
                  <a:pt x="550" y="115"/>
                  <a:pt x="549" y="115"/>
                </a:cubicBezTo>
                <a:cubicBezTo>
                  <a:pt x="549" y="115"/>
                  <a:pt x="548" y="115"/>
                  <a:pt x="548" y="115"/>
                </a:cubicBezTo>
                <a:lnTo>
                  <a:pt x="548" y="117"/>
                </a:lnTo>
                <a:close/>
                <a:moveTo>
                  <a:pt x="371" y="411"/>
                </a:moveTo>
                <a:cubicBezTo>
                  <a:pt x="112" y="411"/>
                  <a:pt x="112" y="411"/>
                  <a:pt x="112" y="411"/>
                </a:cubicBezTo>
                <a:cubicBezTo>
                  <a:pt x="103" y="411"/>
                  <a:pt x="96" y="418"/>
                  <a:pt x="96" y="427"/>
                </a:cubicBezTo>
                <a:cubicBezTo>
                  <a:pt x="96" y="436"/>
                  <a:pt x="103" y="443"/>
                  <a:pt x="112" y="443"/>
                </a:cubicBezTo>
                <a:cubicBezTo>
                  <a:pt x="371" y="443"/>
                  <a:pt x="371" y="443"/>
                  <a:pt x="371" y="443"/>
                </a:cubicBezTo>
                <a:cubicBezTo>
                  <a:pt x="380" y="443"/>
                  <a:pt x="387" y="436"/>
                  <a:pt x="387" y="427"/>
                </a:cubicBezTo>
                <a:cubicBezTo>
                  <a:pt x="387" y="418"/>
                  <a:pt x="380" y="411"/>
                  <a:pt x="371" y="411"/>
                </a:cubicBezTo>
                <a:close/>
                <a:moveTo>
                  <a:pt x="724" y="63"/>
                </a:moveTo>
                <a:cubicBezTo>
                  <a:pt x="724" y="497"/>
                  <a:pt x="724" y="497"/>
                  <a:pt x="724" y="497"/>
                </a:cubicBezTo>
                <a:cubicBezTo>
                  <a:pt x="724" y="532"/>
                  <a:pt x="695" y="561"/>
                  <a:pt x="660" y="561"/>
                </a:cubicBezTo>
                <a:cubicBezTo>
                  <a:pt x="64" y="561"/>
                  <a:pt x="64" y="561"/>
                  <a:pt x="64" y="561"/>
                </a:cubicBezTo>
                <a:cubicBezTo>
                  <a:pt x="29" y="561"/>
                  <a:pt x="0" y="532"/>
                  <a:pt x="0" y="497"/>
                </a:cubicBezTo>
                <a:cubicBezTo>
                  <a:pt x="0" y="63"/>
                  <a:pt x="0" y="63"/>
                  <a:pt x="0" y="63"/>
                </a:cubicBezTo>
                <a:cubicBezTo>
                  <a:pt x="0" y="28"/>
                  <a:pt x="29" y="0"/>
                  <a:pt x="64" y="0"/>
                </a:cubicBezTo>
                <a:cubicBezTo>
                  <a:pt x="660" y="0"/>
                  <a:pt x="660" y="0"/>
                  <a:pt x="660" y="0"/>
                </a:cubicBezTo>
                <a:cubicBezTo>
                  <a:pt x="695" y="0"/>
                  <a:pt x="724" y="28"/>
                  <a:pt x="724" y="63"/>
                </a:cubicBezTo>
                <a:close/>
                <a:moveTo>
                  <a:pt x="32" y="63"/>
                </a:moveTo>
                <a:cubicBezTo>
                  <a:pt x="32" y="284"/>
                  <a:pt x="32" y="284"/>
                  <a:pt x="32" y="284"/>
                </a:cubicBezTo>
                <a:cubicBezTo>
                  <a:pt x="692" y="284"/>
                  <a:pt x="692" y="284"/>
                  <a:pt x="692" y="284"/>
                </a:cubicBezTo>
                <a:cubicBezTo>
                  <a:pt x="692" y="63"/>
                  <a:pt x="692" y="63"/>
                  <a:pt x="692" y="63"/>
                </a:cubicBezTo>
                <a:cubicBezTo>
                  <a:pt x="692" y="46"/>
                  <a:pt x="678" y="32"/>
                  <a:pt x="660" y="32"/>
                </a:cubicBezTo>
                <a:cubicBezTo>
                  <a:pt x="64" y="32"/>
                  <a:pt x="64" y="32"/>
                  <a:pt x="64" y="32"/>
                </a:cubicBezTo>
                <a:cubicBezTo>
                  <a:pt x="46" y="32"/>
                  <a:pt x="32" y="46"/>
                  <a:pt x="32" y="63"/>
                </a:cubicBezTo>
                <a:close/>
                <a:moveTo>
                  <a:pt x="692" y="497"/>
                </a:moveTo>
                <a:cubicBezTo>
                  <a:pt x="692" y="316"/>
                  <a:pt x="692" y="316"/>
                  <a:pt x="692" y="316"/>
                </a:cubicBezTo>
                <a:cubicBezTo>
                  <a:pt x="32" y="316"/>
                  <a:pt x="32" y="316"/>
                  <a:pt x="32" y="316"/>
                </a:cubicBezTo>
                <a:cubicBezTo>
                  <a:pt x="32" y="497"/>
                  <a:pt x="32" y="497"/>
                  <a:pt x="32" y="497"/>
                </a:cubicBezTo>
                <a:cubicBezTo>
                  <a:pt x="32" y="515"/>
                  <a:pt x="46" y="529"/>
                  <a:pt x="64" y="529"/>
                </a:cubicBezTo>
                <a:cubicBezTo>
                  <a:pt x="660" y="529"/>
                  <a:pt x="660" y="529"/>
                  <a:pt x="660" y="529"/>
                </a:cubicBezTo>
                <a:cubicBezTo>
                  <a:pt x="678" y="529"/>
                  <a:pt x="692" y="515"/>
                  <a:pt x="692" y="497"/>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100">
              <a:solidFill>
                <a:srgbClr val="000000"/>
              </a:solidFill>
            </a:endParaRPr>
          </a:p>
        </p:txBody>
      </p:sp>
      <p:sp>
        <p:nvSpPr>
          <p:cNvPr id="27" name="TextBox 26">
            <a:extLst>
              <a:ext uri="{FF2B5EF4-FFF2-40B4-BE49-F238E27FC236}">
                <a16:creationId xmlns:a16="http://schemas.microsoft.com/office/drawing/2014/main" id="{E335BD3A-5033-1E4D-B05C-16CC91F040E0}"/>
              </a:ext>
            </a:extLst>
          </p:cNvPr>
          <p:cNvSpPr txBox="1"/>
          <p:nvPr/>
        </p:nvSpPr>
        <p:spPr>
          <a:xfrm>
            <a:off x="6354024" y="1612729"/>
            <a:ext cx="4499263" cy="4062651"/>
          </a:xfrm>
          <a:prstGeom prst="rect">
            <a:avLst/>
          </a:prstGeom>
          <a:noFill/>
        </p:spPr>
        <p:txBody>
          <a:bodyPr wrap="square" lIns="0" tIns="0" rIns="0" bIns="0" rtlCol="0">
            <a:spAutoFit/>
          </a:bodyPr>
          <a:lstStyle/>
          <a:p>
            <a:pPr marL="342900" indent="-342900">
              <a:buFont typeface="Arial" panose="020B0604020202020204" pitchFamily="34" charset="0"/>
              <a:buChar char="•"/>
            </a:pPr>
            <a:r>
              <a:rPr lang="en-US" sz="2400" dirty="0"/>
              <a:t>Setup Central Splunk Indexers in Master Account</a:t>
            </a:r>
          </a:p>
          <a:p>
            <a:pPr marL="342900" indent="-342900">
              <a:buFont typeface="Arial" panose="020B0604020202020204" pitchFamily="34" charset="0"/>
              <a:buChar char="•"/>
            </a:pPr>
            <a:r>
              <a:rPr lang="en-US" sz="2400" dirty="0"/>
              <a:t>Sub Accounts configured to send all data through Kinesis Firehose into Master Account</a:t>
            </a:r>
          </a:p>
          <a:p>
            <a:pPr marL="342900" indent="-342900">
              <a:buFont typeface="Arial" panose="020B0604020202020204" pitchFamily="34" charset="0"/>
              <a:buChar char="•"/>
            </a:pPr>
            <a:r>
              <a:rPr lang="en-US" sz="2400" dirty="0"/>
              <a:t>Data is sent via Http Event Collector (HEC) TCP:443 and load balanced within the master account</a:t>
            </a:r>
          </a:p>
          <a:p>
            <a:pPr marL="342900" indent="-342900">
              <a:buFont typeface="Arial" panose="020B0604020202020204" pitchFamily="34" charset="0"/>
              <a:buChar char="•"/>
            </a:pPr>
            <a:r>
              <a:rPr lang="en-US" sz="2400" dirty="0"/>
              <a:t>Configurations deployed by Master Account Admins</a:t>
            </a:r>
          </a:p>
        </p:txBody>
      </p:sp>
      <p:sp>
        <p:nvSpPr>
          <p:cNvPr id="29" name="Rectangle 28">
            <a:extLst>
              <a:ext uri="{FF2B5EF4-FFF2-40B4-BE49-F238E27FC236}">
                <a16:creationId xmlns:a16="http://schemas.microsoft.com/office/drawing/2014/main" id="{CCE724A0-4A34-5844-BF0D-2B43DD99E677}"/>
              </a:ext>
            </a:extLst>
          </p:cNvPr>
          <p:cNvSpPr/>
          <p:nvPr/>
        </p:nvSpPr>
        <p:spPr>
          <a:xfrm>
            <a:off x="3011054" y="4567384"/>
            <a:ext cx="1765300" cy="1100282"/>
          </a:xfrm>
          <a:prstGeom prst="rect">
            <a:avLst/>
          </a:prstGeom>
          <a:noFill/>
          <a:ln w="12700">
            <a:solidFill>
              <a:srgbClr val="AAB7B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200" dirty="0">
                <a:solidFill>
                  <a:srgbClr val="AAB7B8"/>
                </a:solidFill>
              </a:rPr>
              <a:t>AWS </a:t>
            </a:r>
            <a:r>
              <a:rPr lang="en-US" sz="1200" dirty="0" err="1">
                <a:solidFill>
                  <a:srgbClr val="AAB7B8"/>
                </a:solidFill>
              </a:rPr>
              <a:t>SubAccount</a:t>
            </a:r>
            <a:endParaRPr lang="en-US" sz="1200" dirty="0">
              <a:solidFill>
                <a:srgbClr val="AAB7B8"/>
              </a:solidFill>
            </a:endParaRPr>
          </a:p>
        </p:txBody>
      </p:sp>
      <p:pic>
        <p:nvPicPr>
          <p:cNvPr id="30" name="Graphic 29">
            <a:extLst>
              <a:ext uri="{FF2B5EF4-FFF2-40B4-BE49-F238E27FC236}">
                <a16:creationId xmlns:a16="http://schemas.microsoft.com/office/drawing/2014/main" id="{0A433973-EC99-444F-8541-B1A57755C98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011054" y="4567384"/>
            <a:ext cx="342900" cy="342900"/>
          </a:xfrm>
          <a:prstGeom prst="rect">
            <a:avLst/>
          </a:prstGeom>
        </p:spPr>
      </p:pic>
      <p:pic>
        <p:nvPicPr>
          <p:cNvPr id="35" name="Graphic 34">
            <a:extLst>
              <a:ext uri="{FF2B5EF4-FFF2-40B4-BE49-F238E27FC236}">
                <a16:creationId xmlns:a16="http://schemas.microsoft.com/office/drawing/2014/main" id="{D3C54F67-BF89-9E45-9958-3F00DFE80FF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75873" y="1284673"/>
            <a:ext cx="342900" cy="342900"/>
          </a:xfrm>
          <a:prstGeom prst="rect">
            <a:avLst/>
          </a:prstGeom>
        </p:spPr>
      </p:pic>
      <p:sp>
        <p:nvSpPr>
          <p:cNvPr id="36" name="Rectangle 35">
            <a:extLst>
              <a:ext uri="{FF2B5EF4-FFF2-40B4-BE49-F238E27FC236}">
                <a16:creationId xmlns:a16="http://schemas.microsoft.com/office/drawing/2014/main" id="{6544A909-82DF-A348-ADBD-D3FF6355863D}"/>
              </a:ext>
            </a:extLst>
          </p:cNvPr>
          <p:cNvSpPr/>
          <p:nvPr/>
        </p:nvSpPr>
        <p:spPr>
          <a:xfrm>
            <a:off x="175872" y="1284673"/>
            <a:ext cx="4915673" cy="4693324"/>
          </a:xfrm>
          <a:prstGeom prst="rect">
            <a:avLst/>
          </a:prstGeom>
          <a:noFill/>
          <a:ln w="12700">
            <a:solidFill>
              <a:srgbClr val="879196"/>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200" dirty="0">
                <a:solidFill>
                  <a:srgbClr val="879196"/>
                </a:solidFill>
              </a:rPr>
              <a:t>Region</a:t>
            </a:r>
          </a:p>
        </p:txBody>
      </p:sp>
      <p:pic>
        <p:nvPicPr>
          <p:cNvPr id="31" name="Graphic 30">
            <a:extLst>
              <a:ext uri="{FF2B5EF4-FFF2-40B4-BE49-F238E27FC236}">
                <a16:creationId xmlns:a16="http://schemas.microsoft.com/office/drawing/2014/main" id="{7F1E3C0E-EF28-AF49-B552-A69AD9A2A1F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297467" y="2058154"/>
            <a:ext cx="414666" cy="670376"/>
          </a:xfrm>
          <a:prstGeom prst="rect">
            <a:avLst/>
          </a:prstGeom>
        </p:spPr>
      </p:pic>
      <p:pic>
        <p:nvPicPr>
          <p:cNvPr id="32" name="Graphic 31">
            <a:extLst>
              <a:ext uri="{FF2B5EF4-FFF2-40B4-BE49-F238E27FC236}">
                <a16:creationId xmlns:a16="http://schemas.microsoft.com/office/drawing/2014/main" id="{0739BC62-36F3-A64F-B91C-F0E74231D40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297467" y="3492586"/>
            <a:ext cx="414666" cy="670376"/>
          </a:xfrm>
          <a:prstGeom prst="rect">
            <a:avLst/>
          </a:prstGeom>
        </p:spPr>
      </p:pic>
      <p:pic>
        <p:nvPicPr>
          <p:cNvPr id="33" name="Graphic 32">
            <a:extLst>
              <a:ext uri="{FF2B5EF4-FFF2-40B4-BE49-F238E27FC236}">
                <a16:creationId xmlns:a16="http://schemas.microsoft.com/office/drawing/2014/main" id="{CBBBD461-DACE-FB47-91DC-C594F25C0D0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297467" y="4953787"/>
            <a:ext cx="414666" cy="670376"/>
          </a:xfrm>
          <a:prstGeom prst="rect">
            <a:avLst/>
          </a:prstGeom>
        </p:spPr>
      </p:pic>
      <p:pic>
        <p:nvPicPr>
          <p:cNvPr id="53" name="Graphic 52">
            <a:extLst>
              <a:ext uri="{FF2B5EF4-FFF2-40B4-BE49-F238E27FC236}">
                <a16:creationId xmlns:a16="http://schemas.microsoft.com/office/drawing/2014/main" id="{73309F15-D8C9-DE43-92F3-75DE98586E1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114956" y="2561630"/>
            <a:ext cx="360317" cy="516454"/>
          </a:xfrm>
          <a:prstGeom prst="rect">
            <a:avLst/>
          </a:prstGeom>
        </p:spPr>
      </p:pic>
      <p:cxnSp>
        <p:nvCxnSpPr>
          <p:cNvPr id="24" name="Straight Arrow Connector 23">
            <a:extLst>
              <a:ext uri="{FF2B5EF4-FFF2-40B4-BE49-F238E27FC236}">
                <a16:creationId xmlns:a16="http://schemas.microsoft.com/office/drawing/2014/main" id="{4733A84F-C701-C044-B555-BB22791BB4E3}"/>
              </a:ext>
            </a:extLst>
          </p:cNvPr>
          <p:cNvCxnSpPr>
            <a:cxnSpLocks/>
            <a:endCxn id="53" idx="3"/>
          </p:cNvCxnSpPr>
          <p:nvPr/>
        </p:nvCxnSpPr>
        <p:spPr>
          <a:xfrm flipH="1">
            <a:off x="1475273" y="2176383"/>
            <a:ext cx="1520858" cy="643474"/>
          </a:xfrm>
          <a:prstGeom prst="straightConnector1">
            <a:avLst/>
          </a:prstGeom>
          <a:ln w="38100" cap="rnd">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42E2F91F-A399-3C41-81F9-8EEDCB1D50A3}"/>
              </a:ext>
            </a:extLst>
          </p:cNvPr>
          <p:cNvCxnSpPr>
            <a:cxnSpLocks/>
            <a:stCxn id="11" idx="1"/>
            <a:endCxn id="53" idx="3"/>
          </p:cNvCxnSpPr>
          <p:nvPr/>
        </p:nvCxnSpPr>
        <p:spPr>
          <a:xfrm flipH="1" flipV="1">
            <a:off x="1475273" y="2819857"/>
            <a:ext cx="1535781" cy="845826"/>
          </a:xfrm>
          <a:prstGeom prst="straightConnector1">
            <a:avLst/>
          </a:prstGeom>
          <a:ln w="38100" cap="rnd">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F39278E2-BBBA-AF45-912A-FD8D6053AFE6}"/>
              </a:ext>
            </a:extLst>
          </p:cNvPr>
          <p:cNvCxnSpPr>
            <a:cxnSpLocks/>
            <a:stCxn id="29" idx="1"/>
            <a:endCxn id="53" idx="3"/>
          </p:cNvCxnSpPr>
          <p:nvPr/>
        </p:nvCxnSpPr>
        <p:spPr>
          <a:xfrm flipH="1" flipV="1">
            <a:off x="1475273" y="2819857"/>
            <a:ext cx="1535781" cy="2297668"/>
          </a:xfrm>
          <a:prstGeom prst="straightConnector1">
            <a:avLst/>
          </a:prstGeom>
          <a:ln w="38100" cap="rnd">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28" name="Freeform 220">
            <a:extLst>
              <a:ext uri="{FF2B5EF4-FFF2-40B4-BE49-F238E27FC236}">
                <a16:creationId xmlns:a16="http://schemas.microsoft.com/office/drawing/2014/main" id="{2F359166-2370-5C41-B27F-C31BA95D2E31}"/>
              </a:ext>
            </a:extLst>
          </p:cNvPr>
          <p:cNvSpPr>
            <a:spLocks noEditPoints="1"/>
          </p:cNvSpPr>
          <p:nvPr/>
        </p:nvSpPr>
        <p:spPr bwMode="auto">
          <a:xfrm>
            <a:off x="4070460" y="2196111"/>
            <a:ext cx="366829" cy="284239"/>
          </a:xfrm>
          <a:custGeom>
            <a:avLst/>
            <a:gdLst>
              <a:gd name="T0" fmla="*/ 347 w 724"/>
              <a:gd name="T1" fmla="*/ 201 h 561"/>
              <a:gd name="T2" fmla="*/ 308 w 724"/>
              <a:gd name="T3" fmla="*/ 200 h 561"/>
              <a:gd name="T4" fmla="*/ 298 w 724"/>
              <a:gd name="T5" fmla="*/ 177 h 561"/>
              <a:gd name="T6" fmla="*/ 317 w 724"/>
              <a:gd name="T7" fmla="*/ 170 h 561"/>
              <a:gd name="T8" fmla="*/ 345 w 724"/>
              <a:gd name="T9" fmla="*/ 181 h 561"/>
              <a:gd name="T10" fmla="*/ 266 w 724"/>
              <a:gd name="T11" fmla="*/ 201 h 561"/>
              <a:gd name="T12" fmla="*/ 266 w 724"/>
              <a:gd name="T13" fmla="*/ 201 h 561"/>
              <a:gd name="T14" fmla="*/ 481 w 724"/>
              <a:gd name="T15" fmla="*/ 157 h 561"/>
              <a:gd name="T16" fmla="*/ 481 w 724"/>
              <a:gd name="T17" fmla="*/ 201 h 561"/>
              <a:gd name="T18" fmla="*/ 498 w 724"/>
              <a:gd name="T19" fmla="*/ 160 h 561"/>
              <a:gd name="T20" fmla="*/ 446 w 724"/>
              <a:gd name="T21" fmla="*/ 141 h 561"/>
              <a:gd name="T22" fmla="*/ 399 w 724"/>
              <a:gd name="T23" fmla="*/ 139 h 561"/>
              <a:gd name="T24" fmla="*/ 399 w 724"/>
              <a:gd name="T25" fmla="*/ 201 h 561"/>
              <a:gd name="T26" fmla="*/ 406 w 724"/>
              <a:gd name="T27" fmla="*/ 143 h 561"/>
              <a:gd name="T28" fmla="*/ 429 w 724"/>
              <a:gd name="T29" fmla="*/ 160 h 561"/>
              <a:gd name="T30" fmla="*/ 448 w 724"/>
              <a:gd name="T31" fmla="*/ 153 h 561"/>
              <a:gd name="T32" fmla="*/ 255 w 724"/>
              <a:gd name="T33" fmla="*/ 179 h 561"/>
              <a:gd name="T34" fmla="*/ 217 w 724"/>
              <a:gd name="T35" fmla="*/ 202 h 561"/>
              <a:gd name="T36" fmla="*/ 201 w 724"/>
              <a:gd name="T37" fmla="*/ 237 h 561"/>
              <a:gd name="T38" fmla="*/ 201 w 724"/>
              <a:gd name="T39" fmla="*/ 140 h 561"/>
              <a:gd name="T40" fmla="*/ 249 w 724"/>
              <a:gd name="T41" fmla="*/ 137 h 561"/>
              <a:gd name="T42" fmla="*/ 220 w 724"/>
              <a:gd name="T43" fmla="*/ 139 h 561"/>
              <a:gd name="T44" fmla="*/ 220 w 724"/>
              <a:gd name="T45" fmla="*/ 192 h 561"/>
              <a:gd name="T46" fmla="*/ 238 w 724"/>
              <a:gd name="T47" fmla="*/ 164 h 561"/>
              <a:gd name="T48" fmla="*/ 147 w 724"/>
              <a:gd name="T49" fmla="*/ 150 h 561"/>
              <a:gd name="T50" fmla="*/ 166 w 724"/>
              <a:gd name="T51" fmla="*/ 142 h 561"/>
              <a:gd name="T52" fmla="*/ 141 w 724"/>
              <a:gd name="T53" fmla="*/ 129 h 561"/>
              <a:gd name="T54" fmla="*/ 128 w 724"/>
              <a:gd name="T55" fmla="*/ 154 h 561"/>
              <a:gd name="T56" fmla="*/ 148 w 724"/>
              <a:gd name="T57" fmla="*/ 173 h 561"/>
              <a:gd name="T58" fmla="*/ 152 w 724"/>
              <a:gd name="T59" fmla="*/ 189 h 561"/>
              <a:gd name="T60" fmla="*/ 123 w 724"/>
              <a:gd name="T61" fmla="*/ 195 h 561"/>
              <a:gd name="T62" fmla="*/ 166 w 724"/>
              <a:gd name="T63" fmla="*/ 197 h 561"/>
              <a:gd name="T64" fmla="*/ 170 w 724"/>
              <a:gd name="T65" fmla="*/ 170 h 561"/>
              <a:gd name="T66" fmla="*/ 556 w 724"/>
              <a:gd name="T67" fmla="*/ 118 h 561"/>
              <a:gd name="T68" fmla="*/ 549 w 724"/>
              <a:gd name="T69" fmla="*/ 123 h 561"/>
              <a:gd name="T70" fmla="*/ 544 w 724"/>
              <a:gd name="T71" fmla="*/ 118 h 561"/>
              <a:gd name="T72" fmla="*/ 544 w 724"/>
              <a:gd name="T73" fmla="*/ 199 h 561"/>
              <a:gd name="T74" fmla="*/ 544 w 724"/>
              <a:gd name="T75" fmla="*/ 143 h 561"/>
              <a:gd name="T76" fmla="*/ 549 w 724"/>
              <a:gd name="T77" fmla="*/ 114 h 561"/>
              <a:gd name="T78" fmla="*/ 551 w 724"/>
              <a:gd name="T79" fmla="*/ 118 h 561"/>
              <a:gd name="T80" fmla="*/ 551 w 724"/>
              <a:gd name="T81" fmla="*/ 119 h 561"/>
              <a:gd name="T82" fmla="*/ 548 w 724"/>
              <a:gd name="T83" fmla="*/ 117 h 561"/>
              <a:gd name="T84" fmla="*/ 548 w 724"/>
              <a:gd name="T85" fmla="*/ 115 h 561"/>
              <a:gd name="T86" fmla="*/ 96 w 724"/>
              <a:gd name="T87" fmla="*/ 427 h 561"/>
              <a:gd name="T88" fmla="*/ 371 w 724"/>
              <a:gd name="T89" fmla="*/ 411 h 561"/>
              <a:gd name="T90" fmla="*/ 64 w 724"/>
              <a:gd name="T91" fmla="*/ 561 h 561"/>
              <a:gd name="T92" fmla="*/ 660 w 724"/>
              <a:gd name="T93" fmla="*/ 0 h 561"/>
              <a:gd name="T94" fmla="*/ 692 w 724"/>
              <a:gd name="T95" fmla="*/ 284 h 561"/>
              <a:gd name="T96" fmla="*/ 32 w 724"/>
              <a:gd name="T97" fmla="*/ 63 h 561"/>
              <a:gd name="T98" fmla="*/ 32 w 724"/>
              <a:gd name="T99" fmla="*/ 497 h 5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24" h="561">
                <a:moveTo>
                  <a:pt x="347" y="129"/>
                </a:moveTo>
                <a:cubicBezTo>
                  <a:pt x="366" y="129"/>
                  <a:pt x="366" y="129"/>
                  <a:pt x="366" y="129"/>
                </a:cubicBezTo>
                <a:cubicBezTo>
                  <a:pt x="366" y="201"/>
                  <a:pt x="366" y="201"/>
                  <a:pt x="366" y="201"/>
                </a:cubicBezTo>
                <a:cubicBezTo>
                  <a:pt x="347" y="201"/>
                  <a:pt x="347" y="201"/>
                  <a:pt x="347" y="201"/>
                </a:cubicBezTo>
                <a:cubicBezTo>
                  <a:pt x="347" y="192"/>
                  <a:pt x="347" y="192"/>
                  <a:pt x="347" y="192"/>
                </a:cubicBezTo>
                <a:cubicBezTo>
                  <a:pt x="344" y="196"/>
                  <a:pt x="340" y="199"/>
                  <a:pt x="336" y="200"/>
                </a:cubicBezTo>
                <a:cubicBezTo>
                  <a:pt x="332" y="202"/>
                  <a:pt x="328" y="203"/>
                  <a:pt x="323" y="203"/>
                </a:cubicBezTo>
                <a:cubicBezTo>
                  <a:pt x="317" y="203"/>
                  <a:pt x="312" y="202"/>
                  <a:pt x="308" y="200"/>
                </a:cubicBezTo>
                <a:cubicBezTo>
                  <a:pt x="304" y="197"/>
                  <a:pt x="301" y="194"/>
                  <a:pt x="300" y="190"/>
                </a:cubicBezTo>
                <a:cubicBezTo>
                  <a:pt x="299" y="188"/>
                  <a:pt x="299" y="187"/>
                  <a:pt x="299" y="186"/>
                </a:cubicBezTo>
                <a:cubicBezTo>
                  <a:pt x="298" y="185"/>
                  <a:pt x="298" y="184"/>
                  <a:pt x="298" y="182"/>
                </a:cubicBezTo>
                <a:cubicBezTo>
                  <a:pt x="298" y="181"/>
                  <a:pt x="298" y="179"/>
                  <a:pt x="298" y="177"/>
                </a:cubicBezTo>
                <a:cubicBezTo>
                  <a:pt x="298" y="175"/>
                  <a:pt x="297" y="173"/>
                  <a:pt x="297" y="170"/>
                </a:cubicBezTo>
                <a:cubicBezTo>
                  <a:pt x="297" y="129"/>
                  <a:pt x="297" y="129"/>
                  <a:pt x="297" y="129"/>
                </a:cubicBezTo>
                <a:cubicBezTo>
                  <a:pt x="317" y="129"/>
                  <a:pt x="317" y="129"/>
                  <a:pt x="317" y="129"/>
                </a:cubicBezTo>
                <a:cubicBezTo>
                  <a:pt x="317" y="170"/>
                  <a:pt x="317" y="170"/>
                  <a:pt x="317" y="170"/>
                </a:cubicBezTo>
                <a:cubicBezTo>
                  <a:pt x="317" y="174"/>
                  <a:pt x="317" y="177"/>
                  <a:pt x="317" y="179"/>
                </a:cubicBezTo>
                <a:cubicBezTo>
                  <a:pt x="317" y="181"/>
                  <a:pt x="318" y="182"/>
                  <a:pt x="319" y="184"/>
                </a:cubicBezTo>
                <a:cubicBezTo>
                  <a:pt x="321" y="188"/>
                  <a:pt x="325" y="190"/>
                  <a:pt x="331" y="190"/>
                </a:cubicBezTo>
                <a:cubicBezTo>
                  <a:pt x="338" y="190"/>
                  <a:pt x="343" y="187"/>
                  <a:pt x="345" y="181"/>
                </a:cubicBezTo>
                <a:cubicBezTo>
                  <a:pt x="346" y="179"/>
                  <a:pt x="347" y="178"/>
                  <a:pt x="347" y="176"/>
                </a:cubicBezTo>
                <a:cubicBezTo>
                  <a:pt x="347" y="174"/>
                  <a:pt x="347" y="171"/>
                  <a:pt x="347" y="168"/>
                </a:cubicBezTo>
                <a:lnTo>
                  <a:pt x="347" y="129"/>
                </a:lnTo>
                <a:close/>
                <a:moveTo>
                  <a:pt x="266" y="201"/>
                </a:moveTo>
                <a:cubicBezTo>
                  <a:pt x="285" y="201"/>
                  <a:pt x="285" y="201"/>
                  <a:pt x="285" y="201"/>
                </a:cubicBezTo>
                <a:cubicBezTo>
                  <a:pt x="285" y="95"/>
                  <a:pt x="285" y="95"/>
                  <a:pt x="285" y="95"/>
                </a:cubicBezTo>
                <a:cubicBezTo>
                  <a:pt x="266" y="95"/>
                  <a:pt x="266" y="95"/>
                  <a:pt x="266" y="95"/>
                </a:cubicBezTo>
                <a:lnTo>
                  <a:pt x="266" y="201"/>
                </a:lnTo>
                <a:close/>
                <a:moveTo>
                  <a:pt x="523" y="134"/>
                </a:moveTo>
                <a:cubicBezTo>
                  <a:pt x="508" y="128"/>
                  <a:pt x="508" y="128"/>
                  <a:pt x="508" y="128"/>
                </a:cubicBezTo>
                <a:cubicBezTo>
                  <a:pt x="483" y="157"/>
                  <a:pt x="483" y="157"/>
                  <a:pt x="483" y="157"/>
                </a:cubicBezTo>
                <a:cubicBezTo>
                  <a:pt x="481" y="157"/>
                  <a:pt x="481" y="157"/>
                  <a:pt x="481" y="157"/>
                </a:cubicBezTo>
                <a:cubicBezTo>
                  <a:pt x="481" y="95"/>
                  <a:pt x="481" y="95"/>
                  <a:pt x="481" y="95"/>
                </a:cubicBezTo>
                <a:cubicBezTo>
                  <a:pt x="462" y="95"/>
                  <a:pt x="462" y="95"/>
                  <a:pt x="462" y="95"/>
                </a:cubicBezTo>
                <a:cubicBezTo>
                  <a:pt x="462" y="201"/>
                  <a:pt x="462" y="201"/>
                  <a:pt x="462" y="201"/>
                </a:cubicBezTo>
                <a:cubicBezTo>
                  <a:pt x="481" y="201"/>
                  <a:pt x="481" y="201"/>
                  <a:pt x="481" y="201"/>
                </a:cubicBezTo>
                <a:cubicBezTo>
                  <a:pt x="481" y="163"/>
                  <a:pt x="481" y="163"/>
                  <a:pt x="481" y="163"/>
                </a:cubicBezTo>
                <a:cubicBezTo>
                  <a:pt x="510" y="203"/>
                  <a:pt x="510" y="203"/>
                  <a:pt x="510" y="203"/>
                </a:cubicBezTo>
                <a:cubicBezTo>
                  <a:pt x="527" y="196"/>
                  <a:pt x="527" y="196"/>
                  <a:pt x="527" y="196"/>
                </a:cubicBezTo>
                <a:cubicBezTo>
                  <a:pt x="498" y="160"/>
                  <a:pt x="498" y="160"/>
                  <a:pt x="498" y="160"/>
                </a:cubicBezTo>
                <a:lnTo>
                  <a:pt x="523" y="134"/>
                </a:lnTo>
                <a:close/>
                <a:moveTo>
                  <a:pt x="448" y="148"/>
                </a:moveTo>
                <a:cubicBezTo>
                  <a:pt x="448" y="146"/>
                  <a:pt x="448" y="145"/>
                  <a:pt x="447" y="144"/>
                </a:cubicBezTo>
                <a:cubicBezTo>
                  <a:pt x="447" y="143"/>
                  <a:pt x="447" y="142"/>
                  <a:pt x="446" y="141"/>
                </a:cubicBezTo>
                <a:cubicBezTo>
                  <a:pt x="445" y="137"/>
                  <a:pt x="442" y="133"/>
                  <a:pt x="438" y="131"/>
                </a:cubicBezTo>
                <a:cubicBezTo>
                  <a:pt x="434" y="128"/>
                  <a:pt x="429" y="127"/>
                  <a:pt x="423" y="127"/>
                </a:cubicBezTo>
                <a:cubicBezTo>
                  <a:pt x="418" y="127"/>
                  <a:pt x="414" y="128"/>
                  <a:pt x="410" y="130"/>
                </a:cubicBezTo>
                <a:cubicBezTo>
                  <a:pt x="406" y="132"/>
                  <a:pt x="402" y="135"/>
                  <a:pt x="399" y="139"/>
                </a:cubicBezTo>
                <a:cubicBezTo>
                  <a:pt x="399" y="129"/>
                  <a:pt x="399" y="129"/>
                  <a:pt x="399" y="129"/>
                </a:cubicBezTo>
                <a:cubicBezTo>
                  <a:pt x="379" y="129"/>
                  <a:pt x="379" y="129"/>
                  <a:pt x="379" y="129"/>
                </a:cubicBezTo>
                <a:cubicBezTo>
                  <a:pt x="379" y="201"/>
                  <a:pt x="379" y="201"/>
                  <a:pt x="379" y="201"/>
                </a:cubicBezTo>
                <a:cubicBezTo>
                  <a:pt x="399" y="201"/>
                  <a:pt x="399" y="201"/>
                  <a:pt x="399" y="201"/>
                </a:cubicBezTo>
                <a:cubicBezTo>
                  <a:pt x="399" y="162"/>
                  <a:pt x="399" y="162"/>
                  <a:pt x="399" y="162"/>
                </a:cubicBezTo>
                <a:cubicBezTo>
                  <a:pt x="399" y="159"/>
                  <a:pt x="399" y="156"/>
                  <a:pt x="399" y="154"/>
                </a:cubicBezTo>
                <a:cubicBezTo>
                  <a:pt x="399" y="153"/>
                  <a:pt x="400" y="151"/>
                  <a:pt x="400" y="149"/>
                </a:cubicBezTo>
                <a:cubicBezTo>
                  <a:pt x="402" y="146"/>
                  <a:pt x="404" y="144"/>
                  <a:pt x="406" y="143"/>
                </a:cubicBezTo>
                <a:cubicBezTo>
                  <a:pt x="409" y="141"/>
                  <a:pt x="412" y="140"/>
                  <a:pt x="415" y="140"/>
                </a:cubicBezTo>
                <a:cubicBezTo>
                  <a:pt x="421" y="140"/>
                  <a:pt x="425" y="142"/>
                  <a:pt x="427" y="146"/>
                </a:cubicBezTo>
                <a:cubicBezTo>
                  <a:pt x="428" y="148"/>
                  <a:pt x="429" y="150"/>
                  <a:pt x="429" y="152"/>
                </a:cubicBezTo>
                <a:cubicBezTo>
                  <a:pt x="429" y="153"/>
                  <a:pt x="429" y="156"/>
                  <a:pt x="429" y="160"/>
                </a:cubicBezTo>
                <a:cubicBezTo>
                  <a:pt x="429" y="201"/>
                  <a:pt x="429" y="201"/>
                  <a:pt x="429" y="201"/>
                </a:cubicBezTo>
                <a:cubicBezTo>
                  <a:pt x="448" y="201"/>
                  <a:pt x="448" y="201"/>
                  <a:pt x="448" y="201"/>
                </a:cubicBezTo>
                <a:cubicBezTo>
                  <a:pt x="448" y="160"/>
                  <a:pt x="448" y="160"/>
                  <a:pt x="448" y="160"/>
                </a:cubicBezTo>
                <a:cubicBezTo>
                  <a:pt x="448" y="157"/>
                  <a:pt x="448" y="155"/>
                  <a:pt x="448" y="153"/>
                </a:cubicBezTo>
                <a:cubicBezTo>
                  <a:pt x="448" y="151"/>
                  <a:pt x="448" y="149"/>
                  <a:pt x="448" y="148"/>
                </a:cubicBezTo>
                <a:close/>
                <a:moveTo>
                  <a:pt x="255" y="149"/>
                </a:moveTo>
                <a:cubicBezTo>
                  <a:pt x="257" y="153"/>
                  <a:pt x="258" y="158"/>
                  <a:pt x="258" y="164"/>
                </a:cubicBezTo>
                <a:cubicBezTo>
                  <a:pt x="258" y="169"/>
                  <a:pt x="257" y="174"/>
                  <a:pt x="255" y="179"/>
                </a:cubicBezTo>
                <a:cubicBezTo>
                  <a:pt x="253" y="184"/>
                  <a:pt x="251" y="188"/>
                  <a:pt x="248" y="192"/>
                </a:cubicBezTo>
                <a:cubicBezTo>
                  <a:pt x="245" y="195"/>
                  <a:pt x="241" y="198"/>
                  <a:pt x="237" y="200"/>
                </a:cubicBezTo>
                <a:cubicBezTo>
                  <a:pt x="233" y="202"/>
                  <a:pt x="228" y="203"/>
                  <a:pt x="223" y="203"/>
                </a:cubicBezTo>
                <a:cubicBezTo>
                  <a:pt x="221" y="203"/>
                  <a:pt x="219" y="203"/>
                  <a:pt x="217" y="202"/>
                </a:cubicBezTo>
                <a:cubicBezTo>
                  <a:pt x="215" y="202"/>
                  <a:pt x="213" y="201"/>
                  <a:pt x="211" y="200"/>
                </a:cubicBezTo>
                <a:cubicBezTo>
                  <a:pt x="210" y="200"/>
                  <a:pt x="208" y="198"/>
                  <a:pt x="206" y="197"/>
                </a:cubicBezTo>
                <a:cubicBezTo>
                  <a:pt x="205" y="195"/>
                  <a:pt x="203" y="194"/>
                  <a:pt x="201" y="192"/>
                </a:cubicBezTo>
                <a:cubicBezTo>
                  <a:pt x="201" y="237"/>
                  <a:pt x="201" y="237"/>
                  <a:pt x="201" y="237"/>
                </a:cubicBezTo>
                <a:cubicBezTo>
                  <a:pt x="182" y="237"/>
                  <a:pt x="182" y="237"/>
                  <a:pt x="182" y="237"/>
                </a:cubicBezTo>
                <a:cubicBezTo>
                  <a:pt x="182" y="129"/>
                  <a:pt x="182" y="129"/>
                  <a:pt x="182" y="129"/>
                </a:cubicBezTo>
                <a:cubicBezTo>
                  <a:pt x="201" y="129"/>
                  <a:pt x="201" y="129"/>
                  <a:pt x="201" y="129"/>
                </a:cubicBezTo>
                <a:cubicBezTo>
                  <a:pt x="201" y="140"/>
                  <a:pt x="201" y="140"/>
                  <a:pt x="201" y="140"/>
                </a:cubicBezTo>
                <a:cubicBezTo>
                  <a:pt x="204" y="135"/>
                  <a:pt x="208" y="132"/>
                  <a:pt x="212" y="130"/>
                </a:cubicBezTo>
                <a:cubicBezTo>
                  <a:pt x="216" y="128"/>
                  <a:pt x="221" y="127"/>
                  <a:pt x="226" y="127"/>
                </a:cubicBezTo>
                <a:cubicBezTo>
                  <a:pt x="230" y="127"/>
                  <a:pt x="235" y="128"/>
                  <a:pt x="239" y="130"/>
                </a:cubicBezTo>
                <a:cubicBezTo>
                  <a:pt x="243" y="132"/>
                  <a:pt x="246" y="134"/>
                  <a:pt x="249" y="137"/>
                </a:cubicBezTo>
                <a:cubicBezTo>
                  <a:pt x="252" y="141"/>
                  <a:pt x="254" y="144"/>
                  <a:pt x="255" y="149"/>
                </a:cubicBezTo>
                <a:close/>
                <a:moveTo>
                  <a:pt x="238" y="164"/>
                </a:moveTo>
                <a:cubicBezTo>
                  <a:pt x="238" y="156"/>
                  <a:pt x="236" y="150"/>
                  <a:pt x="233" y="146"/>
                </a:cubicBezTo>
                <a:cubicBezTo>
                  <a:pt x="230" y="141"/>
                  <a:pt x="225" y="139"/>
                  <a:pt x="220" y="139"/>
                </a:cubicBezTo>
                <a:cubicBezTo>
                  <a:pt x="214" y="139"/>
                  <a:pt x="209" y="141"/>
                  <a:pt x="206" y="146"/>
                </a:cubicBezTo>
                <a:cubicBezTo>
                  <a:pt x="202" y="151"/>
                  <a:pt x="201" y="157"/>
                  <a:pt x="201" y="166"/>
                </a:cubicBezTo>
                <a:cubicBezTo>
                  <a:pt x="201" y="174"/>
                  <a:pt x="202" y="180"/>
                  <a:pt x="206" y="185"/>
                </a:cubicBezTo>
                <a:cubicBezTo>
                  <a:pt x="209" y="189"/>
                  <a:pt x="214" y="192"/>
                  <a:pt x="220" y="192"/>
                </a:cubicBezTo>
                <a:cubicBezTo>
                  <a:pt x="223" y="192"/>
                  <a:pt x="226" y="191"/>
                  <a:pt x="228" y="189"/>
                </a:cubicBezTo>
                <a:cubicBezTo>
                  <a:pt x="230" y="187"/>
                  <a:pt x="232" y="185"/>
                  <a:pt x="234" y="182"/>
                </a:cubicBezTo>
                <a:cubicBezTo>
                  <a:pt x="235" y="180"/>
                  <a:pt x="236" y="177"/>
                  <a:pt x="237" y="173"/>
                </a:cubicBezTo>
                <a:cubicBezTo>
                  <a:pt x="237" y="170"/>
                  <a:pt x="238" y="167"/>
                  <a:pt x="238" y="164"/>
                </a:cubicBezTo>
                <a:close/>
                <a:moveTo>
                  <a:pt x="170" y="170"/>
                </a:moveTo>
                <a:cubicBezTo>
                  <a:pt x="169" y="168"/>
                  <a:pt x="167" y="166"/>
                  <a:pt x="164" y="164"/>
                </a:cubicBezTo>
                <a:cubicBezTo>
                  <a:pt x="162" y="162"/>
                  <a:pt x="159" y="160"/>
                  <a:pt x="155" y="157"/>
                </a:cubicBezTo>
                <a:cubicBezTo>
                  <a:pt x="151" y="154"/>
                  <a:pt x="149" y="152"/>
                  <a:pt x="147" y="150"/>
                </a:cubicBezTo>
                <a:cubicBezTo>
                  <a:pt x="146" y="149"/>
                  <a:pt x="145" y="147"/>
                  <a:pt x="145" y="145"/>
                </a:cubicBezTo>
                <a:cubicBezTo>
                  <a:pt x="145" y="143"/>
                  <a:pt x="146" y="142"/>
                  <a:pt x="148" y="140"/>
                </a:cubicBezTo>
                <a:cubicBezTo>
                  <a:pt x="149" y="139"/>
                  <a:pt x="152" y="138"/>
                  <a:pt x="154" y="138"/>
                </a:cubicBezTo>
                <a:cubicBezTo>
                  <a:pt x="158" y="138"/>
                  <a:pt x="162" y="140"/>
                  <a:pt x="166" y="142"/>
                </a:cubicBezTo>
                <a:cubicBezTo>
                  <a:pt x="172" y="133"/>
                  <a:pt x="172" y="133"/>
                  <a:pt x="172" y="133"/>
                </a:cubicBezTo>
                <a:cubicBezTo>
                  <a:pt x="169" y="131"/>
                  <a:pt x="166" y="130"/>
                  <a:pt x="162" y="129"/>
                </a:cubicBezTo>
                <a:cubicBezTo>
                  <a:pt x="159" y="128"/>
                  <a:pt x="155" y="127"/>
                  <a:pt x="151" y="127"/>
                </a:cubicBezTo>
                <a:cubicBezTo>
                  <a:pt x="148" y="127"/>
                  <a:pt x="144" y="128"/>
                  <a:pt x="141" y="129"/>
                </a:cubicBezTo>
                <a:cubicBezTo>
                  <a:pt x="138" y="130"/>
                  <a:pt x="136" y="131"/>
                  <a:pt x="134" y="133"/>
                </a:cubicBezTo>
                <a:cubicBezTo>
                  <a:pt x="131" y="135"/>
                  <a:pt x="130" y="137"/>
                  <a:pt x="129" y="139"/>
                </a:cubicBezTo>
                <a:cubicBezTo>
                  <a:pt x="127" y="142"/>
                  <a:pt x="127" y="144"/>
                  <a:pt x="127" y="147"/>
                </a:cubicBezTo>
                <a:cubicBezTo>
                  <a:pt x="127" y="150"/>
                  <a:pt x="127" y="152"/>
                  <a:pt x="128" y="154"/>
                </a:cubicBezTo>
                <a:cubicBezTo>
                  <a:pt x="129" y="156"/>
                  <a:pt x="130" y="158"/>
                  <a:pt x="132" y="160"/>
                </a:cubicBezTo>
                <a:cubicBezTo>
                  <a:pt x="133" y="161"/>
                  <a:pt x="135" y="163"/>
                  <a:pt x="137" y="164"/>
                </a:cubicBezTo>
                <a:cubicBezTo>
                  <a:pt x="138" y="166"/>
                  <a:pt x="140" y="167"/>
                  <a:pt x="142" y="168"/>
                </a:cubicBezTo>
                <a:cubicBezTo>
                  <a:pt x="145" y="170"/>
                  <a:pt x="147" y="172"/>
                  <a:pt x="148" y="173"/>
                </a:cubicBezTo>
                <a:cubicBezTo>
                  <a:pt x="150" y="174"/>
                  <a:pt x="151" y="176"/>
                  <a:pt x="152" y="177"/>
                </a:cubicBezTo>
                <a:cubicBezTo>
                  <a:pt x="153" y="178"/>
                  <a:pt x="154" y="179"/>
                  <a:pt x="154" y="180"/>
                </a:cubicBezTo>
                <a:cubicBezTo>
                  <a:pt x="154" y="181"/>
                  <a:pt x="154" y="182"/>
                  <a:pt x="154" y="183"/>
                </a:cubicBezTo>
                <a:cubicBezTo>
                  <a:pt x="154" y="186"/>
                  <a:pt x="154" y="188"/>
                  <a:pt x="152" y="189"/>
                </a:cubicBezTo>
                <a:cubicBezTo>
                  <a:pt x="150" y="191"/>
                  <a:pt x="147" y="192"/>
                  <a:pt x="144" y="192"/>
                </a:cubicBezTo>
                <a:cubicBezTo>
                  <a:pt x="142" y="192"/>
                  <a:pt x="139" y="191"/>
                  <a:pt x="137" y="190"/>
                </a:cubicBezTo>
                <a:cubicBezTo>
                  <a:pt x="134" y="189"/>
                  <a:pt x="132" y="187"/>
                  <a:pt x="129" y="185"/>
                </a:cubicBezTo>
                <a:cubicBezTo>
                  <a:pt x="123" y="195"/>
                  <a:pt x="123" y="195"/>
                  <a:pt x="123" y="195"/>
                </a:cubicBezTo>
                <a:cubicBezTo>
                  <a:pt x="126" y="198"/>
                  <a:pt x="130" y="200"/>
                  <a:pt x="134" y="201"/>
                </a:cubicBezTo>
                <a:cubicBezTo>
                  <a:pt x="138" y="202"/>
                  <a:pt x="142" y="203"/>
                  <a:pt x="147" y="203"/>
                </a:cubicBezTo>
                <a:cubicBezTo>
                  <a:pt x="150" y="203"/>
                  <a:pt x="154" y="202"/>
                  <a:pt x="157" y="201"/>
                </a:cubicBezTo>
                <a:cubicBezTo>
                  <a:pt x="161" y="200"/>
                  <a:pt x="164" y="199"/>
                  <a:pt x="166" y="197"/>
                </a:cubicBezTo>
                <a:cubicBezTo>
                  <a:pt x="168" y="195"/>
                  <a:pt x="170" y="193"/>
                  <a:pt x="172" y="190"/>
                </a:cubicBezTo>
                <a:cubicBezTo>
                  <a:pt x="173" y="187"/>
                  <a:pt x="174" y="184"/>
                  <a:pt x="174" y="181"/>
                </a:cubicBezTo>
                <a:cubicBezTo>
                  <a:pt x="174" y="179"/>
                  <a:pt x="173" y="177"/>
                  <a:pt x="173" y="175"/>
                </a:cubicBezTo>
                <a:cubicBezTo>
                  <a:pt x="172" y="173"/>
                  <a:pt x="171" y="172"/>
                  <a:pt x="170" y="170"/>
                </a:cubicBezTo>
                <a:close/>
                <a:moveTo>
                  <a:pt x="543" y="118"/>
                </a:moveTo>
                <a:cubicBezTo>
                  <a:pt x="543" y="114"/>
                  <a:pt x="546" y="111"/>
                  <a:pt x="549" y="111"/>
                </a:cubicBezTo>
                <a:cubicBezTo>
                  <a:pt x="549" y="111"/>
                  <a:pt x="549" y="111"/>
                  <a:pt x="549" y="111"/>
                </a:cubicBezTo>
                <a:cubicBezTo>
                  <a:pt x="553" y="111"/>
                  <a:pt x="556" y="114"/>
                  <a:pt x="556" y="118"/>
                </a:cubicBezTo>
                <a:cubicBezTo>
                  <a:pt x="556" y="121"/>
                  <a:pt x="553" y="124"/>
                  <a:pt x="549" y="124"/>
                </a:cubicBezTo>
                <a:cubicBezTo>
                  <a:pt x="546" y="124"/>
                  <a:pt x="543" y="121"/>
                  <a:pt x="543" y="118"/>
                </a:cubicBezTo>
                <a:close/>
                <a:moveTo>
                  <a:pt x="544" y="118"/>
                </a:moveTo>
                <a:cubicBezTo>
                  <a:pt x="544" y="121"/>
                  <a:pt x="547" y="123"/>
                  <a:pt x="549" y="123"/>
                </a:cubicBezTo>
                <a:cubicBezTo>
                  <a:pt x="552" y="123"/>
                  <a:pt x="555" y="121"/>
                  <a:pt x="555" y="118"/>
                </a:cubicBezTo>
                <a:cubicBezTo>
                  <a:pt x="555" y="114"/>
                  <a:pt x="552" y="112"/>
                  <a:pt x="549" y="112"/>
                </a:cubicBezTo>
                <a:cubicBezTo>
                  <a:pt x="549" y="112"/>
                  <a:pt x="549" y="112"/>
                  <a:pt x="549" y="112"/>
                </a:cubicBezTo>
                <a:cubicBezTo>
                  <a:pt x="547" y="112"/>
                  <a:pt x="544" y="114"/>
                  <a:pt x="544" y="118"/>
                </a:cubicBezTo>
                <a:close/>
                <a:moveTo>
                  <a:pt x="544" y="143"/>
                </a:moveTo>
                <a:cubicBezTo>
                  <a:pt x="589" y="164"/>
                  <a:pt x="589" y="164"/>
                  <a:pt x="589" y="164"/>
                </a:cubicBezTo>
                <a:cubicBezTo>
                  <a:pt x="544" y="187"/>
                  <a:pt x="544" y="187"/>
                  <a:pt x="544" y="187"/>
                </a:cubicBezTo>
                <a:cubicBezTo>
                  <a:pt x="544" y="199"/>
                  <a:pt x="544" y="199"/>
                  <a:pt x="544" y="199"/>
                </a:cubicBezTo>
                <a:cubicBezTo>
                  <a:pt x="602" y="171"/>
                  <a:pt x="602" y="171"/>
                  <a:pt x="602" y="171"/>
                </a:cubicBezTo>
                <a:cubicBezTo>
                  <a:pt x="602" y="159"/>
                  <a:pt x="602" y="159"/>
                  <a:pt x="602" y="159"/>
                </a:cubicBezTo>
                <a:cubicBezTo>
                  <a:pt x="544" y="130"/>
                  <a:pt x="544" y="130"/>
                  <a:pt x="544" y="130"/>
                </a:cubicBezTo>
                <a:lnTo>
                  <a:pt x="544" y="143"/>
                </a:lnTo>
                <a:close/>
                <a:moveTo>
                  <a:pt x="548" y="121"/>
                </a:moveTo>
                <a:cubicBezTo>
                  <a:pt x="547" y="121"/>
                  <a:pt x="547" y="121"/>
                  <a:pt x="547" y="121"/>
                </a:cubicBezTo>
                <a:cubicBezTo>
                  <a:pt x="547" y="114"/>
                  <a:pt x="547" y="114"/>
                  <a:pt x="547" y="114"/>
                </a:cubicBezTo>
                <a:cubicBezTo>
                  <a:pt x="548" y="114"/>
                  <a:pt x="548" y="114"/>
                  <a:pt x="549" y="114"/>
                </a:cubicBezTo>
                <a:cubicBezTo>
                  <a:pt x="550" y="114"/>
                  <a:pt x="551" y="114"/>
                  <a:pt x="551" y="114"/>
                </a:cubicBezTo>
                <a:cubicBezTo>
                  <a:pt x="552" y="115"/>
                  <a:pt x="552" y="115"/>
                  <a:pt x="552" y="116"/>
                </a:cubicBezTo>
                <a:cubicBezTo>
                  <a:pt x="552" y="117"/>
                  <a:pt x="551" y="117"/>
                  <a:pt x="551" y="118"/>
                </a:cubicBezTo>
                <a:cubicBezTo>
                  <a:pt x="551" y="118"/>
                  <a:pt x="551" y="118"/>
                  <a:pt x="551" y="118"/>
                </a:cubicBezTo>
                <a:cubicBezTo>
                  <a:pt x="551" y="118"/>
                  <a:pt x="552" y="118"/>
                  <a:pt x="552" y="119"/>
                </a:cubicBezTo>
                <a:cubicBezTo>
                  <a:pt x="552" y="121"/>
                  <a:pt x="552" y="121"/>
                  <a:pt x="552" y="121"/>
                </a:cubicBezTo>
                <a:cubicBezTo>
                  <a:pt x="551" y="121"/>
                  <a:pt x="551" y="121"/>
                  <a:pt x="551" y="121"/>
                </a:cubicBezTo>
                <a:cubicBezTo>
                  <a:pt x="551" y="121"/>
                  <a:pt x="551" y="120"/>
                  <a:pt x="551" y="119"/>
                </a:cubicBezTo>
                <a:cubicBezTo>
                  <a:pt x="550" y="119"/>
                  <a:pt x="550" y="118"/>
                  <a:pt x="549" y="118"/>
                </a:cubicBezTo>
                <a:cubicBezTo>
                  <a:pt x="548" y="118"/>
                  <a:pt x="548" y="118"/>
                  <a:pt x="548" y="118"/>
                </a:cubicBezTo>
                <a:lnTo>
                  <a:pt x="548" y="121"/>
                </a:lnTo>
                <a:close/>
                <a:moveTo>
                  <a:pt x="548" y="117"/>
                </a:moveTo>
                <a:cubicBezTo>
                  <a:pt x="549" y="117"/>
                  <a:pt x="549" y="117"/>
                  <a:pt x="549" y="117"/>
                </a:cubicBezTo>
                <a:cubicBezTo>
                  <a:pt x="550" y="117"/>
                  <a:pt x="551" y="117"/>
                  <a:pt x="551" y="116"/>
                </a:cubicBezTo>
                <a:cubicBezTo>
                  <a:pt x="551" y="115"/>
                  <a:pt x="550" y="115"/>
                  <a:pt x="549" y="115"/>
                </a:cubicBezTo>
                <a:cubicBezTo>
                  <a:pt x="549" y="115"/>
                  <a:pt x="548" y="115"/>
                  <a:pt x="548" y="115"/>
                </a:cubicBezTo>
                <a:lnTo>
                  <a:pt x="548" y="117"/>
                </a:lnTo>
                <a:close/>
                <a:moveTo>
                  <a:pt x="371" y="411"/>
                </a:moveTo>
                <a:cubicBezTo>
                  <a:pt x="112" y="411"/>
                  <a:pt x="112" y="411"/>
                  <a:pt x="112" y="411"/>
                </a:cubicBezTo>
                <a:cubicBezTo>
                  <a:pt x="103" y="411"/>
                  <a:pt x="96" y="418"/>
                  <a:pt x="96" y="427"/>
                </a:cubicBezTo>
                <a:cubicBezTo>
                  <a:pt x="96" y="436"/>
                  <a:pt x="103" y="443"/>
                  <a:pt x="112" y="443"/>
                </a:cubicBezTo>
                <a:cubicBezTo>
                  <a:pt x="371" y="443"/>
                  <a:pt x="371" y="443"/>
                  <a:pt x="371" y="443"/>
                </a:cubicBezTo>
                <a:cubicBezTo>
                  <a:pt x="380" y="443"/>
                  <a:pt x="387" y="436"/>
                  <a:pt x="387" y="427"/>
                </a:cubicBezTo>
                <a:cubicBezTo>
                  <a:pt x="387" y="418"/>
                  <a:pt x="380" y="411"/>
                  <a:pt x="371" y="411"/>
                </a:cubicBezTo>
                <a:close/>
                <a:moveTo>
                  <a:pt x="724" y="63"/>
                </a:moveTo>
                <a:cubicBezTo>
                  <a:pt x="724" y="497"/>
                  <a:pt x="724" y="497"/>
                  <a:pt x="724" y="497"/>
                </a:cubicBezTo>
                <a:cubicBezTo>
                  <a:pt x="724" y="532"/>
                  <a:pt x="695" y="561"/>
                  <a:pt x="660" y="561"/>
                </a:cubicBezTo>
                <a:cubicBezTo>
                  <a:pt x="64" y="561"/>
                  <a:pt x="64" y="561"/>
                  <a:pt x="64" y="561"/>
                </a:cubicBezTo>
                <a:cubicBezTo>
                  <a:pt x="29" y="561"/>
                  <a:pt x="0" y="532"/>
                  <a:pt x="0" y="497"/>
                </a:cubicBezTo>
                <a:cubicBezTo>
                  <a:pt x="0" y="63"/>
                  <a:pt x="0" y="63"/>
                  <a:pt x="0" y="63"/>
                </a:cubicBezTo>
                <a:cubicBezTo>
                  <a:pt x="0" y="28"/>
                  <a:pt x="29" y="0"/>
                  <a:pt x="64" y="0"/>
                </a:cubicBezTo>
                <a:cubicBezTo>
                  <a:pt x="660" y="0"/>
                  <a:pt x="660" y="0"/>
                  <a:pt x="660" y="0"/>
                </a:cubicBezTo>
                <a:cubicBezTo>
                  <a:pt x="695" y="0"/>
                  <a:pt x="724" y="28"/>
                  <a:pt x="724" y="63"/>
                </a:cubicBezTo>
                <a:close/>
                <a:moveTo>
                  <a:pt x="32" y="63"/>
                </a:moveTo>
                <a:cubicBezTo>
                  <a:pt x="32" y="284"/>
                  <a:pt x="32" y="284"/>
                  <a:pt x="32" y="284"/>
                </a:cubicBezTo>
                <a:cubicBezTo>
                  <a:pt x="692" y="284"/>
                  <a:pt x="692" y="284"/>
                  <a:pt x="692" y="284"/>
                </a:cubicBezTo>
                <a:cubicBezTo>
                  <a:pt x="692" y="63"/>
                  <a:pt x="692" y="63"/>
                  <a:pt x="692" y="63"/>
                </a:cubicBezTo>
                <a:cubicBezTo>
                  <a:pt x="692" y="46"/>
                  <a:pt x="678" y="32"/>
                  <a:pt x="660" y="32"/>
                </a:cubicBezTo>
                <a:cubicBezTo>
                  <a:pt x="64" y="32"/>
                  <a:pt x="64" y="32"/>
                  <a:pt x="64" y="32"/>
                </a:cubicBezTo>
                <a:cubicBezTo>
                  <a:pt x="46" y="32"/>
                  <a:pt x="32" y="46"/>
                  <a:pt x="32" y="63"/>
                </a:cubicBezTo>
                <a:close/>
                <a:moveTo>
                  <a:pt x="692" y="497"/>
                </a:moveTo>
                <a:cubicBezTo>
                  <a:pt x="692" y="316"/>
                  <a:pt x="692" y="316"/>
                  <a:pt x="692" y="316"/>
                </a:cubicBezTo>
                <a:cubicBezTo>
                  <a:pt x="32" y="316"/>
                  <a:pt x="32" y="316"/>
                  <a:pt x="32" y="316"/>
                </a:cubicBezTo>
                <a:cubicBezTo>
                  <a:pt x="32" y="497"/>
                  <a:pt x="32" y="497"/>
                  <a:pt x="32" y="497"/>
                </a:cubicBezTo>
                <a:cubicBezTo>
                  <a:pt x="32" y="515"/>
                  <a:pt x="46" y="529"/>
                  <a:pt x="64" y="529"/>
                </a:cubicBezTo>
                <a:cubicBezTo>
                  <a:pt x="660" y="529"/>
                  <a:pt x="660" y="529"/>
                  <a:pt x="660" y="529"/>
                </a:cubicBezTo>
                <a:cubicBezTo>
                  <a:pt x="678" y="529"/>
                  <a:pt x="692" y="515"/>
                  <a:pt x="692" y="497"/>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100">
              <a:solidFill>
                <a:srgbClr val="000000"/>
              </a:solidFill>
            </a:endParaRPr>
          </a:p>
        </p:txBody>
      </p:sp>
      <p:sp>
        <p:nvSpPr>
          <p:cNvPr id="37" name="Freeform 220">
            <a:extLst>
              <a:ext uri="{FF2B5EF4-FFF2-40B4-BE49-F238E27FC236}">
                <a16:creationId xmlns:a16="http://schemas.microsoft.com/office/drawing/2014/main" id="{8EC80C05-63C9-3A41-91F0-7577EEFE0240}"/>
              </a:ext>
            </a:extLst>
          </p:cNvPr>
          <p:cNvSpPr>
            <a:spLocks noEditPoints="1"/>
          </p:cNvSpPr>
          <p:nvPr/>
        </p:nvSpPr>
        <p:spPr bwMode="auto">
          <a:xfrm>
            <a:off x="4070460" y="3489215"/>
            <a:ext cx="366829" cy="284239"/>
          </a:xfrm>
          <a:custGeom>
            <a:avLst/>
            <a:gdLst>
              <a:gd name="T0" fmla="*/ 347 w 724"/>
              <a:gd name="T1" fmla="*/ 201 h 561"/>
              <a:gd name="T2" fmla="*/ 308 w 724"/>
              <a:gd name="T3" fmla="*/ 200 h 561"/>
              <a:gd name="T4" fmla="*/ 298 w 724"/>
              <a:gd name="T5" fmla="*/ 177 h 561"/>
              <a:gd name="T6" fmla="*/ 317 w 724"/>
              <a:gd name="T7" fmla="*/ 170 h 561"/>
              <a:gd name="T8" fmla="*/ 345 w 724"/>
              <a:gd name="T9" fmla="*/ 181 h 561"/>
              <a:gd name="T10" fmla="*/ 266 w 724"/>
              <a:gd name="T11" fmla="*/ 201 h 561"/>
              <a:gd name="T12" fmla="*/ 266 w 724"/>
              <a:gd name="T13" fmla="*/ 201 h 561"/>
              <a:gd name="T14" fmla="*/ 481 w 724"/>
              <a:gd name="T15" fmla="*/ 157 h 561"/>
              <a:gd name="T16" fmla="*/ 481 w 724"/>
              <a:gd name="T17" fmla="*/ 201 h 561"/>
              <a:gd name="T18" fmla="*/ 498 w 724"/>
              <a:gd name="T19" fmla="*/ 160 h 561"/>
              <a:gd name="T20" fmla="*/ 446 w 724"/>
              <a:gd name="T21" fmla="*/ 141 h 561"/>
              <a:gd name="T22" fmla="*/ 399 w 724"/>
              <a:gd name="T23" fmla="*/ 139 h 561"/>
              <a:gd name="T24" fmla="*/ 399 w 724"/>
              <a:gd name="T25" fmla="*/ 201 h 561"/>
              <a:gd name="T26" fmla="*/ 406 w 724"/>
              <a:gd name="T27" fmla="*/ 143 h 561"/>
              <a:gd name="T28" fmla="*/ 429 w 724"/>
              <a:gd name="T29" fmla="*/ 160 h 561"/>
              <a:gd name="T30" fmla="*/ 448 w 724"/>
              <a:gd name="T31" fmla="*/ 153 h 561"/>
              <a:gd name="T32" fmla="*/ 255 w 724"/>
              <a:gd name="T33" fmla="*/ 179 h 561"/>
              <a:gd name="T34" fmla="*/ 217 w 724"/>
              <a:gd name="T35" fmla="*/ 202 h 561"/>
              <a:gd name="T36" fmla="*/ 201 w 724"/>
              <a:gd name="T37" fmla="*/ 237 h 561"/>
              <a:gd name="T38" fmla="*/ 201 w 724"/>
              <a:gd name="T39" fmla="*/ 140 h 561"/>
              <a:gd name="T40" fmla="*/ 249 w 724"/>
              <a:gd name="T41" fmla="*/ 137 h 561"/>
              <a:gd name="T42" fmla="*/ 220 w 724"/>
              <a:gd name="T43" fmla="*/ 139 h 561"/>
              <a:gd name="T44" fmla="*/ 220 w 724"/>
              <a:gd name="T45" fmla="*/ 192 h 561"/>
              <a:gd name="T46" fmla="*/ 238 w 724"/>
              <a:gd name="T47" fmla="*/ 164 h 561"/>
              <a:gd name="T48" fmla="*/ 147 w 724"/>
              <a:gd name="T49" fmla="*/ 150 h 561"/>
              <a:gd name="T50" fmla="*/ 166 w 724"/>
              <a:gd name="T51" fmla="*/ 142 h 561"/>
              <a:gd name="T52" fmla="*/ 141 w 724"/>
              <a:gd name="T53" fmla="*/ 129 h 561"/>
              <a:gd name="T54" fmla="*/ 128 w 724"/>
              <a:gd name="T55" fmla="*/ 154 h 561"/>
              <a:gd name="T56" fmla="*/ 148 w 724"/>
              <a:gd name="T57" fmla="*/ 173 h 561"/>
              <a:gd name="T58" fmla="*/ 152 w 724"/>
              <a:gd name="T59" fmla="*/ 189 h 561"/>
              <a:gd name="T60" fmla="*/ 123 w 724"/>
              <a:gd name="T61" fmla="*/ 195 h 561"/>
              <a:gd name="T62" fmla="*/ 166 w 724"/>
              <a:gd name="T63" fmla="*/ 197 h 561"/>
              <a:gd name="T64" fmla="*/ 170 w 724"/>
              <a:gd name="T65" fmla="*/ 170 h 561"/>
              <a:gd name="T66" fmla="*/ 556 w 724"/>
              <a:gd name="T67" fmla="*/ 118 h 561"/>
              <a:gd name="T68" fmla="*/ 549 w 724"/>
              <a:gd name="T69" fmla="*/ 123 h 561"/>
              <a:gd name="T70" fmla="*/ 544 w 724"/>
              <a:gd name="T71" fmla="*/ 118 h 561"/>
              <a:gd name="T72" fmla="*/ 544 w 724"/>
              <a:gd name="T73" fmla="*/ 199 h 561"/>
              <a:gd name="T74" fmla="*/ 544 w 724"/>
              <a:gd name="T75" fmla="*/ 143 h 561"/>
              <a:gd name="T76" fmla="*/ 549 w 724"/>
              <a:gd name="T77" fmla="*/ 114 h 561"/>
              <a:gd name="T78" fmla="*/ 551 w 724"/>
              <a:gd name="T79" fmla="*/ 118 h 561"/>
              <a:gd name="T80" fmla="*/ 551 w 724"/>
              <a:gd name="T81" fmla="*/ 119 h 561"/>
              <a:gd name="T82" fmla="*/ 548 w 724"/>
              <a:gd name="T83" fmla="*/ 117 h 561"/>
              <a:gd name="T84" fmla="*/ 548 w 724"/>
              <a:gd name="T85" fmla="*/ 115 h 561"/>
              <a:gd name="T86" fmla="*/ 96 w 724"/>
              <a:gd name="T87" fmla="*/ 427 h 561"/>
              <a:gd name="T88" fmla="*/ 371 w 724"/>
              <a:gd name="T89" fmla="*/ 411 h 561"/>
              <a:gd name="T90" fmla="*/ 64 w 724"/>
              <a:gd name="T91" fmla="*/ 561 h 561"/>
              <a:gd name="T92" fmla="*/ 660 w 724"/>
              <a:gd name="T93" fmla="*/ 0 h 561"/>
              <a:gd name="T94" fmla="*/ 692 w 724"/>
              <a:gd name="T95" fmla="*/ 284 h 561"/>
              <a:gd name="T96" fmla="*/ 32 w 724"/>
              <a:gd name="T97" fmla="*/ 63 h 561"/>
              <a:gd name="T98" fmla="*/ 32 w 724"/>
              <a:gd name="T99" fmla="*/ 497 h 5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24" h="561">
                <a:moveTo>
                  <a:pt x="347" y="129"/>
                </a:moveTo>
                <a:cubicBezTo>
                  <a:pt x="366" y="129"/>
                  <a:pt x="366" y="129"/>
                  <a:pt x="366" y="129"/>
                </a:cubicBezTo>
                <a:cubicBezTo>
                  <a:pt x="366" y="201"/>
                  <a:pt x="366" y="201"/>
                  <a:pt x="366" y="201"/>
                </a:cubicBezTo>
                <a:cubicBezTo>
                  <a:pt x="347" y="201"/>
                  <a:pt x="347" y="201"/>
                  <a:pt x="347" y="201"/>
                </a:cubicBezTo>
                <a:cubicBezTo>
                  <a:pt x="347" y="192"/>
                  <a:pt x="347" y="192"/>
                  <a:pt x="347" y="192"/>
                </a:cubicBezTo>
                <a:cubicBezTo>
                  <a:pt x="344" y="196"/>
                  <a:pt x="340" y="199"/>
                  <a:pt x="336" y="200"/>
                </a:cubicBezTo>
                <a:cubicBezTo>
                  <a:pt x="332" y="202"/>
                  <a:pt x="328" y="203"/>
                  <a:pt x="323" y="203"/>
                </a:cubicBezTo>
                <a:cubicBezTo>
                  <a:pt x="317" y="203"/>
                  <a:pt x="312" y="202"/>
                  <a:pt x="308" y="200"/>
                </a:cubicBezTo>
                <a:cubicBezTo>
                  <a:pt x="304" y="197"/>
                  <a:pt x="301" y="194"/>
                  <a:pt x="300" y="190"/>
                </a:cubicBezTo>
                <a:cubicBezTo>
                  <a:pt x="299" y="188"/>
                  <a:pt x="299" y="187"/>
                  <a:pt x="299" y="186"/>
                </a:cubicBezTo>
                <a:cubicBezTo>
                  <a:pt x="298" y="185"/>
                  <a:pt x="298" y="184"/>
                  <a:pt x="298" y="182"/>
                </a:cubicBezTo>
                <a:cubicBezTo>
                  <a:pt x="298" y="181"/>
                  <a:pt x="298" y="179"/>
                  <a:pt x="298" y="177"/>
                </a:cubicBezTo>
                <a:cubicBezTo>
                  <a:pt x="298" y="175"/>
                  <a:pt x="297" y="173"/>
                  <a:pt x="297" y="170"/>
                </a:cubicBezTo>
                <a:cubicBezTo>
                  <a:pt x="297" y="129"/>
                  <a:pt x="297" y="129"/>
                  <a:pt x="297" y="129"/>
                </a:cubicBezTo>
                <a:cubicBezTo>
                  <a:pt x="317" y="129"/>
                  <a:pt x="317" y="129"/>
                  <a:pt x="317" y="129"/>
                </a:cubicBezTo>
                <a:cubicBezTo>
                  <a:pt x="317" y="170"/>
                  <a:pt x="317" y="170"/>
                  <a:pt x="317" y="170"/>
                </a:cubicBezTo>
                <a:cubicBezTo>
                  <a:pt x="317" y="174"/>
                  <a:pt x="317" y="177"/>
                  <a:pt x="317" y="179"/>
                </a:cubicBezTo>
                <a:cubicBezTo>
                  <a:pt x="317" y="181"/>
                  <a:pt x="318" y="182"/>
                  <a:pt x="319" y="184"/>
                </a:cubicBezTo>
                <a:cubicBezTo>
                  <a:pt x="321" y="188"/>
                  <a:pt x="325" y="190"/>
                  <a:pt x="331" y="190"/>
                </a:cubicBezTo>
                <a:cubicBezTo>
                  <a:pt x="338" y="190"/>
                  <a:pt x="343" y="187"/>
                  <a:pt x="345" y="181"/>
                </a:cubicBezTo>
                <a:cubicBezTo>
                  <a:pt x="346" y="179"/>
                  <a:pt x="347" y="178"/>
                  <a:pt x="347" y="176"/>
                </a:cubicBezTo>
                <a:cubicBezTo>
                  <a:pt x="347" y="174"/>
                  <a:pt x="347" y="171"/>
                  <a:pt x="347" y="168"/>
                </a:cubicBezTo>
                <a:lnTo>
                  <a:pt x="347" y="129"/>
                </a:lnTo>
                <a:close/>
                <a:moveTo>
                  <a:pt x="266" y="201"/>
                </a:moveTo>
                <a:cubicBezTo>
                  <a:pt x="285" y="201"/>
                  <a:pt x="285" y="201"/>
                  <a:pt x="285" y="201"/>
                </a:cubicBezTo>
                <a:cubicBezTo>
                  <a:pt x="285" y="95"/>
                  <a:pt x="285" y="95"/>
                  <a:pt x="285" y="95"/>
                </a:cubicBezTo>
                <a:cubicBezTo>
                  <a:pt x="266" y="95"/>
                  <a:pt x="266" y="95"/>
                  <a:pt x="266" y="95"/>
                </a:cubicBezTo>
                <a:lnTo>
                  <a:pt x="266" y="201"/>
                </a:lnTo>
                <a:close/>
                <a:moveTo>
                  <a:pt x="523" y="134"/>
                </a:moveTo>
                <a:cubicBezTo>
                  <a:pt x="508" y="128"/>
                  <a:pt x="508" y="128"/>
                  <a:pt x="508" y="128"/>
                </a:cubicBezTo>
                <a:cubicBezTo>
                  <a:pt x="483" y="157"/>
                  <a:pt x="483" y="157"/>
                  <a:pt x="483" y="157"/>
                </a:cubicBezTo>
                <a:cubicBezTo>
                  <a:pt x="481" y="157"/>
                  <a:pt x="481" y="157"/>
                  <a:pt x="481" y="157"/>
                </a:cubicBezTo>
                <a:cubicBezTo>
                  <a:pt x="481" y="95"/>
                  <a:pt x="481" y="95"/>
                  <a:pt x="481" y="95"/>
                </a:cubicBezTo>
                <a:cubicBezTo>
                  <a:pt x="462" y="95"/>
                  <a:pt x="462" y="95"/>
                  <a:pt x="462" y="95"/>
                </a:cubicBezTo>
                <a:cubicBezTo>
                  <a:pt x="462" y="201"/>
                  <a:pt x="462" y="201"/>
                  <a:pt x="462" y="201"/>
                </a:cubicBezTo>
                <a:cubicBezTo>
                  <a:pt x="481" y="201"/>
                  <a:pt x="481" y="201"/>
                  <a:pt x="481" y="201"/>
                </a:cubicBezTo>
                <a:cubicBezTo>
                  <a:pt x="481" y="163"/>
                  <a:pt x="481" y="163"/>
                  <a:pt x="481" y="163"/>
                </a:cubicBezTo>
                <a:cubicBezTo>
                  <a:pt x="510" y="203"/>
                  <a:pt x="510" y="203"/>
                  <a:pt x="510" y="203"/>
                </a:cubicBezTo>
                <a:cubicBezTo>
                  <a:pt x="527" y="196"/>
                  <a:pt x="527" y="196"/>
                  <a:pt x="527" y="196"/>
                </a:cubicBezTo>
                <a:cubicBezTo>
                  <a:pt x="498" y="160"/>
                  <a:pt x="498" y="160"/>
                  <a:pt x="498" y="160"/>
                </a:cubicBezTo>
                <a:lnTo>
                  <a:pt x="523" y="134"/>
                </a:lnTo>
                <a:close/>
                <a:moveTo>
                  <a:pt x="448" y="148"/>
                </a:moveTo>
                <a:cubicBezTo>
                  <a:pt x="448" y="146"/>
                  <a:pt x="448" y="145"/>
                  <a:pt x="447" y="144"/>
                </a:cubicBezTo>
                <a:cubicBezTo>
                  <a:pt x="447" y="143"/>
                  <a:pt x="447" y="142"/>
                  <a:pt x="446" y="141"/>
                </a:cubicBezTo>
                <a:cubicBezTo>
                  <a:pt x="445" y="137"/>
                  <a:pt x="442" y="133"/>
                  <a:pt x="438" y="131"/>
                </a:cubicBezTo>
                <a:cubicBezTo>
                  <a:pt x="434" y="128"/>
                  <a:pt x="429" y="127"/>
                  <a:pt x="423" y="127"/>
                </a:cubicBezTo>
                <a:cubicBezTo>
                  <a:pt x="418" y="127"/>
                  <a:pt x="414" y="128"/>
                  <a:pt x="410" y="130"/>
                </a:cubicBezTo>
                <a:cubicBezTo>
                  <a:pt x="406" y="132"/>
                  <a:pt x="402" y="135"/>
                  <a:pt x="399" y="139"/>
                </a:cubicBezTo>
                <a:cubicBezTo>
                  <a:pt x="399" y="129"/>
                  <a:pt x="399" y="129"/>
                  <a:pt x="399" y="129"/>
                </a:cubicBezTo>
                <a:cubicBezTo>
                  <a:pt x="379" y="129"/>
                  <a:pt x="379" y="129"/>
                  <a:pt x="379" y="129"/>
                </a:cubicBezTo>
                <a:cubicBezTo>
                  <a:pt x="379" y="201"/>
                  <a:pt x="379" y="201"/>
                  <a:pt x="379" y="201"/>
                </a:cubicBezTo>
                <a:cubicBezTo>
                  <a:pt x="399" y="201"/>
                  <a:pt x="399" y="201"/>
                  <a:pt x="399" y="201"/>
                </a:cubicBezTo>
                <a:cubicBezTo>
                  <a:pt x="399" y="162"/>
                  <a:pt x="399" y="162"/>
                  <a:pt x="399" y="162"/>
                </a:cubicBezTo>
                <a:cubicBezTo>
                  <a:pt x="399" y="159"/>
                  <a:pt x="399" y="156"/>
                  <a:pt x="399" y="154"/>
                </a:cubicBezTo>
                <a:cubicBezTo>
                  <a:pt x="399" y="153"/>
                  <a:pt x="400" y="151"/>
                  <a:pt x="400" y="149"/>
                </a:cubicBezTo>
                <a:cubicBezTo>
                  <a:pt x="402" y="146"/>
                  <a:pt x="404" y="144"/>
                  <a:pt x="406" y="143"/>
                </a:cubicBezTo>
                <a:cubicBezTo>
                  <a:pt x="409" y="141"/>
                  <a:pt x="412" y="140"/>
                  <a:pt x="415" y="140"/>
                </a:cubicBezTo>
                <a:cubicBezTo>
                  <a:pt x="421" y="140"/>
                  <a:pt x="425" y="142"/>
                  <a:pt x="427" y="146"/>
                </a:cubicBezTo>
                <a:cubicBezTo>
                  <a:pt x="428" y="148"/>
                  <a:pt x="429" y="150"/>
                  <a:pt x="429" y="152"/>
                </a:cubicBezTo>
                <a:cubicBezTo>
                  <a:pt x="429" y="153"/>
                  <a:pt x="429" y="156"/>
                  <a:pt x="429" y="160"/>
                </a:cubicBezTo>
                <a:cubicBezTo>
                  <a:pt x="429" y="201"/>
                  <a:pt x="429" y="201"/>
                  <a:pt x="429" y="201"/>
                </a:cubicBezTo>
                <a:cubicBezTo>
                  <a:pt x="448" y="201"/>
                  <a:pt x="448" y="201"/>
                  <a:pt x="448" y="201"/>
                </a:cubicBezTo>
                <a:cubicBezTo>
                  <a:pt x="448" y="160"/>
                  <a:pt x="448" y="160"/>
                  <a:pt x="448" y="160"/>
                </a:cubicBezTo>
                <a:cubicBezTo>
                  <a:pt x="448" y="157"/>
                  <a:pt x="448" y="155"/>
                  <a:pt x="448" y="153"/>
                </a:cubicBezTo>
                <a:cubicBezTo>
                  <a:pt x="448" y="151"/>
                  <a:pt x="448" y="149"/>
                  <a:pt x="448" y="148"/>
                </a:cubicBezTo>
                <a:close/>
                <a:moveTo>
                  <a:pt x="255" y="149"/>
                </a:moveTo>
                <a:cubicBezTo>
                  <a:pt x="257" y="153"/>
                  <a:pt x="258" y="158"/>
                  <a:pt x="258" y="164"/>
                </a:cubicBezTo>
                <a:cubicBezTo>
                  <a:pt x="258" y="169"/>
                  <a:pt x="257" y="174"/>
                  <a:pt x="255" y="179"/>
                </a:cubicBezTo>
                <a:cubicBezTo>
                  <a:pt x="253" y="184"/>
                  <a:pt x="251" y="188"/>
                  <a:pt x="248" y="192"/>
                </a:cubicBezTo>
                <a:cubicBezTo>
                  <a:pt x="245" y="195"/>
                  <a:pt x="241" y="198"/>
                  <a:pt x="237" y="200"/>
                </a:cubicBezTo>
                <a:cubicBezTo>
                  <a:pt x="233" y="202"/>
                  <a:pt x="228" y="203"/>
                  <a:pt x="223" y="203"/>
                </a:cubicBezTo>
                <a:cubicBezTo>
                  <a:pt x="221" y="203"/>
                  <a:pt x="219" y="203"/>
                  <a:pt x="217" y="202"/>
                </a:cubicBezTo>
                <a:cubicBezTo>
                  <a:pt x="215" y="202"/>
                  <a:pt x="213" y="201"/>
                  <a:pt x="211" y="200"/>
                </a:cubicBezTo>
                <a:cubicBezTo>
                  <a:pt x="210" y="200"/>
                  <a:pt x="208" y="198"/>
                  <a:pt x="206" y="197"/>
                </a:cubicBezTo>
                <a:cubicBezTo>
                  <a:pt x="205" y="195"/>
                  <a:pt x="203" y="194"/>
                  <a:pt x="201" y="192"/>
                </a:cubicBezTo>
                <a:cubicBezTo>
                  <a:pt x="201" y="237"/>
                  <a:pt x="201" y="237"/>
                  <a:pt x="201" y="237"/>
                </a:cubicBezTo>
                <a:cubicBezTo>
                  <a:pt x="182" y="237"/>
                  <a:pt x="182" y="237"/>
                  <a:pt x="182" y="237"/>
                </a:cubicBezTo>
                <a:cubicBezTo>
                  <a:pt x="182" y="129"/>
                  <a:pt x="182" y="129"/>
                  <a:pt x="182" y="129"/>
                </a:cubicBezTo>
                <a:cubicBezTo>
                  <a:pt x="201" y="129"/>
                  <a:pt x="201" y="129"/>
                  <a:pt x="201" y="129"/>
                </a:cubicBezTo>
                <a:cubicBezTo>
                  <a:pt x="201" y="140"/>
                  <a:pt x="201" y="140"/>
                  <a:pt x="201" y="140"/>
                </a:cubicBezTo>
                <a:cubicBezTo>
                  <a:pt x="204" y="135"/>
                  <a:pt x="208" y="132"/>
                  <a:pt x="212" y="130"/>
                </a:cubicBezTo>
                <a:cubicBezTo>
                  <a:pt x="216" y="128"/>
                  <a:pt x="221" y="127"/>
                  <a:pt x="226" y="127"/>
                </a:cubicBezTo>
                <a:cubicBezTo>
                  <a:pt x="230" y="127"/>
                  <a:pt x="235" y="128"/>
                  <a:pt x="239" y="130"/>
                </a:cubicBezTo>
                <a:cubicBezTo>
                  <a:pt x="243" y="132"/>
                  <a:pt x="246" y="134"/>
                  <a:pt x="249" y="137"/>
                </a:cubicBezTo>
                <a:cubicBezTo>
                  <a:pt x="252" y="141"/>
                  <a:pt x="254" y="144"/>
                  <a:pt x="255" y="149"/>
                </a:cubicBezTo>
                <a:close/>
                <a:moveTo>
                  <a:pt x="238" y="164"/>
                </a:moveTo>
                <a:cubicBezTo>
                  <a:pt x="238" y="156"/>
                  <a:pt x="236" y="150"/>
                  <a:pt x="233" y="146"/>
                </a:cubicBezTo>
                <a:cubicBezTo>
                  <a:pt x="230" y="141"/>
                  <a:pt x="225" y="139"/>
                  <a:pt x="220" y="139"/>
                </a:cubicBezTo>
                <a:cubicBezTo>
                  <a:pt x="214" y="139"/>
                  <a:pt x="209" y="141"/>
                  <a:pt x="206" y="146"/>
                </a:cubicBezTo>
                <a:cubicBezTo>
                  <a:pt x="202" y="151"/>
                  <a:pt x="201" y="157"/>
                  <a:pt x="201" y="166"/>
                </a:cubicBezTo>
                <a:cubicBezTo>
                  <a:pt x="201" y="174"/>
                  <a:pt x="202" y="180"/>
                  <a:pt x="206" y="185"/>
                </a:cubicBezTo>
                <a:cubicBezTo>
                  <a:pt x="209" y="189"/>
                  <a:pt x="214" y="192"/>
                  <a:pt x="220" y="192"/>
                </a:cubicBezTo>
                <a:cubicBezTo>
                  <a:pt x="223" y="192"/>
                  <a:pt x="226" y="191"/>
                  <a:pt x="228" y="189"/>
                </a:cubicBezTo>
                <a:cubicBezTo>
                  <a:pt x="230" y="187"/>
                  <a:pt x="232" y="185"/>
                  <a:pt x="234" y="182"/>
                </a:cubicBezTo>
                <a:cubicBezTo>
                  <a:pt x="235" y="180"/>
                  <a:pt x="236" y="177"/>
                  <a:pt x="237" y="173"/>
                </a:cubicBezTo>
                <a:cubicBezTo>
                  <a:pt x="237" y="170"/>
                  <a:pt x="238" y="167"/>
                  <a:pt x="238" y="164"/>
                </a:cubicBezTo>
                <a:close/>
                <a:moveTo>
                  <a:pt x="170" y="170"/>
                </a:moveTo>
                <a:cubicBezTo>
                  <a:pt x="169" y="168"/>
                  <a:pt x="167" y="166"/>
                  <a:pt x="164" y="164"/>
                </a:cubicBezTo>
                <a:cubicBezTo>
                  <a:pt x="162" y="162"/>
                  <a:pt x="159" y="160"/>
                  <a:pt x="155" y="157"/>
                </a:cubicBezTo>
                <a:cubicBezTo>
                  <a:pt x="151" y="154"/>
                  <a:pt x="149" y="152"/>
                  <a:pt x="147" y="150"/>
                </a:cubicBezTo>
                <a:cubicBezTo>
                  <a:pt x="146" y="149"/>
                  <a:pt x="145" y="147"/>
                  <a:pt x="145" y="145"/>
                </a:cubicBezTo>
                <a:cubicBezTo>
                  <a:pt x="145" y="143"/>
                  <a:pt x="146" y="142"/>
                  <a:pt x="148" y="140"/>
                </a:cubicBezTo>
                <a:cubicBezTo>
                  <a:pt x="149" y="139"/>
                  <a:pt x="152" y="138"/>
                  <a:pt x="154" y="138"/>
                </a:cubicBezTo>
                <a:cubicBezTo>
                  <a:pt x="158" y="138"/>
                  <a:pt x="162" y="140"/>
                  <a:pt x="166" y="142"/>
                </a:cubicBezTo>
                <a:cubicBezTo>
                  <a:pt x="172" y="133"/>
                  <a:pt x="172" y="133"/>
                  <a:pt x="172" y="133"/>
                </a:cubicBezTo>
                <a:cubicBezTo>
                  <a:pt x="169" y="131"/>
                  <a:pt x="166" y="130"/>
                  <a:pt x="162" y="129"/>
                </a:cubicBezTo>
                <a:cubicBezTo>
                  <a:pt x="159" y="128"/>
                  <a:pt x="155" y="127"/>
                  <a:pt x="151" y="127"/>
                </a:cubicBezTo>
                <a:cubicBezTo>
                  <a:pt x="148" y="127"/>
                  <a:pt x="144" y="128"/>
                  <a:pt x="141" y="129"/>
                </a:cubicBezTo>
                <a:cubicBezTo>
                  <a:pt x="138" y="130"/>
                  <a:pt x="136" y="131"/>
                  <a:pt x="134" y="133"/>
                </a:cubicBezTo>
                <a:cubicBezTo>
                  <a:pt x="131" y="135"/>
                  <a:pt x="130" y="137"/>
                  <a:pt x="129" y="139"/>
                </a:cubicBezTo>
                <a:cubicBezTo>
                  <a:pt x="127" y="142"/>
                  <a:pt x="127" y="144"/>
                  <a:pt x="127" y="147"/>
                </a:cubicBezTo>
                <a:cubicBezTo>
                  <a:pt x="127" y="150"/>
                  <a:pt x="127" y="152"/>
                  <a:pt x="128" y="154"/>
                </a:cubicBezTo>
                <a:cubicBezTo>
                  <a:pt x="129" y="156"/>
                  <a:pt x="130" y="158"/>
                  <a:pt x="132" y="160"/>
                </a:cubicBezTo>
                <a:cubicBezTo>
                  <a:pt x="133" y="161"/>
                  <a:pt x="135" y="163"/>
                  <a:pt x="137" y="164"/>
                </a:cubicBezTo>
                <a:cubicBezTo>
                  <a:pt x="138" y="166"/>
                  <a:pt x="140" y="167"/>
                  <a:pt x="142" y="168"/>
                </a:cubicBezTo>
                <a:cubicBezTo>
                  <a:pt x="145" y="170"/>
                  <a:pt x="147" y="172"/>
                  <a:pt x="148" y="173"/>
                </a:cubicBezTo>
                <a:cubicBezTo>
                  <a:pt x="150" y="174"/>
                  <a:pt x="151" y="176"/>
                  <a:pt x="152" y="177"/>
                </a:cubicBezTo>
                <a:cubicBezTo>
                  <a:pt x="153" y="178"/>
                  <a:pt x="154" y="179"/>
                  <a:pt x="154" y="180"/>
                </a:cubicBezTo>
                <a:cubicBezTo>
                  <a:pt x="154" y="181"/>
                  <a:pt x="154" y="182"/>
                  <a:pt x="154" y="183"/>
                </a:cubicBezTo>
                <a:cubicBezTo>
                  <a:pt x="154" y="186"/>
                  <a:pt x="154" y="188"/>
                  <a:pt x="152" y="189"/>
                </a:cubicBezTo>
                <a:cubicBezTo>
                  <a:pt x="150" y="191"/>
                  <a:pt x="147" y="192"/>
                  <a:pt x="144" y="192"/>
                </a:cubicBezTo>
                <a:cubicBezTo>
                  <a:pt x="142" y="192"/>
                  <a:pt x="139" y="191"/>
                  <a:pt x="137" y="190"/>
                </a:cubicBezTo>
                <a:cubicBezTo>
                  <a:pt x="134" y="189"/>
                  <a:pt x="132" y="187"/>
                  <a:pt x="129" y="185"/>
                </a:cubicBezTo>
                <a:cubicBezTo>
                  <a:pt x="123" y="195"/>
                  <a:pt x="123" y="195"/>
                  <a:pt x="123" y="195"/>
                </a:cubicBezTo>
                <a:cubicBezTo>
                  <a:pt x="126" y="198"/>
                  <a:pt x="130" y="200"/>
                  <a:pt x="134" y="201"/>
                </a:cubicBezTo>
                <a:cubicBezTo>
                  <a:pt x="138" y="202"/>
                  <a:pt x="142" y="203"/>
                  <a:pt x="147" y="203"/>
                </a:cubicBezTo>
                <a:cubicBezTo>
                  <a:pt x="150" y="203"/>
                  <a:pt x="154" y="202"/>
                  <a:pt x="157" y="201"/>
                </a:cubicBezTo>
                <a:cubicBezTo>
                  <a:pt x="161" y="200"/>
                  <a:pt x="164" y="199"/>
                  <a:pt x="166" y="197"/>
                </a:cubicBezTo>
                <a:cubicBezTo>
                  <a:pt x="168" y="195"/>
                  <a:pt x="170" y="193"/>
                  <a:pt x="172" y="190"/>
                </a:cubicBezTo>
                <a:cubicBezTo>
                  <a:pt x="173" y="187"/>
                  <a:pt x="174" y="184"/>
                  <a:pt x="174" y="181"/>
                </a:cubicBezTo>
                <a:cubicBezTo>
                  <a:pt x="174" y="179"/>
                  <a:pt x="173" y="177"/>
                  <a:pt x="173" y="175"/>
                </a:cubicBezTo>
                <a:cubicBezTo>
                  <a:pt x="172" y="173"/>
                  <a:pt x="171" y="172"/>
                  <a:pt x="170" y="170"/>
                </a:cubicBezTo>
                <a:close/>
                <a:moveTo>
                  <a:pt x="543" y="118"/>
                </a:moveTo>
                <a:cubicBezTo>
                  <a:pt x="543" y="114"/>
                  <a:pt x="546" y="111"/>
                  <a:pt x="549" y="111"/>
                </a:cubicBezTo>
                <a:cubicBezTo>
                  <a:pt x="549" y="111"/>
                  <a:pt x="549" y="111"/>
                  <a:pt x="549" y="111"/>
                </a:cubicBezTo>
                <a:cubicBezTo>
                  <a:pt x="553" y="111"/>
                  <a:pt x="556" y="114"/>
                  <a:pt x="556" y="118"/>
                </a:cubicBezTo>
                <a:cubicBezTo>
                  <a:pt x="556" y="121"/>
                  <a:pt x="553" y="124"/>
                  <a:pt x="549" y="124"/>
                </a:cubicBezTo>
                <a:cubicBezTo>
                  <a:pt x="546" y="124"/>
                  <a:pt x="543" y="121"/>
                  <a:pt x="543" y="118"/>
                </a:cubicBezTo>
                <a:close/>
                <a:moveTo>
                  <a:pt x="544" y="118"/>
                </a:moveTo>
                <a:cubicBezTo>
                  <a:pt x="544" y="121"/>
                  <a:pt x="547" y="123"/>
                  <a:pt x="549" y="123"/>
                </a:cubicBezTo>
                <a:cubicBezTo>
                  <a:pt x="552" y="123"/>
                  <a:pt x="555" y="121"/>
                  <a:pt x="555" y="118"/>
                </a:cubicBezTo>
                <a:cubicBezTo>
                  <a:pt x="555" y="114"/>
                  <a:pt x="552" y="112"/>
                  <a:pt x="549" y="112"/>
                </a:cubicBezTo>
                <a:cubicBezTo>
                  <a:pt x="549" y="112"/>
                  <a:pt x="549" y="112"/>
                  <a:pt x="549" y="112"/>
                </a:cubicBezTo>
                <a:cubicBezTo>
                  <a:pt x="547" y="112"/>
                  <a:pt x="544" y="114"/>
                  <a:pt x="544" y="118"/>
                </a:cubicBezTo>
                <a:close/>
                <a:moveTo>
                  <a:pt x="544" y="143"/>
                </a:moveTo>
                <a:cubicBezTo>
                  <a:pt x="589" y="164"/>
                  <a:pt x="589" y="164"/>
                  <a:pt x="589" y="164"/>
                </a:cubicBezTo>
                <a:cubicBezTo>
                  <a:pt x="544" y="187"/>
                  <a:pt x="544" y="187"/>
                  <a:pt x="544" y="187"/>
                </a:cubicBezTo>
                <a:cubicBezTo>
                  <a:pt x="544" y="199"/>
                  <a:pt x="544" y="199"/>
                  <a:pt x="544" y="199"/>
                </a:cubicBezTo>
                <a:cubicBezTo>
                  <a:pt x="602" y="171"/>
                  <a:pt x="602" y="171"/>
                  <a:pt x="602" y="171"/>
                </a:cubicBezTo>
                <a:cubicBezTo>
                  <a:pt x="602" y="159"/>
                  <a:pt x="602" y="159"/>
                  <a:pt x="602" y="159"/>
                </a:cubicBezTo>
                <a:cubicBezTo>
                  <a:pt x="544" y="130"/>
                  <a:pt x="544" y="130"/>
                  <a:pt x="544" y="130"/>
                </a:cubicBezTo>
                <a:lnTo>
                  <a:pt x="544" y="143"/>
                </a:lnTo>
                <a:close/>
                <a:moveTo>
                  <a:pt x="548" y="121"/>
                </a:moveTo>
                <a:cubicBezTo>
                  <a:pt x="547" y="121"/>
                  <a:pt x="547" y="121"/>
                  <a:pt x="547" y="121"/>
                </a:cubicBezTo>
                <a:cubicBezTo>
                  <a:pt x="547" y="114"/>
                  <a:pt x="547" y="114"/>
                  <a:pt x="547" y="114"/>
                </a:cubicBezTo>
                <a:cubicBezTo>
                  <a:pt x="548" y="114"/>
                  <a:pt x="548" y="114"/>
                  <a:pt x="549" y="114"/>
                </a:cubicBezTo>
                <a:cubicBezTo>
                  <a:pt x="550" y="114"/>
                  <a:pt x="551" y="114"/>
                  <a:pt x="551" y="114"/>
                </a:cubicBezTo>
                <a:cubicBezTo>
                  <a:pt x="552" y="115"/>
                  <a:pt x="552" y="115"/>
                  <a:pt x="552" y="116"/>
                </a:cubicBezTo>
                <a:cubicBezTo>
                  <a:pt x="552" y="117"/>
                  <a:pt x="551" y="117"/>
                  <a:pt x="551" y="118"/>
                </a:cubicBezTo>
                <a:cubicBezTo>
                  <a:pt x="551" y="118"/>
                  <a:pt x="551" y="118"/>
                  <a:pt x="551" y="118"/>
                </a:cubicBezTo>
                <a:cubicBezTo>
                  <a:pt x="551" y="118"/>
                  <a:pt x="552" y="118"/>
                  <a:pt x="552" y="119"/>
                </a:cubicBezTo>
                <a:cubicBezTo>
                  <a:pt x="552" y="121"/>
                  <a:pt x="552" y="121"/>
                  <a:pt x="552" y="121"/>
                </a:cubicBezTo>
                <a:cubicBezTo>
                  <a:pt x="551" y="121"/>
                  <a:pt x="551" y="121"/>
                  <a:pt x="551" y="121"/>
                </a:cubicBezTo>
                <a:cubicBezTo>
                  <a:pt x="551" y="121"/>
                  <a:pt x="551" y="120"/>
                  <a:pt x="551" y="119"/>
                </a:cubicBezTo>
                <a:cubicBezTo>
                  <a:pt x="550" y="119"/>
                  <a:pt x="550" y="118"/>
                  <a:pt x="549" y="118"/>
                </a:cubicBezTo>
                <a:cubicBezTo>
                  <a:pt x="548" y="118"/>
                  <a:pt x="548" y="118"/>
                  <a:pt x="548" y="118"/>
                </a:cubicBezTo>
                <a:lnTo>
                  <a:pt x="548" y="121"/>
                </a:lnTo>
                <a:close/>
                <a:moveTo>
                  <a:pt x="548" y="117"/>
                </a:moveTo>
                <a:cubicBezTo>
                  <a:pt x="549" y="117"/>
                  <a:pt x="549" y="117"/>
                  <a:pt x="549" y="117"/>
                </a:cubicBezTo>
                <a:cubicBezTo>
                  <a:pt x="550" y="117"/>
                  <a:pt x="551" y="117"/>
                  <a:pt x="551" y="116"/>
                </a:cubicBezTo>
                <a:cubicBezTo>
                  <a:pt x="551" y="115"/>
                  <a:pt x="550" y="115"/>
                  <a:pt x="549" y="115"/>
                </a:cubicBezTo>
                <a:cubicBezTo>
                  <a:pt x="549" y="115"/>
                  <a:pt x="548" y="115"/>
                  <a:pt x="548" y="115"/>
                </a:cubicBezTo>
                <a:lnTo>
                  <a:pt x="548" y="117"/>
                </a:lnTo>
                <a:close/>
                <a:moveTo>
                  <a:pt x="371" y="411"/>
                </a:moveTo>
                <a:cubicBezTo>
                  <a:pt x="112" y="411"/>
                  <a:pt x="112" y="411"/>
                  <a:pt x="112" y="411"/>
                </a:cubicBezTo>
                <a:cubicBezTo>
                  <a:pt x="103" y="411"/>
                  <a:pt x="96" y="418"/>
                  <a:pt x="96" y="427"/>
                </a:cubicBezTo>
                <a:cubicBezTo>
                  <a:pt x="96" y="436"/>
                  <a:pt x="103" y="443"/>
                  <a:pt x="112" y="443"/>
                </a:cubicBezTo>
                <a:cubicBezTo>
                  <a:pt x="371" y="443"/>
                  <a:pt x="371" y="443"/>
                  <a:pt x="371" y="443"/>
                </a:cubicBezTo>
                <a:cubicBezTo>
                  <a:pt x="380" y="443"/>
                  <a:pt x="387" y="436"/>
                  <a:pt x="387" y="427"/>
                </a:cubicBezTo>
                <a:cubicBezTo>
                  <a:pt x="387" y="418"/>
                  <a:pt x="380" y="411"/>
                  <a:pt x="371" y="411"/>
                </a:cubicBezTo>
                <a:close/>
                <a:moveTo>
                  <a:pt x="724" y="63"/>
                </a:moveTo>
                <a:cubicBezTo>
                  <a:pt x="724" y="497"/>
                  <a:pt x="724" y="497"/>
                  <a:pt x="724" y="497"/>
                </a:cubicBezTo>
                <a:cubicBezTo>
                  <a:pt x="724" y="532"/>
                  <a:pt x="695" y="561"/>
                  <a:pt x="660" y="561"/>
                </a:cubicBezTo>
                <a:cubicBezTo>
                  <a:pt x="64" y="561"/>
                  <a:pt x="64" y="561"/>
                  <a:pt x="64" y="561"/>
                </a:cubicBezTo>
                <a:cubicBezTo>
                  <a:pt x="29" y="561"/>
                  <a:pt x="0" y="532"/>
                  <a:pt x="0" y="497"/>
                </a:cubicBezTo>
                <a:cubicBezTo>
                  <a:pt x="0" y="63"/>
                  <a:pt x="0" y="63"/>
                  <a:pt x="0" y="63"/>
                </a:cubicBezTo>
                <a:cubicBezTo>
                  <a:pt x="0" y="28"/>
                  <a:pt x="29" y="0"/>
                  <a:pt x="64" y="0"/>
                </a:cubicBezTo>
                <a:cubicBezTo>
                  <a:pt x="660" y="0"/>
                  <a:pt x="660" y="0"/>
                  <a:pt x="660" y="0"/>
                </a:cubicBezTo>
                <a:cubicBezTo>
                  <a:pt x="695" y="0"/>
                  <a:pt x="724" y="28"/>
                  <a:pt x="724" y="63"/>
                </a:cubicBezTo>
                <a:close/>
                <a:moveTo>
                  <a:pt x="32" y="63"/>
                </a:moveTo>
                <a:cubicBezTo>
                  <a:pt x="32" y="284"/>
                  <a:pt x="32" y="284"/>
                  <a:pt x="32" y="284"/>
                </a:cubicBezTo>
                <a:cubicBezTo>
                  <a:pt x="692" y="284"/>
                  <a:pt x="692" y="284"/>
                  <a:pt x="692" y="284"/>
                </a:cubicBezTo>
                <a:cubicBezTo>
                  <a:pt x="692" y="63"/>
                  <a:pt x="692" y="63"/>
                  <a:pt x="692" y="63"/>
                </a:cubicBezTo>
                <a:cubicBezTo>
                  <a:pt x="692" y="46"/>
                  <a:pt x="678" y="32"/>
                  <a:pt x="660" y="32"/>
                </a:cubicBezTo>
                <a:cubicBezTo>
                  <a:pt x="64" y="32"/>
                  <a:pt x="64" y="32"/>
                  <a:pt x="64" y="32"/>
                </a:cubicBezTo>
                <a:cubicBezTo>
                  <a:pt x="46" y="32"/>
                  <a:pt x="32" y="46"/>
                  <a:pt x="32" y="63"/>
                </a:cubicBezTo>
                <a:close/>
                <a:moveTo>
                  <a:pt x="692" y="497"/>
                </a:moveTo>
                <a:cubicBezTo>
                  <a:pt x="692" y="316"/>
                  <a:pt x="692" y="316"/>
                  <a:pt x="692" y="316"/>
                </a:cubicBezTo>
                <a:cubicBezTo>
                  <a:pt x="32" y="316"/>
                  <a:pt x="32" y="316"/>
                  <a:pt x="32" y="316"/>
                </a:cubicBezTo>
                <a:cubicBezTo>
                  <a:pt x="32" y="497"/>
                  <a:pt x="32" y="497"/>
                  <a:pt x="32" y="497"/>
                </a:cubicBezTo>
                <a:cubicBezTo>
                  <a:pt x="32" y="515"/>
                  <a:pt x="46" y="529"/>
                  <a:pt x="64" y="529"/>
                </a:cubicBezTo>
                <a:cubicBezTo>
                  <a:pt x="660" y="529"/>
                  <a:pt x="660" y="529"/>
                  <a:pt x="660" y="529"/>
                </a:cubicBezTo>
                <a:cubicBezTo>
                  <a:pt x="678" y="529"/>
                  <a:pt x="692" y="515"/>
                  <a:pt x="692" y="497"/>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100">
              <a:solidFill>
                <a:srgbClr val="000000"/>
              </a:solidFill>
            </a:endParaRPr>
          </a:p>
        </p:txBody>
      </p:sp>
      <p:sp>
        <p:nvSpPr>
          <p:cNvPr id="38" name="Freeform 220">
            <a:extLst>
              <a:ext uri="{FF2B5EF4-FFF2-40B4-BE49-F238E27FC236}">
                <a16:creationId xmlns:a16="http://schemas.microsoft.com/office/drawing/2014/main" id="{8E01BFF0-CC3A-A948-BCB5-FB31FF336CCD}"/>
              </a:ext>
            </a:extLst>
          </p:cNvPr>
          <p:cNvSpPr>
            <a:spLocks noEditPoints="1"/>
          </p:cNvSpPr>
          <p:nvPr/>
        </p:nvSpPr>
        <p:spPr bwMode="auto">
          <a:xfrm>
            <a:off x="4070460" y="4951891"/>
            <a:ext cx="366829" cy="284239"/>
          </a:xfrm>
          <a:custGeom>
            <a:avLst/>
            <a:gdLst>
              <a:gd name="T0" fmla="*/ 347 w 724"/>
              <a:gd name="T1" fmla="*/ 201 h 561"/>
              <a:gd name="T2" fmla="*/ 308 w 724"/>
              <a:gd name="T3" fmla="*/ 200 h 561"/>
              <a:gd name="T4" fmla="*/ 298 w 724"/>
              <a:gd name="T5" fmla="*/ 177 h 561"/>
              <a:gd name="T6" fmla="*/ 317 w 724"/>
              <a:gd name="T7" fmla="*/ 170 h 561"/>
              <a:gd name="T8" fmla="*/ 345 w 724"/>
              <a:gd name="T9" fmla="*/ 181 h 561"/>
              <a:gd name="T10" fmla="*/ 266 w 724"/>
              <a:gd name="T11" fmla="*/ 201 h 561"/>
              <a:gd name="T12" fmla="*/ 266 w 724"/>
              <a:gd name="T13" fmla="*/ 201 h 561"/>
              <a:gd name="T14" fmla="*/ 481 w 724"/>
              <a:gd name="T15" fmla="*/ 157 h 561"/>
              <a:gd name="T16" fmla="*/ 481 w 724"/>
              <a:gd name="T17" fmla="*/ 201 h 561"/>
              <a:gd name="T18" fmla="*/ 498 w 724"/>
              <a:gd name="T19" fmla="*/ 160 h 561"/>
              <a:gd name="T20" fmla="*/ 446 w 724"/>
              <a:gd name="T21" fmla="*/ 141 h 561"/>
              <a:gd name="T22" fmla="*/ 399 w 724"/>
              <a:gd name="T23" fmla="*/ 139 h 561"/>
              <a:gd name="T24" fmla="*/ 399 w 724"/>
              <a:gd name="T25" fmla="*/ 201 h 561"/>
              <a:gd name="T26" fmla="*/ 406 w 724"/>
              <a:gd name="T27" fmla="*/ 143 h 561"/>
              <a:gd name="T28" fmla="*/ 429 w 724"/>
              <a:gd name="T29" fmla="*/ 160 h 561"/>
              <a:gd name="T30" fmla="*/ 448 w 724"/>
              <a:gd name="T31" fmla="*/ 153 h 561"/>
              <a:gd name="T32" fmla="*/ 255 w 724"/>
              <a:gd name="T33" fmla="*/ 179 h 561"/>
              <a:gd name="T34" fmla="*/ 217 w 724"/>
              <a:gd name="T35" fmla="*/ 202 h 561"/>
              <a:gd name="T36" fmla="*/ 201 w 724"/>
              <a:gd name="T37" fmla="*/ 237 h 561"/>
              <a:gd name="T38" fmla="*/ 201 w 724"/>
              <a:gd name="T39" fmla="*/ 140 h 561"/>
              <a:gd name="T40" fmla="*/ 249 w 724"/>
              <a:gd name="T41" fmla="*/ 137 h 561"/>
              <a:gd name="T42" fmla="*/ 220 w 724"/>
              <a:gd name="T43" fmla="*/ 139 h 561"/>
              <a:gd name="T44" fmla="*/ 220 w 724"/>
              <a:gd name="T45" fmla="*/ 192 h 561"/>
              <a:gd name="T46" fmla="*/ 238 w 724"/>
              <a:gd name="T47" fmla="*/ 164 h 561"/>
              <a:gd name="T48" fmla="*/ 147 w 724"/>
              <a:gd name="T49" fmla="*/ 150 h 561"/>
              <a:gd name="T50" fmla="*/ 166 w 724"/>
              <a:gd name="T51" fmla="*/ 142 h 561"/>
              <a:gd name="T52" fmla="*/ 141 w 724"/>
              <a:gd name="T53" fmla="*/ 129 h 561"/>
              <a:gd name="T54" fmla="*/ 128 w 724"/>
              <a:gd name="T55" fmla="*/ 154 h 561"/>
              <a:gd name="T56" fmla="*/ 148 w 724"/>
              <a:gd name="T57" fmla="*/ 173 h 561"/>
              <a:gd name="T58" fmla="*/ 152 w 724"/>
              <a:gd name="T59" fmla="*/ 189 h 561"/>
              <a:gd name="T60" fmla="*/ 123 w 724"/>
              <a:gd name="T61" fmla="*/ 195 h 561"/>
              <a:gd name="T62" fmla="*/ 166 w 724"/>
              <a:gd name="T63" fmla="*/ 197 h 561"/>
              <a:gd name="T64" fmla="*/ 170 w 724"/>
              <a:gd name="T65" fmla="*/ 170 h 561"/>
              <a:gd name="T66" fmla="*/ 556 w 724"/>
              <a:gd name="T67" fmla="*/ 118 h 561"/>
              <a:gd name="T68" fmla="*/ 549 w 724"/>
              <a:gd name="T69" fmla="*/ 123 h 561"/>
              <a:gd name="T70" fmla="*/ 544 w 724"/>
              <a:gd name="T71" fmla="*/ 118 h 561"/>
              <a:gd name="T72" fmla="*/ 544 w 724"/>
              <a:gd name="T73" fmla="*/ 199 h 561"/>
              <a:gd name="T74" fmla="*/ 544 w 724"/>
              <a:gd name="T75" fmla="*/ 143 h 561"/>
              <a:gd name="T76" fmla="*/ 549 w 724"/>
              <a:gd name="T77" fmla="*/ 114 h 561"/>
              <a:gd name="T78" fmla="*/ 551 w 724"/>
              <a:gd name="T79" fmla="*/ 118 h 561"/>
              <a:gd name="T80" fmla="*/ 551 w 724"/>
              <a:gd name="T81" fmla="*/ 119 h 561"/>
              <a:gd name="T82" fmla="*/ 548 w 724"/>
              <a:gd name="T83" fmla="*/ 117 h 561"/>
              <a:gd name="T84" fmla="*/ 548 w 724"/>
              <a:gd name="T85" fmla="*/ 115 h 561"/>
              <a:gd name="T86" fmla="*/ 96 w 724"/>
              <a:gd name="T87" fmla="*/ 427 h 561"/>
              <a:gd name="T88" fmla="*/ 371 w 724"/>
              <a:gd name="T89" fmla="*/ 411 h 561"/>
              <a:gd name="T90" fmla="*/ 64 w 724"/>
              <a:gd name="T91" fmla="*/ 561 h 561"/>
              <a:gd name="T92" fmla="*/ 660 w 724"/>
              <a:gd name="T93" fmla="*/ 0 h 561"/>
              <a:gd name="T94" fmla="*/ 692 w 724"/>
              <a:gd name="T95" fmla="*/ 284 h 561"/>
              <a:gd name="T96" fmla="*/ 32 w 724"/>
              <a:gd name="T97" fmla="*/ 63 h 561"/>
              <a:gd name="T98" fmla="*/ 32 w 724"/>
              <a:gd name="T99" fmla="*/ 497 h 5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24" h="561">
                <a:moveTo>
                  <a:pt x="347" y="129"/>
                </a:moveTo>
                <a:cubicBezTo>
                  <a:pt x="366" y="129"/>
                  <a:pt x="366" y="129"/>
                  <a:pt x="366" y="129"/>
                </a:cubicBezTo>
                <a:cubicBezTo>
                  <a:pt x="366" y="201"/>
                  <a:pt x="366" y="201"/>
                  <a:pt x="366" y="201"/>
                </a:cubicBezTo>
                <a:cubicBezTo>
                  <a:pt x="347" y="201"/>
                  <a:pt x="347" y="201"/>
                  <a:pt x="347" y="201"/>
                </a:cubicBezTo>
                <a:cubicBezTo>
                  <a:pt x="347" y="192"/>
                  <a:pt x="347" y="192"/>
                  <a:pt x="347" y="192"/>
                </a:cubicBezTo>
                <a:cubicBezTo>
                  <a:pt x="344" y="196"/>
                  <a:pt x="340" y="199"/>
                  <a:pt x="336" y="200"/>
                </a:cubicBezTo>
                <a:cubicBezTo>
                  <a:pt x="332" y="202"/>
                  <a:pt x="328" y="203"/>
                  <a:pt x="323" y="203"/>
                </a:cubicBezTo>
                <a:cubicBezTo>
                  <a:pt x="317" y="203"/>
                  <a:pt x="312" y="202"/>
                  <a:pt x="308" y="200"/>
                </a:cubicBezTo>
                <a:cubicBezTo>
                  <a:pt x="304" y="197"/>
                  <a:pt x="301" y="194"/>
                  <a:pt x="300" y="190"/>
                </a:cubicBezTo>
                <a:cubicBezTo>
                  <a:pt x="299" y="188"/>
                  <a:pt x="299" y="187"/>
                  <a:pt x="299" y="186"/>
                </a:cubicBezTo>
                <a:cubicBezTo>
                  <a:pt x="298" y="185"/>
                  <a:pt x="298" y="184"/>
                  <a:pt x="298" y="182"/>
                </a:cubicBezTo>
                <a:cubicBezTo>
                  <a:pt x="298" y="181"/>
                  <a:pt x="298" y="179"/>
                  <a:pt x="298" y="177"/>
                </a:cubicBezTo>
                <a:cubicBezTo>
                  <a:pt x="298" y="175"/>
                  <a:pt x="297" y="173"/>
                  <a:pt x="297" y="170"/>
                </a:cubicBezTo>
                <a:cubicBezTo>
                  <a:pt x="297" y="129"/>
                  <a:pt x="297" y="129"/>
                  <a:pt x="297" y="129"/>
                </a:cubicBezTo>
                <a:cubicBezTo>
                  <a:pt x="317" y="129"/>
                  <a:pt x="317" y="129"/>
                  <a:pt x="317" y="129"/>
                </a:cubicBezTo>
                <a:cubicBezTo>
                  <a:pt x="317" y="170"/>
                  <a:pt x="317" y="170"/>
                  <a:pt x="317" y="170"/>
                </a:cubicBezTo>
                <a:cubicBezTo>
                  <a:pt x="317" y="174"/>
                  <a:pt x="317" y="177"/>
                  <a:pt x="317" y="179"/>
                </a:cubicBezTo>
                <a:cubicBezTo>
                  <a:pt x="317" y="181"/>
                  <a:pt x="318" y="182"/>
                  <a:pt x="319" y="184"/>
                </a:cubicBezTo>
                <a:cubicBezTo>
                  <a:pt x="321" y="188"/>
                  <a:pt x="325" y="190"/>
                  <a:pt x="331" y="190"/>
                </a:cubicBezTo>
                <a:cubicBezTo>
                  <a:pt x="338" y="190"/>
                  <a:pt x="343" y="187"/>
                  <a:pt x="345" y="181"/>
                </a:cubicBezTo>
                <a:cubicBezTo>
                  <a:pt x="346" y="179"/>
                  <a:pt x="347" y="178"/>
                  <a:pt x="347" y="176"/>
                </a:cubicBezTo>
                <a:cubicBezTo>
                  <a:pt x="347" y="174"/>
                  <a:pt x="347" y="171"/>
                  <a:pt x="347" y="168"/>
                </a:cubicBezTo>
                <a:lnTo>
                  <a:pt x="347" y="129"/>
                </a:lnTo>
                <a:close/>
                <a:moveTo>
                  <a:pt x="266" y="201"/>
                </a:moveTo>
                <a:cubicBezTo>
                  <a:pt x="285" y="201"/>
                  <a:pt x="285" y="201"/>
                  <a:pt x="285" y="201"/>
                </a:cubicBezTo>
                <a:cubicBezTo>
                  <a:pt x="285" y="95"/>
                  <a:pt x="285" y="95"/>
                  <a:pt x="285" y="95"/>
                </a:cubicBezTo>
                <a:cubicBezTo>
                  <a:pt x="266" y="95"/>
                  <a:pt x="266" y="95"/>
                  <a:pt x="266" y="95"/>
                </a:cubicBezTo>
                <a:lnTo>
                  <a:pt x="266" y="201"/>
                </a:lnTo>
                <a:close/>
                <a:moveTo>
                  <a:pt x="523" y="134"/>
                </a:moveTo>
                <a:cubicBezTo>
                  <a:pt x="508" y="128"/>
                  <a:pt x="508" y="128"/>
                  <a:pt x="508" y="128"/>
                </a:cubicBezTo>
                <a:cubicBezTo>
                  <a:pt x="483" y="157"/>
                  <a:pt x="483" y="157"/>
                  <a:pt x="483" y="157"/>
                </a:cubicBezTo>
                <a:cubicBezTo>
                  <a:pt x="481" y="157"/>
                  <a:pt x="481" y="157"/>
                  <a:pt x="481" y="157"/>
                </a:cubicBezTo>
                <a:cubicBezTo>
                  <a:pt x="481" y="95"/>
                  <a:pt x="481" y="95"/>
                  <a:pt x="481" y="95"/>
                </a:cubicBezTo>
                <a:cubicBezTo>
                  <a:pt x="462" y="95"/>
                  <a:pt x="462" y="95"/>
                  <a:pt x="462" y="95"/>
                </a:cubicBezTo>
                <a:cubicBezTo>
                  <a:pt x="462" y="201"/>
                  <a:pt x="462" y="201"/>
                  <a:pt x="462" y="201"/>
                </a:cubicBezTo>
                <a:cubicBezTo>
                  <a:pt x="481" y="201"/>
                  <a:pt x="481" y="201"/>
                  <a:pt x="481" y="201"/>
                </a:cubicBezTo>
                <a:cubicBezTo>
                  <a:pt x="481" y="163"/>
                  <a:pt x="481" y="163"/>
                  <a:pt x="481" y="163"/>
                </a:cubicBezTo>
                <a:cubicBezTo>
                  <a:pt x="510" y="203"/>
                  <a:pt x="510" y="203"/>
                  <a:pt x="510" y="203"/>
                </a:cubicBezTo>
                <a:cubicBezTo>
                  <a:pt x="527" y="196"/>
                  <a:pt x="527" y="196"/>
                  <a:pt x="527" y="196"/>
                </a:cubicBezTo>
                <a:cubicBezTo>
                  <a:pt x="498" y="160"/>
                  <a:pt x="498" y="160"/>
                  <a:pt x="498" y="160"/>
                </a:cubicBezTo>
                <a:lnTo>
                  <a:pt x="523" y="134"/>
                </a:lnTo>
                <a:close/>
                <a:moveTo>
                  <a:pt x="448" y="148"/>
                </a:moveTo>
                <a:cubicBezTo>
                  <a:pt x="448" y="146"/>
                  <a:pt x="448" y="145"/>
                  <a:pt x="447" y="144"/>
                </a:cubicBezTo>
                <a:cubicBezTo>
                  <a:pt x="447" y="143"/>
                  <a:pt x="447" y="142"/>
                  <a:pt x="446" y="141"/>
                </a:cubicBezTo>
                <a:cubicBezTo>
                  <a:pt x="445" y="137"/>
                  <a:pt x="442" y="133"/>
                  <a:pt x="438" y="131"/>
                </a:cubicBezTo>
                <a:cubicBezTo>
                  <a:pt x="434" y="128"/>
                  <a:pt x="429" y="127"/>
                  <a:pt x="423" y="127"/>
                </a:cubicBezTo>
                <a:cubicBezTo>
                  <a:pt x="418" y="127"/>
                  <a:pt x="414" y="128"/>
                  <a:pt x="410" y="130"/>
                </a:cubicBezTo>
                <a:cubicBezTo>
                  <a:pt x="406" y="132"/>
                  <a:pt x="402" y="135"/>
                  <a:pt x="399" y="139"/>
                </a:cubicBezTo>
                <a:cubicBezTo>
                  <a:pt x="399" y="129"/>
                  <a:pt x="399" y="129"/>
                  <a:pt x="399" y="129"/>
                </a:cubicBezTo>
                <a:cubicBezTo>
                  <a:pt x="379" y="129"/>
                  <a:pt x="379" y="129"/>
                  <a:pt x="379" y="129"/>
                </a:cubicBezTo>
                <a:cubicBezTo>
                  <a:pt x="379" y="201"/>
                  <a:pt x="379" y="201"/>
                  <a:pt x="379" y="201"/>
                </a:cubicBezTo>
                <a:cubicBezTo>
                  <a:pt x="399" y="201"/>
                  <a:pt x="399" y="201"/>
                  <a:pt x="399" y="201"/>
                </a:cubicBezTo>
                <a:cubicBezTo>
                  <a:pt x="399" y="162"/>
                  <a:pt x="399" y="162"/>
                  <a:pt x="399" y="162"/>
                </a:cubicBezTo>
                <a:cubicBezTo>
                  <a:pt x="399" y="159"/>
                  <a:pt x="399" y="156"/>
                  <a:pt x="399" y="154"/>
                </a:cubicBezTo>
                <a:cubicBezTo>
                  <a:pt x="399" y="153"/>
                  <a:pt x="400" y="151"/>
                  <a:pt x="400" y="149"/>
                </a:cubicBezTo>
                <a:cubicBezTo>
                  <a:pt x="402" y="146"/>
                  <a:pt x="404" y="144"/>
                  <a:pt x="406" y="143"/>
                </a:cubicBezTo>
                <a:cubicBezTo>
                  <a:pt x="409" y="141"/>
                  <a:pt x="412" y="140"/>
                  <a:pt x="415" y="140"/>
                </a:cubicBezTo>
                <a:cubicBezTo>
                  <a:pt x="421" y="140"/>
                  <a:pt x="425" y="142"/>
                  <a:pt x="427" y="146"/>
                </a:cubicBezTo>
                <a:cubicBezTo>
                  <a:pt x="428" y="148"/>
                  <a:pt x="429" y="150"/>
                  <a:pt x="429" y="152"/>
                </a:cubicBezTo>
                <a:cubicBezTo>
                  <a:pt x="429" y="153"/>
                  <a:pt x="429" y="156"/>
                  <a:pt x="429" y="160"/>
                </a:cubicBezTo>
                <a:cubicBezTo>
                  <a:pt x="429" y="201"/>
                  <a:pt x="429" y="201"/>
                  <a:pt x="429" y="201"/>
                </a:cubicBezTo>
                <a:cubicBezTo>
                  <a:pt x="448" y="201"/>
                  <a:pt x="448" y="201"/>
                  <a:pt x="448" y="201"/>
                </a:cubicBezTo>
                <a:cubicBezTo>
                  <a:pt x="448" y="160"/>
                  <a:pt x="448" y="160"/>
                  <a:pt x="448" y="160"/>
                </a:cubicBezTo>
                <a:cubicBezTo>
                  <a:pt x="448" y="157"/>
                  <a:pt x="448" y="155"/>
                  <a:pt x="448" y="153"/>
                </a:cubicBezTo>
                <a:cubicBezTo>
                  <a:pt x="448" y="151"/>
                  <a:pt x="448" y="149"/>
                  <a:pt x="448" y="148"/>
                </a:cubicBezTo>
                <a:close/>
                <a:moveTo>
                  <a:pt x="255" y="149"/>
                </a:moveTo>
                <a:cubicBezTo>
                  <a:pt x="257" y="153"/>
                  <a:pt x="258" y="158"/>
                  <a:pt x="258" y="164"/>
                </a:cubicBezTo>
                <a:cubicBezTo>
                  <a:pt x="258" y="169"/>
                  <a:pt x="257" y="174"/>
                  <a:pt x="255" y="179"/>
                </a:cubicBezTo>
                <a:cubicBezTo>
                  <a:pt x="253" y="184"/>
                  <a:pt x="251" y="188"/>
                  <a:pt x="248" y="192"/>
                </a:cubicBezTo>
                <a:cubicBezTo>
                  <a:pt x="245" y="195"/>
                  <a:pt x="241" y="198"/>
                  <a:pt x="237" y="200"/>
                </a:cubicBezTo>
                <a:cubicBezTo>
                  <a:pt x="233" y="202"/>
                  <a:pt x="228" y="203"/>
                  <a:pt x="223" y="203"/>
                </a:cubicBezTo>
                <a:cubicBezTo>
                  <a:pt x="221" y="203"/>
                  <a:pt x="219" y="203"/>
                  <a:pt x="217" y="202"/>
                </a:cubicBezTo>
                <a:cubicBezTo>
                  <a:pt x="215" y="202"/>
                  <a:pt x="213" y="201"/>
                  <a:pt x="211" y="200"/>
                </a:cubicBezTo>
                <a:cubicBezTo>
                  <a:pt x="210" y="200"/>
                  <a:pt x="208" y="198"/>
                  <a:pt x="206" y="197"/>
                </a:cubicBezTo>
                <a:cubicBezTo>
                  <a:pt x="205" y="195"/>
                  <a:pt x="203" y="194"/>
                  <a:pt x="201" y="192"/>
                </a:cubicBezTo>
                <a:cubicBezTo>
                  <a:pt x="201" y="237"/>
                  <a:pt x="201" y="237"/>
                  <a:pt x="201" y="237"/>
                </a:cubicBezTo>
                <a:cubicBezTo>
                  <a:pt x="182" y="237"/>
                  <a:pt x="182" y="237"/>
                  <a:pt x="182" y="237"/>
                </a:cubicBezTo>
                <a:cubicBezTo>
                  <a:pt x="182" y="129"/>
                  <a:pt x="182" y="129"/>
                  <a:pt x="182" y="129"/>
                </a:cubicBezTo>
                <a:cubicBezTo>
                  <a:pt x="201" y="129"/>
                  <a:pt x="201" y="129"/>
                  <a:pt x="201" y="129"/>
                </a:cubicBezTo>
                <a:cubicBezTo>
                  <a:pt x="201" y="140"/>
                  <a:pt x="201" y="140"/>
                  <a:pt x="201" y="140"/>
                </a:cubicBezTo>
                <a:cubicBezTo>
                  <a:pt x="204" y="135"/>
                  <a:pt x="208" y="132"/>
                  <a:pt x="212" y="130"/>
                </a:cubicBezTo>
                <a:cubicBezTo>
                  <a:pt x="216" y="128"/>
                  <a:pt x="221" y="127"/>
                  <a:pt x="226" y="127"/>
                </a:cubicBezTo>
                <a:cubicBezTo>
                  <a:pt x="230" y="127"/>
                  <a:pt x="235" y="128"/>
                  <a:pt x="239" y="130"/>
                </a:cubicBezTo>
                <a:cubicBezTo>
                  <a:pt x="243" y="132"/>
                  <a:pt x="246" y="134"/>
                  <a:pt x="249" y="137"/>
                </a:cubicBezTo>
                <a:cubicBezTo>
                  <a:pt x="252" y="141"/>
                  <a:pt x="254" y="144"/>
                  <a:pt x="255" y="149"/>
                </a:cubicBezTo>
                <a:close/>
                <a:moveTo>
                  <a:pt x="238" y="164"/>
                </a:moveTo>
                <a:cubicBezTo>
                  <a:pt x="238" y="156"/>
                  <a:pt x="236" y="150"/>
                  <a:pt x="233" y="146"/>
                </a:cubicBezTo>
                <a:cubicBezTo>
                  <a:pt x="230" y="141"/>
                  <a:pt x="225" y="139"/>
                  <a:pt x="220" y="139"/>
                </a:cubicBezTo>
                <a:cubicBezTo>
                  <a:pt x="214" y="139"/>
                  <a:pt x="209" y="141"/>
                  <a:pt x="206" y="146"/>
                </a:cubicBezTo>
                <a:cubicBezTo>
                  <a:pt x="202" y="151"/>
                  <a:pt x="201" y="157"/>
                  <a:pt x="201" y="166"/>
                </a:cubicBezTo>
                <a:cubicBezTo>
                  <a:pt x="201" y="174"/>
                  <a:pt x="202" y="180"/>
                  <a:pt x="206" y="185"/>
                </a:cubicBezTo>
                <a:cubicBezTo>
                  <a:pt x="209" y="189"/>
                  <a:pt x="214" y="192"/>
                  <a:pt x="220" y="192"/>
                </a:cubicBezTo>
                <a:cubicBezTo>
                  <a:pt x="223" y="192"/>
                  <a:pt x="226" y="191"/>
                  <a:pt x="228" y="189"/>
                </a:cubicBezTo>
                <a:cubicBezTo>
                  <a:pt x="230" y="187"/>
                  <a:pt x="232" y="185"/>
                  <a:pt x="234" y="182"/>
                </a:cubicBezTo>
                <a:cubicBezTo>
                  <a:pt x="235" y="180"/>
                  <a:pt x="236" y="177"/>
                  <a:pt x="237" y="173"/>
                </a:cubicBezTo>
                <a:cubicBezTo>
                  <a:pt x="237" y="170"/>
                  <a:pt x="238" y="167"/>
                  <a:pt x="238" y="164"/>
                </a:cubicBezTo>
                <a:close/>
                <a:moveTo>
                  <a:pt x="170" y="170"/>
                </a:moveTo>
                <a:cubicBezTo>
                  <a:pt x="169" y="168"/>
                  <a:pt x="167" y="166"/>
                  <a:pt x="164" y="164"/>
                </a:cubicBezTo>
                <a:cubicBezTo>
                  <a:pt x="162" y="162"/>
                  <a:pt x="159" y="160"/>
                  <a:pt x="155" y="157"/>
                </a:cubicBezTo>
                <a:cubicBezTo>
                  <a:pt x="151" y="154"/>
                  <a:pt x="149" y="152"/>
                  <a:pt x="147" y="150"/>
                </a:cubicBezTo>
                <a:cubicBezTo>
                  <a:pt x="146" y="149"/>
                  <a:pt x="145" y="147"/>
                  <a:pt x="145" y="145"/>
                </a:cubicBezTo>
                <a:cubicBezTo>
                  <a:pt x="145" y="143"/>
                  <a:pt x="146" y="142"/>
                  <a:pt x="148" y="140"/>
                </a:cubicBezTo>
                <a:cubicBezTo>
                  <a:pt x="149" y="139"/>
                  <a:pt x="152" y="138"/>
                  <a:pt x="154" y="138"/>
                </a:cubicBezTo>
                <a:cubicBezTo>
                  <a:pt x="158" y="138"/>
                  <a:pt x="162" y="140"/>
                  <a:pt x="166" y="142"/>
                </a:cubicBezTo>
                <a:cubicBezTo>
                  <a:pt x="172" y="133"/>
                  <a:pt x="172" y="133"/>
                  <a:pt x="172" y="133"/>
                </a:cubicBezTo>
                <a:cubicBezTo>
                  <a:pt x="169" y="131"/>
                  <a:pt x="166" y="130"/>
                  <a:pt x="162" y="129"/>
                </a:cubicBezTo>
                <a:cubicBezTo>
                  <a:pt x="159" y="128"/>
                  <a:pt x="155" y="127"/>
                  <a:pt x="151" y="127"/>
                </a:cubicBezTo>
                <a:cubicBezTo>
                  <a:pt x="148" y="127"/>
                  <a:pt x="144" y="128"/>
                  <a:pt x="141" y="129"/>
                </a:cubicBezTo>
                <a:cubicBezTo>
                  <a:pt x="138" y="130"/>
                  <a:pt x="136" y="131"/>
                  <a:pt x="134" y="133"/>
                </a:cubicBezTo>
                <a:cubicBezTo>
                  <a:pt x="131" y="135"/>
                  <a:pt x="130" y="137"/>
                  <a:pt x="129" y="139"/>
                </a:cubicBezTo>
                <a:cubicBezTo>
                  <a:pt x="127" y="142"/>
                  <a:pt x="127" y="144"/>
                  <a:pt x="127" y="147"/>
                </a:cubicBezTo>
                <a:cubicBezTo>
                  <a:pt x="127" y="150"/>
                  <a:pt x="127" y="152"/>
                  <a:pt x="128" y="154"/>
                </a:cubicBezTo>
                <a:cubicBezTo>
                  <a:pt x="129" y="156"/>
                  <a:pt x="130" y="158"/>
                  <a:pt x="132" y="160"/>
                </a:cubicBezTo>
                <a:cubicBezTo>
                  <a:pt x="133" y="161"/>
                  <a:pt x="135" y="163"/>
                  <a:pt x="137" y="164"/>
                </a:cubicBezTo>
                <a:cubicBezTo>
                  <a:pt x="138" y="166"/>
                  <a:pt x="140" y="167"/>
                  <a:pt x="142" y="168"/>
                </a:cubicBezTo>
                <a:cubicBezTo>
                  <a:pt x="145" y="170"/>
                  <a:pt x="147" y="172"/>
                  <a:pt x="148" y="173"/>
                </a:cubicBezTo>
                <a:cubicBezTo>
                  <a:pt x="150" y="174"/>
                  <a:pt x="151" y="176"/>
                  <a:pt x="152" y="177"/>
                </a:cubicBezTo>
                <a:cubicBezTo>
                  <a:pt x="153" y="178"/>
                  <a:pt x="154" y="179"/>
                  <a:pt x="154" y="180"/>
                </a:cubicBezTo>
                <a:cubicBezTo>
                  <a:pt x="154" y="181"/>
                  <a:pt x="154" y="182"/>
                  <a:pt x="154" y="183"/>
                </a:cubicBezTo>
                <a:cubicBezTo>
                  <a:pt x="154" y="186"/>
                  <a:pt x="154" y="188"/>
                  <a:pt x="152" y="189"/>
                </a:cubicBezTo>
                <a:cubicBezTo>
                  <a:pt x="150" y="191"/>
                  <a:pt x="147" y="192"/>
                  <a:pt x="144" y="192"/>
                </a:cubicBezTo>
                <a:cubicBezTo>
                  <a:pt x="142" y="192"/>
                  <a:pt x="139" y="191"/>
                  <a:pt x="137" y="190"/>
                </a:cubicBezTo>
                <a:cubicBezTo>
                  <a:pt x="134" y="189"/>
                  <a:pt x="132" y="187"/>
                  <a:pt x="129" y="185"/>
                </a:cubicBezTo>
                <a:cubicBezTo>
                  <a:pt x="123" y="195"/>
                  <a:pt x="123" y="195"/>
                  <a:pt x="123" y="195"/>
                </a:cubicBezTo>
                <a:cubicBezTo>
                  <a:pt x="126" y="198"/>
                  <a:pt x="130" y="200"/>
                  <a:pt x="134" y="201"/>
                </a:cubicBezTo>
                <a:cubicBezTo>
                  <a:pt x="138" y="202"/>
                  <a:pt x="142" y="203"/>
                  <a:pt x="147" y="203"/>
                </a:cubicBezTo>
                <a:cubicBezTo>
                  <a:pt x="150" y="203"/>
                  <a:pt x="154" y="202"/>
                  <a:pt x="157" y="201"/>
                </a:cubicBezTo>
                <a:cubicBezTo>
                  <a:pt x="161" y="200"/>
                  <a:pt x="164" y="199"/>
                  <a:pt x="166" y="197"/>
                </a:cubicBezTo>
                <a:cubicBezTo>
                  <a:pt x="168" y="195"/>
                  <a:pt x="170" y="193"/>
                  <a:pt x="172" y="190"/>
                </a:cubicBezTo>
                <a:cubicBezTo>
                  <a:pt x="173" y="187"/>
                  <a:pt x="174" y="184"/>
                  <a:pt x="174" y="181"/>
                </a:cubicBezTo>
                <a:cubicBezTo>
                  <a:pt x="174" y="179"/>
                  <a:pt x="173" y="177"/>
                  <a:pt x="173" y="175"/>
                </a:cubicBezTo>
                <a:cubicBezTo>
                  <a:pt x="172" y="173"/>
                  <a:pt x="171" y="172"/>
                  <a:pt x="170" y="170"/>
                </a:cubicBezTo>
                <a:close/>
                <a:moveTo>
                  <a:pt x="543" y="118"/>
                </a:moveTo>
                <a:cubicBezTo>
                  <a:pt x="543" y="114"/>
                  <a:pt x="546" y="111"/>
                  <a:pt x="549" y="111"/>
                </a:cubicBezTo>
                <a:cubicBezTo>
                  <a:pt x="549" y="111"/>
                  <a:pt x="549" y="111"/>
                  <a:pt x="549" y="111"/>
                </a:cubicBezTo>
                <a:cubicBezTo>
                  <a:pt x="553" y="111"/>
                  <a:pt x="556" y="114"/>
                  <a:pt x="556" y="118"/>
                </a:cubicBezTo>
                <a:cubicBezTo>
                  <a:pt x="556" y="121"/>
                  <a:pt x="553" y="124"/>
                  <a:pt x="549" y="124"/>
                </a:cubicBezTo>
                <a:cubicBezTo>
                  <a:pt x="546" y="124"/>
                  <a:pt x="543" y="121"/>
                  <a:pt x="543" y="118"/>
                </a:cubicBezTo>
                <a:close/>
                <a:moveTo>
                  <a:pt x="544" y="118"/>
                </a:moveTo>
                <a:cubicBezTo>
                  <a:pt x="544" y="121"/>
                  <a:pt x="547" y="123"/>
                  <a:pt x="549" y="123"/>
                </a:cubicBezTo>
                <a:cubicBezTo>
                  <a:pt x="552" y="123"/>
                  <a:pt x="555" y="121"/>
                  <a:pt x="555" y="118"/>
                </a:cubicBezTo>
                <a:cubicBezTo>
                  <a:pt x="555" y="114"/>
                  <a:pt x="552" y="112"/>
                  <a:pt x="549" y="112"/>
                </a:cubicBezTo>
                <a:cubicBezTo>
                  <a:pt x="549" y="112"/>
                  <a:pt x="549" y="112"/>
                  <a:pt x="549" y="112"/>
                </a:cubicBezTo>
                <a:cubicBezTo>
                  <a:pt x="547" y="112"/>
                  <a:pt x="544" y="114"/>
                  <a:pt x="544" y="118"/>
                </a:cubicBezTo>
                <a:close/>
                <a:moveTo>
                  <a:pt x="544" y="143"/>
                </a:moveTo>
                <a:cubicBezTo>
                  <a:pt x="589" y="164"/>
                  <a:pt x="589" y="164"/>
                  <a:pt x="589" y="164"/>
                </a:cubicBezTo>
                <a:cubicBezTo>
                  <a:pt x="544" y="187"/>
                  <a:pt x="544" y="187"/>
                  <a:pt x="544" y="187"/>
                </a:cubicBezTo>
                <a:cubicBezTo>
                  <a:pt x="544" y="199"/>
                  <a:pt x="544" y="199"/>
                  <a:pt x="544" y="199"/>
                </a:cubicBezTo>
                <a:cubicBezTo>
                  <a:pt x="602" y="171"/>
                  <a:pt x="602" y="171"/>
                  <a:pt x="602" y="171"/>
                </a:cubicBezTo>
                <a:cubicBezTo>
                  <a:pt x="602" y="159"/>
                  <a:pt x="602" y="159"/>
                  <a:pt x="602" y="159"/>
                </a:cubicBezTo>
                <a:cubicBezTo>
                  <a:pt x="544" y="130"/>
                  <a:pt x="544" y="130"/>
                  <a:pt x="544" y="130"/>
                </a:cubicBezTo>
                <a:lnTo>
                  <a:pt x="544" y="143"/>
                </a:lnTo>
                <a:close/>
                <a:moveTo>
                  <a:pt x="548" y="121"/>
                </a:moveTo>
                <a:cubicBezTo>
                  <a:pt x="547" y="121"/>
                  <a:pt x="547" y="121"/>
                  <a:pt x="547" y="121"/>
                </a:cubicBezTo>
                <a:cubicBezTo>
                  <a:pt x="547" y="114"/>
                  <a:pt x="547" y="114"/>
                  <a:pt x="547" y="114"/>
                </a:cubicBezTo>
                <a:cubicBezTo>
                  <a:pt x="548" y="114"/>
                  <a:pt x="548" y="114"/>
                  <a:pt x="549" y="114"/>
                </a:cubicBezTo>
                <a:cubicBezTo>
                  <a:pt x="550" y="114"/>
                  <a:pt x="551" y="114"/>
                  <a:pt x="551" y="114"/>
                </a:cubicBezTo>
                <a:cubicBezTo>
                  <a:pt x="552" y="115"/>
                  <a:pt x="552" y="115"/>
                  <a:pt x="552" y="116"/>
                </a:cubicBezTo>
                <a:cubicBezTo>
                  <a:pt x="552" y="117"/>
                  <a:pt x="551" y="117"/>
                  <a:pt x="551" y="118"/>
                </a:cubicBezTo>
                <a:cubicBezTo>
                  <a:pt x="551" y="118"/>
                  <a:pt x="551" y="118"/>
                  <a:pt x="551" y="118"/>
                </a:cubicBezTo>
                <a:cubicBezTo>
                  <a:pt x="551" y="118"/>
                  <a:pt x="552" y="118"/>
                  <a:pt x="552" y="119"/>
                </a:cubicBezTo>
                <a:cubicBezTo>
                  <a:pt x="552" y="121"/>
                  <a:pt x="552" y="121"/>
                  <a:pt x="552" y="121"/>
                </a:cubicBezTo>
                <a:cubicBezTo>
                  <a:pt x="551" y="121"/>
                  <a:pt x="551" y="121"/>
                  <a:pt x="551" y="121"/>
                </a:cubicBezTo>
                <a:cubicBezTo>
                  <a:pt x="551" y="121"/>
                  <a:pt x="551" y="120"/>
                  <a:pt x="551" y="119"/>
                </a:cubicBezTo>
                <a:cubicBezTo>
                  <a:pt x="550" y="119"/>
                  <a:pt x="550" y="118"/>
                  <a:pt x="549" y="118"/>
                </a:cubicBezTo>
                <a:cubicBezTo>
                  <a:pt x="548" y="118"/>
                  <a:pt x="548" y="118"/>
                  <a:pt x="548" y="118"/>
                </a:cubicBezTo>
                <a:lnTo>
                  <a:pt x="548" y="121"/>
                </a:lnTo>
                <a:close/>
                <a:moveTo>
                  <a:pt x="548" y="117"/>
                </a:moveTo>
                <a:cubicBezTo>
                  <a:pt x="549" y="117"/>
                  <a:pt x="549" y="117"/>
                  <a:pt x="549" y="117"/>
                </a:cubicBezTo>
                <a:cubicBezTo>
                  <a:pt x="550" y="117"/>
                  <a:pt x="551" y="117"/>
                  <a:pt x="551" y="116"/>
                </a:cubicBezTo>
                <a:cubicBezTo>
                  <a:pt x="551" y="115"/>
                  <a:pt x="550" y="115"/>
                  <a:pt x="549" y="115"/>
                </a:cubicBezTo>
                <a:cubicBezTo>
                  <a:pt x="549" y="115"/>
                  <a:pt x="548" y="115"/>
                  <a:pt x="548" y="115"/>
                </a:cubicBezTo>
                <a:lnTo>
                  <a:pt x="548" y="117"/>
                </a:lnTo>
                <a:close/>
                <a:moveTo>
                  <a:pt x="371" y="411"/>
                </a:moveTo>
                <a:cubicBezTo>
                  <a:pt x="112" y="411"/>
                  <a:pt x="112" y="411"/>
                  <a:pt x="112" y="411"/>
                </a:cubicBezTo>
                <a:cubicBezTo>
                  <a:pt x="103" y="411"/>
                  <a:pt x="96" y="418"/>
                  <a:pt x="96" y="427"/>
                </a:cubicBezTo>
                <a:cubicBezTo>
                  <a:pt x="96" y="436"/>
                  <a:pt x="103" y="443"/>
                  <a:pt x="112" y="443"/>
                </a:cubicBezTo>
                <a:cubicBezTo>
                  <a:pt x="371" y="443"/>
                  <a:pt x="371" y="443"/>
                  <a:pt x="371" y="443"/>
                </a:cubicBezTo>
                <a:cubicBezTo>
                  <a:pt x="380" y="443"/>
                  <a:pt x="387" y="436"/>
                  <a:pt x="387" y="427"/>
                </a:cubicBezTo>
                <a:cubicBezTo>
                  <a:pt x="387" y="418"/>
                  <a:pt x="380" y="411"/>
                  <a:pt x="371" y="411"/>
                </a:cubicBezTo>
                <a:close/>
                <a:moveTo>
                  <a:pt x="724" y="63"/>
                </a:moveTo>
                <a:cubicBezTo>
                  <a:pt x="724" y="497"/>
                  <a:pt x="724" y="497"/>
                  <a:pt x="724" y="497"/>
                </a:cubicBezTo>
                <a:cubicBezTo>
                  <a:pt x="724" y="532"/>
                  <a:pt x="695" y="561"/>
                  <a:pt x="660" y="561"/>
                </a:cubicBezTo>
                <a:cubicBezTo>
                  <a:pt x="64" y="561"/>
                  <a:pt x="64" y="561"/>
                  <a:pt x="64" y="561"/>
                </a:cubicBezTo>
                <a:cubicBezTo>
                  <a:pt x="29" y="561"/>
                  <a:pt x="0" y="532"/>
                  <a:pt x="0" y="497"/>
                </a:cubicBezTo>
                <a:cubicBezTo>
                  <a:pt x="0" y="63"/>
                  <a:pt x="0" y="63"/>
                  <a:pt x="0" y="63"/>
                </a:cubicBezTo>
                <a:cubicBezTo>
                  <a:pt x="0" y="28"/>
                  <a:pt x="29" y="0"/>
                  <a:pt x="64" y="0"/>
                </a:cubicBezTo>
                <a:cubicBezTo>
                  <a:pt x="660" y="0"/>
                  <a:pt x="660" y="0"/>
                  <a:pt x="660" y="0"/>
                </a:cubicBezTo>
                <a:cubicBezTo>
                  <a:pt x="695" y="0"/>
                  <a:pt x="724" y="28"/>
                  <a:pt x="724" y="63"/>
                </a:cubicBezTo>
                <a:close/>
                <a:moveTo>
                  <a:pt x="32" y="63"/>
                </a:moveTo>
                <a:cubicBezTo>
                  <a:pt x="32" y="284"/>
                  <a:pt x="32" y="284"/>
                  <a:pt x="32" y="284"/>
                </a:cubicBezTo>
                <a:cubicBezTo>
                  <a:pt x="692" y="284"/>
                  <a:pt x="692" y="284"/>
                  <a:pt x="692" y="284"/>
                </a:cubicBezTo>
                <a:cubicBezTo>
                  <a:pt x="692" y="63"/>
                  <a:pt x="692" y="63"/>
                  <a:pt x="692" y="63"/>
                </a:cubicBezTo>
                <a:cubicBezTo>
                  <a:pt x="692" y="46"/>
                  <a:pt x="678" y="32"/>
                  <a:pt x="660" y="32"/>
                </a:cubicBezTo>
                <a:cubicBezTo>
                  <a:pt x="64" y="32"/>
                  <a:pt x="64" y="32"/>
                  <a:pt x="64" y="32"/>
                </a:cubicBezTo>
                <a:cubicBezTo>
                  <a:pt x="46" y="32"/>
                  <a:pt x="32" y="46"/>
                  <a:pt x="32" y="63"/>
                </a:cubicBezTo>
                <a:close/>
                <a:moveTo>
                  <a:pt x="692" y="497"/>
                </a:moveTo>
                <a:cubicBezTo>
                  <a:pt x="692" y="316"/>
                  <a:pt x="692" y="316"/>
                  <a:pt x="692" y="316"/>
                </a:cubicBezTo>
                <a:cubicBezTo>
                  <a:pt x="32" y="316"/>
                  <a:pt x="32" y="316"/>
                  <a:pt x="32" y="316"/>
                </a:cubicBezTo>
                <a:cubicBezTo>
                  <a:pt x="32" y="497"/>
                  <a:pt x="32" y="497"/>
                  <a:pt x="32" y="497"/>
                </a:cubicBezTo>
                <a:cubicBezTo>
                  <a:pt x="32" y="515"/>
                  <a:pt x="46" y="529"/>
                  <a:pt x="64" y="529"/>
                </a:cubicBezTo>
                <a:cubicBezTo>
                  <a:pt x="660" y="529"/>
                  <a:pt x="660" y="529"/>
                  <a:pt x="660" y="529"/>
                </a:cubicBezTo>
                <a:cubicBezTo>
                  <a:pt x="678" y="529"/>
                  <a:pt x="692" y="515"/>
                  <a:pt x="692" y="497"/>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100">
              <a:solidFill>
                <a:srgbClr val="000000"/>
              </a:solidFill>
            </a:endParaRPr>
          </a:p>
        </p:txBody>
      </p:sp>
    </p:spTree>
    <p:extLst>
      <p:ext uri="{BB962C8B-B14F-4D97-AF65-F5344CB8AC3E}">
        <p14:creationId xmlns:p14="http://schemas.microsoft.com/office/powerpoint/2010/main" val="3831496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D669EAC-C4FD-4846-AB83-ED06AC4730FF}"/>
              </a:ext>
            </a:extLst>
          </p:cNvPr>
          <p:cNvSpPr>
            <a:spLocks noGrp="1"/>
          </p:cNvSpPr>
          <p:nvPr>
            <p:ph type="title"/>
          </p:nvPr>
        </p:nvSpPr>
        <p:spPr/>
        <p:txBody>
          <a:bodyPr/>
          <a:lstStyle/>
          <a:p>
            <a:r>
              <a:rPr lang="en-US" dirty="0"/>
              <a:t>Multiple Accounts : Alliance </a:t>
            </a:r>
          </a:p>
        </p:txBody>
      </p:sp>
      <p:sp>
        <p:nvSpPr>
          <p:cNvPr id="4" name="Subtitle 3">
            <a:extLst>
              <a:ext uri="{FF2B5EF4-FFF2-40B4-BE49-F238E27FC236}">
                <a16:creationId xmlns:a16="http://schemas.microsoft.com/office/drawing/2014/main" id="{207840F7-1C6D-7943-A4E8-CE76B3497B71}"/>
              </a:ext>
            </a:extLst>
          </p:cNvPr>
          <p:cNvSpPr>
            <a:spLocks noGrp="1"/>
          </p:cNvSpPr>
          <p:nvPr>
            <p:ph type="subTitle" idx="12"/>
          </p:nvPr>
        </p:nvSpPr>
        <p:spPr/>
        <p:txBody>
          <a:bodyPr/>
          <a:lstStyle/>
          <a:p>
            <a:r>
              <a:rPr lang="en-US" dirty="0"/>
              <a:t>Detailed Setup</a:t>
            </a:r>
          </a:p>
        </p:txBody>
      </p:sp>
      <p:sp>
        <p:nvSpPr>
          <p:cNvPr id="27" name="TextBox 26">
            <a:extLst>
              <a:ext uri="{FF2B5EF4-FFF2-40B4-BE49-F238E27FC236}">
                <a16:creationId xmlns:a16="http://schemas.microsoft.com/office/drawing/2014/main" id="{E335BD3A-5033-1E4D-B05C-16CC91F040E0}"/>
              </a:ext>
            </a:extLst>
          </p:cNvPr>
          <p:cNvSpPr txBox="1"/>
          <p:nvPr/>
        </p:nvSpPr>
        <p:spPr>
          <a:xfrm>
            <a:off x="663796" y="2932721"/>
            <a:ext cx="4839857" cy="3600986"/>
          </a:xfrm>
          <a:prstGeom prst="rect">
            <a:avLst/>
          </a:prstGeom>
          <a:noFill/>
        </p:spPr>
        <p:txBody>
          <a:bodyPr wrap="square" lIns="0" tIns="0" rIns="0" bIns="0" rtlCol="0">
            <a:spAutoFit/>
          </a:bodyPr>
          <a:lstStyle/>
          <a:p>
            <a:pPr marL="342900" indent="-342900">
              <a:buFont typeface="Arial" panose="020B0604020202020204" pitchFamily="34" charset="0"/>
              <a:buChar char="•"/>
            </a:pPr>
            <a:r>
              <a:rPr lang="en-US" dirty="0"/>
              <a:t>Splunk Indexers must have Splunk Add-on for AWS, Splunk Add-on for Kinesis Firehose and </a:t>
            </a:r>
            <a:r>
              <a:rPr lang="en-US" dirty="0" err="1"/>
              <a:t>indexes.conf</a:t>
            </a:r>
            <a:r>
              <a:rPr lang="en-US" dirty="0"/>
              <a:t> from Splunk App for AWS</a:t>
            </a:r>
          </a:p>
          <a:p>
            <a:pPr marL="342900" indent="-342900">
              <a:buFont typeface="Arial" panose="020B0604020202020204" pitchFamily="34" charset="0"/>
              <a:buChar char="•"/>
            </a:pPr>
            <a:r>
              <a:rPr lang="en-US" dirty="0"/>
              <a:t>Public Facing VIP / ELB with valid SSL Cert</a:t>
            </a:r>
          </a:p>
          <a:p>
            <a:pPr marL="342900" indent="-342900">
              <a:buFont typeface="Arial" panose="020B0604020202020204" pitchFamily="34" charset="0"/>
              <a:buChar char="•"/>
            </a:pPr>
            <a:r>
              <a:rPr lang="en-US" dirty="0"/>
              <a:t>Splunk v.6.6+ (See config for </a:t>
            </a:r>
            <a:r>
              <a:rPr lang="en-US" dirty="0" err="1"/>
              <a:t>inputs.conf</a:t>
            </a:r>
            <a:r>
              <a:rPr lang="en-US" dirty="0"/>
              <a:t>)</a:t>
            </a:r>
          </a:p>
          <a:p>
            <a:pPr marL="342900" indent="-342900">
              <a:buFont typeface="Arial" panose="020B0604020202020204" pitchFamily="34" charset="0"/>
              <a:buChar char="•"/>
            </a:pPr>
            <a:r>
              <a:rPr lang="en-US" dirty="0"/>
              <a:t>Enable Indexer ACK on HEC</a:t>
            </a:r>
          </a:p>
          <a:p>
            <a:pPr marL="342900" indent="-342900">
              <a:buFont typeface="Arial" panose="020B0604020202020204" pitchFamily="34" charset="0"/>
              <a:buChar char="•"/>
            </a:pPr>
            <a:r>
              <a:rPr lang="en-US" dirty="0"/>
              <a:t>Create and distribute CloudFormation template for configuring AWS sub account</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p:txBody>
      </p:sp>
      <p:cxnSp>
        <p:nvCxnSpPr>
          <p:cNvPr id="46" name="Straight Arrow Connector 45">
            <a:extLst>
              <a:ext uri="{FF2B5EF4-FFF2-40B4-BE49-F238E27FC236}">
                <a16:creationId xmlns:a16="http://schemas.microsoft.com/office/drawing/2014/main" id="{D798A6A4-7D4C-2647-9059-ED2956D70A86}"/>
              </a:ext>
            </a:extLst>
          </p:cNvPr>
          <p:cNvCxnSpPr>
            <a:cxnSpLocks/>
            <a:stCxn id="44" idx="1"/>
            <a:endCxn id="25" idx="3"/>
          </p:cNvCxnSpPr>
          <p:nvPr/>
        </p:nvCxnSpPr>
        <p:spPr>
          <a:xfrm flipH="1">
            <a:off x="2429096" y="2213841"/>
            <a:ext cx="7187776" cy="0"/>
          </a:xfrm>
          <a:prstGeom prst="straightConnector1">
            <a:avLst/>
          </a:prstGeom>
          <a:ln w="38100" cap="rnd">
            <a:solidFill>
              <a:schemeClr val="accent2"/>
            </a:solidFill>
            <a:headEnd type="ova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46BED949-723A-C14B-85B4-C37E38E91552}"/>
              </a:ext>
            </a:extLst>
          </p:cNvPr>
          <p:cNvSpPr txBox="1"/>
          <p:nvPr/>
        </p:nvSpPr>
        <p:spPr>
          <a:xfrm>
            <a:off x="6688346" y="2932721"/>
            <a:ext cx="4693826" cy="3046988"/>
          </a:xfrm>
          <a:prstGeom prst="rect">
            <a:avLst/>
          </a:prstGeom>
          <a:noFill/>
        </p:spPr>
        <p:txBody>
          <a:bodyPr wrap="square" lIns="0" tIns="0" rIns="0" bIns="0" rtlCol="0">
            <a:spAutoFit/>
          </a:bodyPr>
          <a:lstStyle/>
          <a:p>
            <a:pPr marL="342900" indent="-342900">
              <a:buFont typeface="Arial" panose="020B0604020202020204" pitchFamily="34" charset="0"/>
              <a:buChar char="•"/>
            </a:pPr>
            <a:r>
              <a:rPr lang="en-US" dirty="0"/>
              <a:t>Sub Account configured by CloudFormation template created by administrators in Master Account</a:t>
            </a:r>
          </a:p>
          <a:p>
            <a:pPr marL="342900" indent="-342900">
              <a:buFont typeface="Arial" panose="020B0604020202020204" pitchFamily="34" charset="0"/>
              <a:buChar char="•"/>
            </a:pPr>
            <a:r>
              <a:rPr lang="en-US" dirty="0"/>
              <a:t>High volume data sent via Kinesis Data Firehose (e.g. </a:t>
            </a:r>
            <a:r>
              <a:rPr lang="en-US" dirty="0" err="1"/>
              <a:t>VPCFlow</a:t>
            </a:r>
            <a:r>
              <a:rPr lang="en-US" dirty="0"/>
              <a:t>, CloudTrail, Config etc.)</a:t>
            </a:r>
          </a:p>
          <a:p>
            <a:pPr marL="342900" indent="-342900">
              <a:buFont typeface="Arial" panose="020B0604020202020204" pitchFamily="34" charset="0"/>
              <a:buChar char="•"/>
            </a:pPr>
            <a:r>
              <a:rPr lang="en-US" dirty="0"/>
              <a:t>Description and CloudWatch metrics sent using modular inputs on Heavy Forwarder</a:t>
            </a:r>
          </a:p>
          <a:p>
            <a:pPr marL="342900" indent="-342900">
              <a:buFont typeface="Arial" panose="020B0604020202020204" pitchFamily="34" charset="0"/>
              <a:buChar char="•"/>
            </a:pPr>
            <a:r>
              <a:rPr lang="en-US" dirty="0"/>
              <a:t>HF uses EC2 IAM Role</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p:txBody>
      </p:sp>
      <p:grpSp>
        <p:nvGrpSpPr>
          <p:cNvPr id="5" name="Group 4">
            <a:extLst>
              <a:ext uri="{FF2B5EF4-FFF2-40B4-BE49-F238E27FC236}">
                <a16:creationId xmlns:a16="http://schemas.microsoft.com/office/drawing/2014/main" id="{027003A8-9242-8D49-9348-F68F74A8C1CE}"/>
              </a:ext>
            </a:extLst>
          </p:cNvPr>
          <p:cNvGrpSpPr/>
          <p:nvPr/>
        </p:nvGrpSpPr>
        <p:grpSpPr>
          <a:xfrm>
            <a:off x="663796" y="1663700"/>
            <a:ext cx="1765300" cy="1100282"/>
            <a:chOff x="456063" y="1663700"/>
            <a:chExt cx="1765300" cy="1100282"/>
          </a:xfrm>
        </p:grpSpPr>
        <p:sp>
          <p:nvSpPr>
            <p:cNvPr id="25" name="Rectangle 24">
              <a:extLst>
                <a:ext uri="{FF2B5EF4-FFF2-40B4-BE49-F238E27FC236}">
                  <a16:creationId xmlns:a16="http://schemas.microsoft.com/office/drawing/2014/main" id="{9C5ABBD7-4506-0E4F-B5D9-5BA3A20C1C56}"/>
                </a:ext>
              </a:extLst>
            </p:cNvPr>
            <p:cNvSpPr/>
            <p:nvPr/>
          </p:nvSpPr>
          <p:spPr>
            <a:xfrm>
              <a:off x="456063" y="1663700"/>
              <a:ext cx="1765300" cy="1100282"/>
            </a:xfrm>
            <a:prstGeom prst="rect">
              <a:avLst/>
            </a:prstGeom>
            <a:noFill/>
            <a:ln w="12700">
              <a:solidFill>
                <a:srgbClr val="AAB7B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200" dirty="0">
                  <a:solidFill>
                    <a:srgbClr val="AAB7B8"/>
                  </a:solidFill>
                </a:rPr>
                <a:t>AWS Master</a:t>
              </a:r>
            </a:p>
          </p:txBody>
        </p:sp>
        <p:pic>
          <p:nvPicPr>
            <p:cNvPr id="26" name="Graphic 25">
              <a:extLst>
                <a:ext uri="{FF2B5EF4-FFF2-40B4-BE49-F238E27FC236}">
                  <a16:creationId xmlns:a16="http://schemas.microsoft.com/office/drawing/2014/main" id="{890F66B2-C056-3243-89B2-4A9F916B182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6063" y="1663700"/>
              <a:ext cx="342900" cy="342900"/>
            </a:xfrm>
            <a:prstGeom prst="rect">
              <a:avLst/>
            </a:prstGeom>
          </p:spPr>
        </p:pic>
        <p:grpSp>
          <p:nvGrpSpPr>
            <p:cNvPr id="28" name="Group 27">
              <a:extLst>
                <a:ext uri="{FF2B5EF4-FFF2-40B4-BE49-F238E27FC236}">
                  <a16:creationId xmlns:a16="http://schemas.microsoft.com/office/drawing/2014/main" id="{845E2420-11C7-484C-A6B4-DC55B7B4C3BA}"/>
                </a:ext>
              </a:extLst>
            </p:cNvPr>
            <p:cNvGrpSpPr/>
            <p:nvPr/>
          </p:nvGrpSpPr>
          <p:grpSpPr>
            <a:xfrm>
              <a:off x="602095" y="2125902"/>
              <a:ext cx="1432893" cy="284241"/>
              <a:chOff x="602095" y="2125902"/>
              <a:chExt cx="1432893" cy="284241"/>
            </a:xfrm>
          </p:grpSpPr>
          <p:sp>
            <p:nvSpPr>
              <p:cNvPr id="29" name="Freeform 220">
                <a:extLst>
                  <a:ext uri="{FF2B5EF4-FFF2-40B4-BE49-F238E27FC236}">
                    <a16:creationId xmlns:a16="http://schemas.microsoft.com/office/drawing/2014/main" id="{CA26198B-53BB-D84C-9A91-E4E916239E15}"/>
                  </a:ext>
                </a:extLst>
              </p:cNvPr>
              <p:cNvSpPr>
                <a:spLocks noEditPoints="1"/>
              </p:cNvSpPr>
              <p:nvPr/>
            </p:nvSpPr>
            <p:spPr bwMode="auto">
              <a:xfrm>
                <a:off x="602095" y="2125904"/>
                <a:ext cx="366829" cy="284239"/>
              </a:xfrm>
              <a:custGeom>
                <a:avLst/>
                <a:gdLst>
                  <a:gd name="T0" fmla="*/ 347 w 724"/>
                  <a:gd name="T1" fmla="*/ 201 h 561"/>
                  <a:gd name="T2" fmla="*/ 308 w 724"/>
                  <a:gd name="T3" fmla="*/ 200 h 561"/>
                  <a:gd name="T4" fmla="*/ 298 w 724"/>
                  <a:gd name="T5" fmla="*/ 177 h 561"/>
                  <a:gd name="T6" fmla="*/ 317 w 724"/>
                  <a:gd name="T7" fmla="*/ 170 h 561"/>
                  <a:gd name="T8" fmla="*/ 345 w 724"/>
                  <a:gd name="T9" fmla="*/ 181 h 561"/>
                  <a:gd name="T10" fmla="*/ 266 w 724"/>
                  <a:gd name="T11" fmla="*/ 201 h 561"/>
                  <a:gd name="T12" fmla="*/ 266 w 724"/>
                  <a:gd name="T13" fmla="*/ 201 h 561"/>
                  <a:gd name="T14" fmla="*/ 481 w 724"/>
                  <a:gd name="T15" fmla="*/ 157 h 561"/>
                  <a:gd name="T16" fmla="*/ 481 w 724"/>
                  <a:gd name="T17" fmla="*/ 201 h 561"/>
                  <a:gd name="T18" fmla="*/ 498 w 724"/>
                  <a:gd name="T19" fmla="*/ 160 h 561"/>
                  <a:gd name="T20" fmla="*/ 446 w 724"/>
                  <a:gd name="T21" fmla="*/ 141 h 561"/>
                  <a:gd name="T22" fmla="*/ 399 w 724"/>
                  <a:gd name="T23" fmla="*/ 139 h 561"/>
                  <a:gd name="T24" fmla="*/ 399 w 724"/>
                  <a:gd name="T25" fmla="*/ 201 h 561"/>
                  <a:gd name="T26" fmla="*/ 406 w 724"/>
                  <a:gd name="T27" fmla="*/ 143 h 561"/>
                  <a:gd name="T28" fmla="*/ 429 w 724"/>
                  <a:gd name="T29" fmla="*/ 160 h 561"/>
                  <a:gd name="T30" fmla="*/ 448 w 724"/>
                  <a:gd name="T31" fmla="*/ 153 h 561"/>
                  <a:gd name="T32" fmla="*/ 255 w 724"/>
                  <a:gd name="T33" fmla="*/ 179 h 561"/>
                  <a:gd name="T34" fmla="*/ 217 w 724"/>
                  <a:gd name="T35" fmla="*/ 202 h 561"/>
                  <a:gd name="T36" fmla="*/ 201 w 724"/>
                  <a:gd name="T37" fmla="*/ 237 h 561"/>
                  <a:gd name="T38" fmla="*/ 201 w 724"/>
                  <a:gd name="T39" fmla="*/ 140 h 561"/>
                  <a:gd name="T40" fmla="*/ 249 w 724"/>
                  <a:gd name="T41" fmla="*/ 137 h 561"/>
                  <a:gd name="T42" fmla="*/ 220 w 724"/>
                  <a:gd name="T43" fmla="*/ 139 h 561"/>
                  <a:gd name="T44" fmla="*/ 220 w 724"/>
                  <a:gd name="T45" fmla="*/ 192 h 561"/>
                  <a:gd name="T46" fmla="*/ 238 w 724"/>
                  <a:gd name="T47" fmla="*/ 164 h 561"/>
                  <a:gd name="T48" fmla="*/ 147 w 724"/>
                  <a:gd name="T49" fmla="*/ 150 h 561"/>
                  <a:gd name="T50" fmla="*/ 166 w 724"/>
                  <a:gd name="T51" fmla="*/ 142 h 561"/>
                  <a:gd name="T52" fmla="*/ 141 w 724"/>
                  <a:gd name="T53" fmla="*/ 129 h 561"/>
                  <a:gd name="T54" fmla="*/ 128 w 724"/>
                  <a:gd name="T55" fmla="*/ 154 h 561"/>
                  <a:gd name="T56" fmla="*/ 148 w 724"/>
                  <a:gd name="T57" fmla="*/ 173 h 561"/>
                  <a:gd name="T58" fmla="*/ 152 w 724"/>
                  <a:gd name="T59" fmla="*/ 189 h 561"/>
                  <a:gd name="T60" fmla="*/ 123 w 724"/>
                  <a:gd name="T61" fmla="*/ 195 h 561"/>
                  <a:gd name="T62" fmla="*/ 166 w 724"/>
                  <a:gd name="T63" fmla="*/ 197 h 561"/>
                  <a:gd name="T64" fmla="*/ 170 w 724"/>
                  <a:gd name="T65" fmla="*/ 170 h 561"/>
                  <a:gd name="T66" fmla="*/ 556 w 724"/>
                  <a:gd name="T67" fmla="*/ 118 h 561"/>
                  <a:gd name="T68" fmla="*/ 549 w 724"/>
                  <a:gd name="T69" fmla="*/ 123 h 561"/>
                  <a:gd name="T70" fmla="*/ 544 w 724"/>
                  <a:gd name="T71" fmla="*/ 118 h 561"/>
                  <a:gd name="T72" fmla="*/ 544 w 724"/>
                  <a:gd name="T73" fmla="*/ 199 h 561"/>
                  <a:gd name="T74" fmla="*/ 544 w 724"/>
                  <a:gd name="T75" fmla="*/ 143 h 561"/>
                  <a:gd name="T76" fmla="*/ 549 w 724"/>
                  <a:gd name="T77" fmla="*/ 114 h 561"/>
                  <a:gd name="T78" fmla="*/ 551 w 724"/>
                  <a:gd name="T79" fmla="*/ 118 h 561"/>
                  <a:gd name="T80" fmla="*/ 551 w 724"/>
                  <a:gd name="T81" fmla="*/ 119 h 561"/>
                  <a:gd name="T82" fmla="*/ 548 w 724"/>
                  <a:gd name="T83" fmla="*/ 117 h 561"/>
                  <a:gd name="T84" fmla="*/ 548 w 724"/>
                  <a:gd name="T85" fmla="*/ 115 h 561"/>
                  <a:gd name="T86" fmla="*/ 96 w 724"/>
                  <a:gd name="T87" fmla="*/ 427 h 561"/>
                  <a:gd name="T88" fmla="*/ 371 w 724"/>
                  <a:gd name="T89" fmla="*/ 411 h 561"/>
                  <a:gd name="T90" fmla="*/ 64 w 724"/>
                  <a:gd name="T91" fmla="*/ 561 h 561"/>
                  <a:gd name="T92" fmla="*/ 660 w 724"/>
                  <a:gd name="T93" fmla="*/ 0 h 561"/>
                  <a:gd name="T94" fmla="*/ 692 w 724"/>
                  <a:gd name="T95" fmla="*/ 284 h 561"/>
                  <a:gd name="T96" fmla="*/ 32 w 724"/>
                  <a:gd name="T97" fmla="*/ 63 h 561"/>
                  <a:gd name="T98" fmla="*/ 32 w 724"/>
                  <a:gd name="T99" fmla="*/ 497 h 5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24" h="561">
                    <a:moveTo>
                      <a:pt x="347" y="129"/>
                    </a:moveTo>
                    <a:cubicBezTo>
                      <a:pt x="366" y="129"/>
                      <a:pt x="366" y="129"/>
                      <a:pt x="366" y="129"/>
                    </a:cubicBezTo>
                    <a:cubicBezTo>
                      <a:pt x="366" y="201"/>
                      <a:pt x="366" y="201"/>
                      <a:pt x="366" y="201"/>
                    </a:cubicBezTo>
                    <a:cubicBezTo>
                      <a:pt x="347" y="201"/>
                      <a:pt x="347" y="201"/>
                      <a:pt x="347" y="201"/>
                    </a:cubicBezTo>
                    <a:cubicBezTo>
                      <a:pt x="347" y="192"/>
                      <a:pt x="347" y="192"/>
                      <a:pt x="347" y="192"/>
                    </a:cubicBezTo>
                    <a:cubicBezTo>
                      <a:pt x="344" y="196"/>
                      <a:pt x="340" y="199"/>
                      <a:pt x="336" y="200"/>
                    </a:cubicBezTo>
                    <a:cubicBezTo>
                      <a:pt x="332" y="202"/>
                      <a:pt x="328" y="203"/>
                      <a:pt x="323" y="203"/>
                    </a:cubicBezTo>
                    <a:cubicBezTo>
                      <a:pt x="317" y="203"/>
                      <a:pt x="312" y="202"/>
                      <a:pt x="308" y="200"/>
                    </a:cubicBezTo>
                    <a:cubicBezTo>
                      <a:pt x="304" y="197"/>
                      <a:pt x="301" y="194"/>
                      <a:pt x="300" y="190"/>
                    </a:cubicBezTo>
                    <a:cubicBezTo>
                      <a:pt x="299" y="188"/>
                      <a:pt x="299" y="187"/>
                      <a:pt x="299" y="186"/>
                    </a:cubicBezTo>
                    <a:cubicBezTo>
                      <a:pt x="298" y="185"/>
                      <a:pt x="298" y="184"/>
                      <a:pt x="298" y="182"/>
                    </a:cubicBezTo>
                    <a:cubicBezTo>
                      <a:pt x="298" y="181"/>
                      <a:pt x="298" y="179"/>
                      <a:pt x="298" y="177"/>
                    </a:cubicBezTo>
                    <a:cubicBezTo>
                      <a:pt x="298" y="175"/>
                      <a:pt x="297" y="173"/>
                      <a:pt x="297" y="170"/>
                    </a:cubicBezTo>
                    <a:cubicBezTo>
                      <a:pt x="297" y="129"/>
                      <a:pt x="297" y="129"/>
                      <a:pt x="297" y="129"/>
                    </a:cubicBezTo>
                    <a:cubicBezTo>
                      <a:pt x="317" y="129"/>
                      <a:pt x="317" y="129"/>
                      <a:pt x="317" y="129"/>
                    </a:cubicBezTo>
                    <a:cubicBezTo>
                      <a:pt x="317" y="170"/>
                      <a:pt x="317" y="170"/>
                      <a:pt x="317" y="170"/>
                    </a:cubicBezTo>
                    <a:cubicBezTo>
                      <a:pt x="317" y="174"/>
                      <a:pt x="317" y="177"/>
                      <a:pt x="317" y="179"/>
                    </a:cubicBezTo>
                    <a:cubicBezTo>
                      <a:pt x="317" y="181"/>
                      <a:pt x="318" y="182"/>
                      <a:pt x="319" y="184"/>
                    </a:cubicBezTo>
                    <a:cubicBezTo>
                      <a:pt x="321" y="188"/>
                      <a:pt x="325" y="190"/>
                      <a:pt x="331" y="190"/>
                    </a:cubicBezTo>
                    <a:cubicBezTo>
                      <a:pt x="338" y="190"/>
                      <a:pt x="343" y="187"/>
                      <a:pt x="345" y="181"/>
                    </a:cubicBezTo>
                    <a:cubicBezTo>
                      <a:pt x="346" y="179"/>
                      <a:pt x="347" y="178"/>
                      <a:pt x="347" y="176"/>
                    </a:cubicBezTo>
                    <a:cubicBezTo>
                      <a:pt x="347" y="174"/>
                      <a:pt x="347" y="171"/>
                      <a:pt x="347" y="168"/>
                    </a:cubicBezTo>
                    <a:lnTo>
                      <a:pt x="347" y="129"/>
                    </a:lnTo>
                    <a:close/>
                    <a:moveTo>
                      <a:pt x="266" y="201"/>
                    </a:moveTo>
                    <a:cubicBezTo>
                      <a:pt x="285" y="201"/>
                      <a:pt x="285" y="201"/>
                      <a:pt x="285" y="201"/>
                    </a:cubicBezTo>
                    <a:cubicBezTo>
                      <a:pt x="285" y="95"/>
                      <a:pt x="285" y="95"/>
                      <a:pt x="285" y="95"/>
                    </a:cubicBezTo>
                    <a:cubicBezTo>
                      <a:pt x="266" y="95"/>
                      <a:pt x="266" y="95"/>
                      <a:pt x="266" y="95"/>
                    </a:cubicBezTo>
                    <a:lnTo>
                      <a:pt x="266" y="201"/>
                    </a:lnTo>
                    <a:close/>
                    <a:moveTo>
                      <a:pt x="523" y="134"/>
                    </a:moveTo>
                    <a:cubicBezTo>
                      <a:pt x="508" y="128"/>
                      <a:pt x="508" y="128"/>
                      <a:pt x="508" y="128"/>
                    </a:cubicBezTo>
                    <a:cubicBezTo>
                      <a:pt x="483" y="157"/>
                      <a:pt x="483" y="157"/>
                      <a:pt x="483" y="157"/>
                    </a:cubicBezTo>
                    <a:cubicBezTo>
                      <a:pt x="481" y="157"/>
                      <a:pt x="481" y="157"/>
                      <a:pt x="481" y="157"/>
                    </a:cubicBezTo>
                    <a:cubicBezTo>
                      <a:pt x="481" y="95"/>
                      <a:pt x="481" y="95"/>
                      <a:pt x="481" y="95"/>
                    </a:cubicBezTo>
                    <a:cubicBezTo>
                      <a:pt x="462" y="95"/>
                      <a:pt x="462" y="95"/>
                      <a:pt x="462" y="95"/>
                    </a:cubicBezTo>
                    <a:cubicBezTo>
                      <a:pt x="462" y="201"/>
                      <a:pt x="462" y="201"/>
                      <a:pt x="462" y="201"/>
                    </a:cubicBezTo>
                    <a:cubicBezTo>
                      <a:pt x="481" y="201"/>
                      <a:pt x="481" y="201"/>
                      <a:pt x="481" y="201"/>
                    </a:cubicBezTo>
                    <a:cubicBezTo>
                      <a:pt x="481" y="163"/>
                      <a:pt x="481" y="163"/>
                      <a:pt x="481" y="163"/>
                    </a:cubicBezTo>
                    <a:cubicBezTo>
                      <a:pt x="510" y="203"/>
                      <a:pt x="510" y="203"/>
                      <a:pt x="510" y="203"/>
                    </a:cubicBezTo>
                    <a:cubicBezTo>
                      <a:pt x="527" y="196"/>
                      <a:pt x="527" y="196"/>
                      <a:pt x="527" y="196"/>
                    </a:cubicBezTo>
                    <a:cubicBezTo>
                      <a:pt x="498" y="160"/>
                      <a:pt x="498" y="160"/>
                      <a:pt x="498" y="160"/>
                    </a:cubicBezTo>
                    <a:lnTo>
                      <a:pt x="523" y="134"/>
                    </a:lnTo>
                    <a:close/>
                    <a:moveTo>
                      <a:pt x="448" y="148"/>
                    </a:moveTo>
                    <a:cubicBezTo>
                      <a:pt x="448" y="146"/>
                      <a:pt x="448" y="145"/>
                      <a:pt x="447" y="144"/>
                    </a:cubicBezTo>
                    <a:cubicBezTo>
                      <a:pt x="447" y="143"/>
                      <a:pt x="447" y="142"/>
                      <a:pt x="446" y="141"/>
                    </a:cubicBezTo>
                    <a:cubicBezTo>
                      <a:pt x="445" y="137"/>
                      <a:pt x="442" y="133"/>
                      <a:pt x="438" y="131"/>
                    </a:cubicBezTo>
                    <a:cubicBezTo>
                      <a:pt x="434" y="128"/>
                      <a:pt x="429" y="127"/>
                      <a:pt x="423" y="127"/>
                    </a:cubicBezTo>
                    <a:cubicBezTo>
                      <a:pt x="418" y="127"/>
                      <a:pt x="414" y="128"/>
                      <a:pt x="410" y="130"/>
                    </a:cubicBezTo>
                    <a:cubicBezTo>
                      <a:pt x="406" y="132"/>
                      <a:pt x="402" y="135"/>
                      <a:pt x="399" y="139"/>
                    </a:cubicBezTo>
                    <a:cubicBezTo>
                      <a:pt x="399" y="129"/>
                      <a:pt x="399" y="129"/>
                      <a:pt x="399" y="129"/>
                    </a:cubicBezTo>
                    <a:cubicBezTo>
                      <a:pt x="379" y="129"/>
                      <a:pt x="379" y="129"/>
                      <a:pt x="379" y="129"/>
                    </a:cubicBezTo>
                    <a:cubicBezTo>
                      <a:pt x="379" y="201"/>
                      <a:pt x="379" y="201"/>
                      <a:pt x="379" y="201"/>
                    </a:cubicBezTo>
                    <a:cubicBezTo>
                      <a:pt x="399" y="201"/>
                      <a:pt x="399" y="201"/>
                      <a:pt x="399" y="201"/>
                    </a:cubicBezTo>
                    <a:cubicBezTo>
                      <a:pt x="399" y="162"/>
                      <a:pt x="399" y="162"/>
                      <a:pt x="399" y="162"/>
                    </a:cubicBezTo>
                    <a:cubicBezTo>
                      <a:pt x="399" y="159"/>
                      <a:pt x="399" y="156"/>
                      <a:pt x="399" y="154"/>
                    </a:cubicBezTo>
                    <a:cubicBezTo>
                      <a:pt x="399" y="153"/>
                      <a:pt x="400" y="151"/>
                      <a:pt x="400" y="149"/>
                    </a:cubicBezTo>
                    <a:cubicBezTo>
                      <a:pt x="402" y="146"/>
                      <a:pt x="404" y="144"/>
                      <a:pt x="406" y="143"/>
                    </a:cubicBezTo>
                    <a:cubicBezTo>
                      <a:pt x="409" y="141"/>
                      <a:pt x="412" y="140"/>
                      <a:pt x="415" y="140"/>
                    </a:cubicBezTo>
                    <a:cubicBezTo>
                      <a:pt x="421" y="140"/>
                      <a:pt x="425" y="142"/>
                      <a:pt x="427" y="146"/>
                    </a:cubicBezTo>
                    <a:cubicBezTo>
                      <a:pt x="428" y="148"/>
                      <a:pt x="429" y="150"/>
                      <a:pt x="429" y="152"/>
                    </a:cubicBezTo>
                    <a:cubicBezTo>
                      <a:pt x="429" y="153"/>
                      <a:pt x="429" y="156"/>
                      <a:pt x="429" y="160"/>
                    </a:cubicBezTo>
                    <a:cubicBezTo>
                      <a:pt x="429" y="201"/>
                      <a:pt x="429" y="201"/>
                      <a:pt x="429" y="201"/>
                    </a:cubicBezTo>
                    <a:cubicBezTo>
                      <a:pt x="448" y="201"/>
                      <a:pt x="448" y="201"/>
                      <a:pt x="448" y="201"/>
                    </a:cubicBezTo>
                    <a:cubicBezTo>
                      <a:pt x="448" y="160"/>
                      <a:pt x="448" y="160"/>
                      <a:pt x="448" y="160"/>
                    </a:cubicBezTo>
                    <a:cubicBezTo>
                      <a:pt x="448" y="157"/>
                      <a:pt x="448" y="155"/>
                      <a:pt x="448" y="153"/>
                    </a:cubicBezTo>
                    <a:cubicBezTo>
                      <a:pt x="448" y="151"/>
                      <a:pt x="448" y="149"/>
                      <a:pt x="448" y="148"/>
                    </a:cubicBezTo>
                    <a:close/>
                    <a:moveTo>
                      <a:pt x="255" y="149"/>
                    </a:moveTo>
                    <a:cubicBezTo>
                      <a:pt x="257" y="153"/>
                      <a:pt x="258" y="158"/>
                      <a:pt x="258" y="164"/>
                    </a:cubicBezTo>
                    <a:cubicBezTo>
                      <a:pt x="258" y="169"/>
                      <a:pt x="257" y="174"/>
                      <a:pt x="255" y="179"/>
                    </a:cubicBezTo>
                    <a:cubicBezTo>
                      <a:pt x="253" y="184"/>
                      <a:pt x="251" y="188"/>
                      <a:pt x="248" y="192"/>
                    </a:cubicBezTo>
                    <a:cubicBezTo>
                      <a:pt x="245" y="195"/>
                      <a:pt x="241" y="198"/>
                      <a:pt x="237" y="200"/>
                    </a:cubicBezTo>
                    <a:cubicBezTo>
                      <a:pt x="233" y="202"/>
                      <a:pt x="228" y="203"/>
                      <a:pt x="223" y="203"/>
                    </a:cubicBezTo>
                    <a:cubicBezTo>
                      <a:pt x="221" y="203"/>
                      <a:pt x="219" y="203"/>
                      <a:pt x="217" y="202"/>
                    </a:cubicBezTo>
                    <a:cubicBezTo>
                      <a:pt x="215" y="202"/>
                      <a:pt x="213" y="201"/>
                      <a:pt x="211" y="200"/>
                    </a:cubicBezTo>
                    <a:cubicBezTo>
                      <a:pt x="210" y="200"/>
                      <a:pt x="208" y="198"/>
                      <a:pt x="206" y="197"/>
                    </a:cubicBezTo>
                    <a:cubicBezTo>
                      <a:pt x="205" y="195"/>
                      <a:pt x="203" y="194"/>
                      <a:pt x="201" y="192"/>
                    </a:cubicBezTo>
                    <a:cubicBezTo>
                      <a:pt x="201" y="237"/>
                      <a:pt x="201" y="237"/>
                      <a:pt x="201" y="237"/>
                    </a:cubicBezTo>
                    <a:cubicBezTo>
                      <a:pt x="182" y="237"/>
                      <a:pt x="182" y="237"/>
                      <a:pt x="182" y="237"/>
                    </a:cubicBezTo>
                    <a:cubicBezTo>
                      <a:pt x="182" y="129"/>
                      <a:pt x="182" y="129"/>
                      <a:pt x="182" y="129"/>
                    </a:cubicBezTo>
                    <a:cubicBezTo>
                      <a:pt x="201" y="129"/>
                      <a:pt x="201" y="129"/>
                      <a:pt x="201" y="129"/>
                    </a:cubicBezTo>
                    <a:cubicBezTo>
                      <a:pt x="201" y="140"/>
                      <a:pt x="201" y="140"/>
                      <a:pt x="201" y="140"/>
                    </a:cubicBezTo>
                    <a:cubicBezTo>
                      <a:pt x="204" y="135"/>
                      <a:pt x="208" y="132"/>
                      <a:pt x="212" y="130"/>
                    </a:cubicBezTo>
                    <a:cubicBezTo>
                      <a:pt x="216" y="128"/>
                      <a:pt x="221" y="127"/>
                      <a:pt x="226" y="127"/>
                    </a:cubicBezTo>
                    <a:cubicBezTo>
                      <a:pt x="230" y="127"/>
                      <a:pt x="235" y="128"/>
                      <a:pt x="239" y="130"/>
                    </a:cubicBezTo>
                    <a:cubicBezTo>
                      <a:pt x="243" y="132"/>
                      <a:pt x="246" y="134"/>
                      <a:pt x="249" y="137"/>
                    </a:cubicBezTo>
                    <a:cubicBezTo>
                      <a:pt x="252" y="141"/>
                      <a:pt x="254" y="144"/>
                      <a:pt x="255" y="149"/>
                    </a:cubicBezTo>
                    <a:close/>
                    <a:moveTo>
                      <a:pt x="238" y="164"/>
                    </a:moveTo>
                    <a:cubicBezTo>
                      <a:pt x="238" y="156"/>
                      <a:pt x="236" y="150"/>
                      <a:pt x="233" y="146"/>
                    </a:cubicBezTo>
                    <a:cubicBezTo>
                      <a:pt x="230" y="141"/>
                      <a:pt x="225" y="139"/>
                      <a:pt x="220" y="139"/>
                    </a:cubicBezTo>
                    <a:cubicBezTo>
                      <a:pt x="214" y="139"/>
                      <a:pt x="209" y="141"/>
                      <a:pt x="206" y="146"/>
                    </a:cubicBezTo>
                    <a:cubicBezTo>
                      <a:pt x="202" y="151"/>
                      <a:pt x="201" y="157"/>
                      <a:pt x="201" y="166"/>
                    </a:cubicBezTo>
                    <a:cubicBezTo>
                      <a:pt x="201" y="174"/>
                      <a:pt x="202" y="180"/>
                      <a:pt x="206" y="185"/>
                    </a:cubicBezTo>
                    <a:cubicBezTo>
                      <a:pt x="209" y="189"/>
                      <a:pt x="214" y="192"/>
                      <a:pt x="220" y="192"/>
                    </a:cubicBezTo>
                    <a:cubicBezTo>
                      <a:pt x="223" y="192"/>
                      <a:pt x="226" y="191"/>
                      <a:pt x="228" y="189"/>
                    </a:cubicBezTo>
                    <a:cubicBezTo>
                      <a:pt x="230" y="187"/>
                      <a:pt x="232" y="185"/>
                      <a:pt x="234" y="182"/>
                    </a:cubicBezTo>
                    <a:cubicBezTo>
                      <a:pt x="235" y="180"/>
                      <a:pt x="236" y="177"/>
                      <a:pt x="237" y="173"/>
                    </a:cubicBezTo>
                    <a:cubicBezTo>
                      <a:pt x="237" y="170"/>
                      <a:pt x="238" y="167"/>
                      <a:pt x="238" y="164"/>
                    </a:cubicBezTo>
                    <a:close/>
                    <a:moveTo>
                      <a:pt x="170" y="170"/>
                    </a:moveTo>
                    <a:cubicBezTo>
                      <a:pt x="169" y="168"/>
                      <a:pt x="167" y="166"/>
                      <a:pt x="164" y="164"/>
                    </a:cubicBezTo>
                    <a:cubicBezTo>
                      <a:pt x="162" y="162"/>
                      <a:pt x="159" y="160"/>
                      <a:pt x="155" y="157"/>
                    </a:cubicBezTo>
                    <a:cubicBezTo>
                      <a:pt x="151" y="154"/>
                      <a:pt x="149" y="152"/>
                      <a:pt x="147" y="150"/>
                    </a:cubicBezTo>
                    <a:cubicBezTo>
                      <a:pt x="146" y="149"/>
                      <a:pt x="145" y="147"/>
                      <a:pt x="145" y="145"/>
                    </a:cubicBezTo>
                    <a:cubicBezTo>
                      <a:pt x="145" y="143"/>
                      <a:pt x="146" y="142"/>
                      <a:pt x="148" y="140"/>
                    </a:cubicBezTo>
                    <a:cubicBezTo>
                      <a:pt x="149" y="139"/>
                      <a:pt x="152" y="138"/>
                      <a:pt x="154" y="138"/>
                    </a:cubicBezTo>
                    <a:cubicBezTo>
                      <a:pt x="158" y="138"/>
                      <a:pt x="162" y="140"/>
                      <a:pt x="166" y="142"/>
                    </a:cubicBezTo>
                    <a:cubicBezTo>
                      <a:pt x="172" y="133"/>
                      <a:pt x="172" y="133"/>
                      <a:pt x="172" y="133"/>
                    </a:cubicBezTo>
                    <a:cubicBezTo>
                      <a:pt x="169" y="131"/>
                      <a:pt x="166" y="130"/>
                      <a:pt x="162" y="129"/>
                    </a:cubicBezTo>
                    <a:cubicBezTo>
                      <a:pt x="159" y="128"/>
                      <a:pt x="155" y="127"/>
                      <a:pt x="151" y="127"/>
                    </a:cubicBezTo>
                    <a:cubicBezTo>
                      <a:pt x="148" y="127"/>
                      <a:pt x="144" y="128"/>
                      <a:pt x="141" y="129"/>
                    </a:cubicBezTo>
                    <a:cubicBezTo>
                      <a:pt x="138" y="130"/>
                      <a:pt x="136" y="131"/>
                      <a:pt x="134" y="133"/>
                    </a:cubicBezTo>
                    <a:cubicBezTo>
                      <a:pt x="131" y="135"/>
                      <a:pt x="130" y="137"/>
                      <a:pt x="129" y="139"/>
                    </a:cubicBezTo>
                    <a:cubicBezTo>
                      <a:pt x="127" y="142"/>
                      <a:pt x="127" y="144"/>
                      <a:pt x="127" y="147"/>
                    </a:cubicBezTo>
                    <a:cubicBezTo>
                      <a:pt x="127" y="150"/>
                      <a:pt x="127" y="152"/>
                      <a:pt x="128" y="154"/>
                    </a:cubicBezTo>
                    <a:cubicBezTo>
                      <a:pt x="129" y="156"/>
                      <a:pt x="130" y="158"/>
                      <a:pt x="132" y="160"/>
                    </a:cubicBezTo>
                    <a:cubicBezTo>
                      <a:pt x="133" y="161"/>
                      <a:pt x="135" y="163"/>
                      <a:pt x="137" y="164"/>
                    </a:cubicBezTo>
                    <a:cubicBezTo>
                      <a:pt x="138" y="166"/>
                      <a:pt x="140" y="167"/>
                      <a:pt x="142" y="168"/>
                    </a:cubicBezTo>
                    <a:cubicBezTo>
                      <a:pt x="145" y="170"/>
                      <a:pt x="147" y="172"/>
                      <a:pt x="148" y="173"/>
                    </a:cubicBezTo>
                    <a:cubicBezTo>
                      <a:pt x="150" y="174"/>
                      <a:pt x="151" y="176"/>
                      <a:pt x="152" y="177"/>
                    </a:cubicBezTo>
                    <a:cubicBezTo>
                      <a:pt x="153" y="178"/>
                      <a:pt x="154" y="179"/>
                      <a:pt x="154" y="180"/>
                    </a:cubicBezTo>
                    <a:cubicBezTo>
                      <a:pt x="154" y="181"/>
                      <a:pt x="154" y="182"/>
                      <a:pt x="154" y="183"/>
                    </a:cubicBezTo>
                    <a:cubicBezTo>
                      <a:pt x="154" y="186"/>
                      <a:pt x="154" y="188"/>
                      <a:pt x="152" y="189"/>
                    </a:cubicBezTo>
                    <a:cubicBezTo>
                      <a:pt x="150" y="191"/>
                      <a:pt x="147" y="192"/>
                      <a:pt x="144" y="192"/>
                    </a:cubicBezTo>
                    <a:cubicBezTo>
                      <a:pt x="142" y="192"/>
                      <a:pt x="139" y="191"/>
                      <a:pt x="137" y="190"/>
                    </a:cubicBezTo>
                    <a:cubicBezTo>
                      <a:pt x="134" y="189"/>
                      <a:pt x="132" y="187"/>
                      <a:pt x="129" y="185"/>
                    </a:cubicBezTo>
                    <a:cubicBezTo>
                      <a:pt x="123" y="195"/>
                      <a:pt x="123" y="195"/>
                      <a:pt x="123" y="195"/>
                    </a:cubicBezTo>
                    <a:cubicBezTo>
                      <a:pt x="126" y="198"/>
                      <a:pt x="130" y="200"/>
                      <a:pt x="134" y="201"/>
                    </a:cubicBezTo>
                    <a:cubicBezTo>
                      <a:pt x="138" y="202"/>
                      <a:pt x="142" y="203"/>
                      <a:pt x="147" y="203"/>
                    </a:cubicBezTo>
                    <a:cubicBezTo>
                      <a:pt x="150" y="203"/>
                      <a:pt x="154" y="202"/>
                      <a:pt x="157" y="201"/>
                    </a:cubicBezTo>
                    <a:cubicBezTo>
                      <a:pt x="161" y="200"/>
                      <a:pt x="164" y="199"/>
                      <a:pt x="166" y="197"/>
                    </a:cubicBezTo>
                    <a:cubicBezTo>
                      <a:pt x="168" y="195"/>
                      <a:pt x="170" y="193"/>
                      <a:pt x="172" y="190"/>
                    </a:cubicBezTo>
                    <a:cubicBezTo>
                      <a:pt x="173" y="187"/>
                      <a:pt x="174" y="184"/>
                      <a:pt x="174" y="181"/>
                    </a:cubicBezTo>
                    <a:cubicBezTo>
                      <a:pt x="174" y="179"/>
                      <a:pt x="173" y="177"/>
                      <a:pt x="173" y="175"/>
                    </a:cubicBezTo>
                    <a:cubicBezTo>
                      <a:pt x="172" y="173"/>
                      <a:pt x="171" y="172"/>
                      <a:pt x="170" y="170"/>
                    </a:cubicBezTo>
                    <a:close/>
                    <a:moveTo>
                      <a:pt x="543" y="118"/>
                    </a:moveTo>
                    <a:cubicBezTo>
                      <a:pt x="543" y="114"/>
                      <a:pt x="546" y="111"/>
                      <a:pt x="549" y="111"/>
                    </a:cubicBezTo>
                    <a:cubicBezTo>
                      <a:pt x="549" y="111"/>
                      <a:pt x="549" y="111"/>
                      <a:pt x="549" y="111"/>
                    </a:cubicBezTo>
                    <a:cubicBezTo>
                      <a:pt x="553" y="111"/>
                      <a:pt x="556" y="114"/>
                      <a:pt x="556" y="118"/>
                    </a:cubicBezTo>
                    <a:cubicBezTo>
                      <a:pt x="556" y="121"/>
                      <a:pt x="553" y="124"/>
                      <a:pt x="549" y="124"/>
                    </a:cubicBezTo>
                    <a:cubicBezTo>
                      <a:pt x="546" y="124"/>
                      <a:pt x="543" y="121"/>
                      <a:pt x="543" y="118"/>
                    </a:cubicBezTo>
                    <a:close/>
                    <a:moveTo>
                      <a:pt x="544" y="118"/>
                    </a:moveTo>
                    <a:cubicBezTo>
                      <a:pt x="544" y="121"/>
                      <a:pt x="547" y="123"/>
                      <a:pt x="549" y="123"/>
                    </a:cubicBezTo>
                    <a:cubicBezTo>
                      <a:pt x="552" y="123"/>
                      <a:pt x="555" y="121"/>
                      <a:pt x="555" y="118"/>
                    </a:cubicBezTo>
                    <a:cubicBezTo>
                      <a:pt x="555" y="114"/>
                      <a:pt x="552" y="112"/>
                      <a:pt x="549" y="112"/>
                    </a:cubicBezTo>
                    <a:cubicBezTo>
                      <a:pt x="549" y="112"/>
                      <a:pt x="549" y="112"/>
                      <a:pt x="549" y="112"/>
                    </a:cubicBezTo>
                    <a:cubicBezTo>
                      <a:pt x="547" y="112"/>
                      <a:pt x="544" y="114"/>
                      <a:pt x="544" y="118"/>
                    </a:cubicBezTo>
                    <a:close/>
                    <a:moveTo>
                      <a:pt x="544" y="143"/>
                    </a:moveTo>
                    <a:cubicBezTo>
                      <a:pt x="589" y="164"/>
                      <a:pt x="589" y="164"/>
                      <a:pt x="589" y="164"/>
                    </a:cubicBezTo>
                    <a:cubicBezTo>
                      <a:pt x="544" y="187"/>
                      <a:pt x="544" y="187"/>
                      <a:pt x="544" y="187"/>
                    </a:cubicBezTo>
                    <a:cubicBezTo>
                      <a:pt x="544" y="199"/>
                      <a:pt x="544" y="199"/>
                      <a:pt x="544" y="199"/>
                    </a:cubicBezTo>
                    <a:cubicBezTo>
                      <a:pt x="602" y="171"/>
                      <a:pt x="602" y="171"/>
                      <a:pt x="602" y="171"/>
                    </a:cubicBezTo>
                    <a:cubicBezTo>
                      <a:pt x="602" y="159"/>
                      <a:pt x="602" y="159"/>
                      <a:pt x="602" y="159"/>
                    </a:cubicBezTo>
                    <a:cubicBezTo>
                      <a:pt x="544" y="130"/>
                      <a:pt x="544" y="130"/>
                      <a:pt x="544" y="130"/>
                    </a:cubicBezTo>
                    <a:lnTo>
                      <a:pt x="544" y="143"/>
                    </a:lnTo>
                    <a:close/>
                    <a:moveTo>
                      <a:pt x="548" y="121"/>
                    </a:moveTo>
                    <a:cubicBezTo>
                      <a:pt x="547" y="121"/>
                      <a:pt x="547" y="121"/>
                      <a:pt x="547" y="121"/>
                    </a:cubicBezTo>
                    <a:cubicBezTo>
                      <a:pt x="547" y="114"/>
                      <a:pt x="547" y="114"/>
                      <a:pt x="547" y="114"/>
                    </a:cubicBezTo>
                    <a:cubicBezTo>
                      <a:pt x="548" y="114"/>
                      <a:pt x="548" y="114"/>
                      <a:pt x="549" y="114"/>
                    </a:cubicBezTo>
                    <a:cubicBezTo>
                      <a:pt x="550" y="114"/>
                      <a:pt x="551" y="114"/>
                      <a:pt x="551" y="114"/>
                    </a:cubicBezTo>
                    <a:cubicBezTo>
                      <a:pt x="552" y="115"/>
                      <a:pt x="552" y="115"/>
                      <a:pt x="552" y="116"/>
                    </a:cubicBezTo>
                    <a:cubicBezTo>
                      <a:pt x="552" y="117"/>
                      <a:pt x="551" y="117"/>
                      <a:pt x="551" y="118"/>
                    </a:cubicBezTo>
                    <a:cubicBezTo>
                      <a:pt x="551" y="118"/>
                      <a:pt x="551" y="118"/>
                      <a:pt x="551" y="118"/>
                    </a:cubicBezTo>
                    <a:cubicBezTo>
                      <a:pt x="551" y="118"/>
                      <a:pt x="552" y="118"/>
                      <a:pt x="552" y="119"/>
                    </a:cubicBezTo>
                    <a:cubicBezTo>
                      <a:pt x="552" y="121"/>
                      <a:pt x="552" y="121"/>
                      <a:pt x="552" y="121"/>
                    </a:cubicBezTo>
                    <a:cubicBezTo>
                      <a:pt x="551" y="121"/>
                      <a:pt x="551" y="121"/>
                      <a:pt x="551" y="121"/>
                    </a:cubicBezTo>
                    <a:cubicBezTo>
                      <a:pt x="551" y="121"/>
                      <a:pt x="551" y="120"/>
                      <a:pt x="551" y="119"/>
                    </a:cubicBezTo>
                    <a:cubicBezTo>
                      <a:pt x="550" y="119"/>
                      <a:pt x="550" y="118"/>
                      <a:pt x="549" y="118"/>
                    </a:cubicBezTo>
                    <a:cubicBezTo>
                      <a:pt x="548" y="118"/>
                      <a:pt x="548" y="118"/>
                      <a:pt x="548" y="118"/>
                    </a:cubicBezTo>
                    <a:lnTo>
                      <a:pt x="548" y="121"/>
                    </a:lnTo>
                    <a:close/>
                    <a:moveTo>
                      <a:pt x="548" y="117"/>
                    </a:moveTo>
                    <a:cubicBezTo>
                      <a:pt x="549" y="117"/>
                      <a:pt x="549" y="117"/>
                      <a:pt x="549" y="117"/>
                    </a:cubicBezTo>
                    <a:cubicBezTo>
                      <a:pt x="550" y="117"/>
                      <a:pt x="551" y="117"/>
                      <a:pt x="551" y="116"/>
                    </a:cubicBezTo>
                    <a:cubicBezTo>
                      <a:pt x="551" y="115"/>
                      <a:pt x="550" y="115"/>
                      <a:pt x="549" y="115"/>
                    </a:cubicBezTo>
                    <a:cubicBezTo>
                      <a:pt x="549" y="115"/>
                      <a:pt x="548" y="115"/>
                      <a:pt x="548" y="115"/>
                    </a:cubicBezTo>
                    <a:lnTo>
                      <a:pt x="548" y="117"/>
                    </a:lnTo>
                    <a:close/>
                    <a:moveTo>
                      <a:pt x="371" y="411"/>
                    </a:moveTo>
                    <a:cubicBezTo>
                      <a:pt x="112" y="411"/>
                      <a:pt x="112" y="411"/>
                      <a:pt x="112" y="411"/>
                    </a:cubicBezTo>
                    <a:cubicBezTo>
                      <a:pt x="103" y="411"/>
                      <a:pt x="96" y="418"/>
                      <a:pt x="96" y="427"/>
                    </a:cubicBezTo>
                    <a:cubicBezTo>
                      <a:pt x="96" y="436"/>
                      <a:pt x="103" y="443"/>
                      <a:pt x="112" y="443"/>
                    </a:cubicBezTo>
                    <a:cubicBezTo>
                      <a:pt x="371" y="443"/>
                      <a:pt x="371" y="443"/>
                      <a:pt x="371" y="443"/>
                    </a:cubicBezTo>
                    <a:cubicBezTo>
                      <a:pt x="380" y="443"/>
                      <a:pt x="387" y="436"/>
                      <a:pt x="387" y="427"/>
                    </a:cubicBezTo>
                    <a:cubicBezTo>
                      <a:pt x="387" y="418"/>
                      <a:pt x="380" y="411"/>
                      <a:pt x="371" y="411"/>
                    </a:cubicBezTo>
                    <a:close/>
                    <a:moveTo>
                      <a:pt x="724" y="63"/>
                    </a:moveTo>
                    <a:cubicBezTo>
                      <a:pt x="724" y="497"/>
                      <a:pt x="724" y="497"/>
                      <a:pt x="724" y="497"/>
                    </a:cubicBezTo>
                    <a:cubicBezTo>
                      <a:pt x="724" y="532"/>
                      <a:pt x="695" y="561"/>
                      <a:pt x="660" y="561"/>
                    </a:cubicBezTo>
                    <a:cubicBezTo>
                      <a:pt x="64" y="561"/>
                      <a:pt x="64" y="561"/>
                      <a:pt x="64" y="561"/>
                    </a:cubicBezTo>
                    <a:cubicBezTo>
                      <a:pt x="29" y="561"/>
                      <a:pt x="0" y="532"/>
                      <a:pt x="0" y="497"/>
                    </a:cubicBezTo>
                    <a:cubicBezTo>
                      <a:pt x="0" y="63"/>
                      <a:pt x="0" y="63"/>
                      <a:pt x="0" y="63"/>
                    </a:cubicBezTo>
                    <a:cubicBezTo>
                      <a:pt x="0" y="28"/>
                      <a:pt x="29" y="0"/>
                      <a:pt x="64" y="0"/>
                    </a:cubicBezTo>
                    <a:cubicBezTo>
                      <a:pt x="660" y="0"/>
                      <a:pt x="660" y="0"/>
                      <a:pt x="660" y="0"/>
                    </a:cubicBezTo>
                    <a:cubicBezTo>
                      <a:pt x="695" y="0"/>
                      <a:pt x="724" y="28"/>
                      <a:pt x="724" y="63"/>
                    </a:cubicBezTo>
                    <a:close/>
                    <a:moveTo>
                      <a:pt x="32" y="63"/>
                    </a:moveTo>
                    <a:cubicBezTo>
                      <a:pt x="32" y="284"/>
                      <a:pt x="32" y="284"/>
                      <a:pt x="32" y="284"/>
                    </a:cubicBezTo>
                    <a:cubicBezTo>
                      <a:pt x="692" y="284"/>
                      <a:pt x="692" y="284"/>
                      <a:pt x="692" y="284"/>
                    </a:cubicBezTo>
                    <a:cubicBezTo>
                      <a:pt x="692" y="63"/>
                      <a:pt x="692" y="63"/>
                      <a:pt x="692" y="63"/>
                    </a:cubicBezTo>
                    <a:cubicBezTo>
                      <a:pt x="692" y="46"/>
                      <a:pt x="678" y="32"/>
                      <a:pt x="660" y="32"/>
                    </a:cubicBezTo>
                    <a:cubicBezTo>
                      <a:pt x="64" y="32"/>
                      <a:pt x="64" y="32"/>
                      <a:pt x="64" y="32"/>
                    </a:cubicBezTo>
                    <a:cubicBezTo>
                      <a:pt x="46" y="32"/>
                      <a:pt x="32" y="46"/>
                      <a:pt x="32" y="63"/>
                    </a:cubicBezTo>
                    <a:close/>
                    <a:moveTo>
                      <a:pt x="692" y="497"/>
                    </a:moveTo>
                    <a:cubicBezTo>
                      <a:pt x="692" y="316"/>
                      <a:pt x="692" y="316"/>
                      <a:pt x="692" y="316"/>
                    </a:cubicBezTo>
                    <a:cubicBezTo>
                      <a:pt x="32" y="316"/>
                      <a:pt x="32" y="316"/>
                      <a:pt x="32" y="316"/>
                    </a:cubicBezTo>
                    <a:cubicBezTo>
                      <a:pt x="32" y="497"/>
                      <a:pt x="32" y="497"/>
                      <a:pt x="32" y="497"/>
                    </a:cubicBezTo>
                    <a:cubicBezTo>
                      <a:pt x="32" y="515"/>
                      <a:pt x="46" y="529"/>
                      <a:pt x="64" y="529"/>
                    </a:cubicBezTo>
                    <a:cubicBezTo>
                      <a:pt x="660" y="529"/>
                      <a:pt x="660" y="529"/>
                      <a:pt x="660" y="529"/>
                    </a:cubicBezTo>
                    <a:cubicBezTo>
                      <a:pt x="678" y="529"/>
                      <a:pt x="692" y="515"/>
                      <a:pt x="692" y="497"/>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100">
                  <a:solidFill>
                    <a:srgbClr val="000000"/>
                  </a:solidFill>
                </a:endParaRPr>
              </a:p>
            </p:txBody>
          </p:sp>
          <p:sp>
            <p:nvSpPr>
              <p:cNvPr id="30" name="Freeform 220">
                <a:extLst>
                  <a:ext uri="{FF2B5EF4-FFF2-40B4-BE49-F238E27FC236}">
                    <a16:creationId xmlns:a16="http://schemas.microsoft.com/office/drawing/2014/main" id="{9629A828-349E-ED4C-A780-0D5DAE0444E9}"/>
                  </a:ext>
                </a:extLst>
              </p:cNvPr>
              <p:cNvSpPr>
                <a:spLocks noEditPoints="1"/>
              </p:cNvSpPr>
              <p:nvPr/>
            </p:nvSpPr>
            <p:spPr bwMode="auto">
              <a:xfrm>
                <a:off x="1129880" y="2125903"/>
                <a:ext cx="366829" cy="284239"/>
              </a:xfrm>
              <a:custGeom>
                <a:avLst/>
                <a:gdLst>
                  <a:gd name="T0" fmla="*/ 347 w 724"/>
                  <a:gd name="T1" fmla="*/ 201 h 561"/>
                  <a:gd name="T2" fmla="*/ 308 w 724"/>
                  <a:gd name="T3" fmla="*/ 200 h 561"/>
                  <a:gd name="T4" fmla="*/ 298 w 724"/>
                  <a:gd name="T5" fmla="*/ 177 h 561"/>
                  <a:gd name="T6" fmla="*/ 317 w 724"/>
                  <a:gd name="T7" fmla="*/ 170 h 561"/>
                  <a:gd name="T8" fmla="*/ 345 w 724"/>
                  <a:gd name="T9" fmla="*/ 181 h 561"/>
                  <a:gd name="T10" fmla="*/ 266 w 724"/>
                  <a:gd name="T11" fmla="*/ 201 h 561"/>
                  <a:gd name="T12" fmla="*/ 266 w 724"/>
                  <a:gd name="T13" fmla="*/ 201 h 561"/>
                  <a:gd name="T14" fmla="*/ 481 w 724"/>
                  <a:gd name="T15" fmla="*/ 157 h 561"/>
                  <a:gd name="T16" fmla="*/ 481 w 724"/>
                  <a:gd name="T17" fmla="*/ 201 h 561"/>
                  <a:gd name="T18" fmla="*/ 498 w 724"/>
                  <a:gd name="T19" fmla="*/ 160 h 561"/>
                  <a:gd name="T20" fmla="*/ 446 w 724"/>
                  <a:gd name="T21" fmla="*/ 141 h 561"/>
                  <a:gd name="T22" fmla="*/ 399 w 724"/>
                  <a:gd name="T23" fmla="*/ 139 h 561"/>
                  <a:gd name="T24" fmla="*/ 399 w 724"/>
                  <a:gd name="T25" fmla="*/ 201 h 561"/>
                  <a:gd name="T26" fmla="*/ 406 w 724"/>
                  <a:gd name="T27" fmla="*/ 143 h 561"/>
                  <a:gd name="T28" fmla="*/ 429 w 724"/>
                  <a:gd name="T29" fmla="*/ 160 h 561"/>
                  <a:gd name="T30" fmla="*/ 448 w 724"/>
                  <a:gd name="T31" fmla="*/ 153 h 561"/>
                  <a:gd name="T32" fmla="*/ 255 w 724"/>
                  <a:gd name="T33" fmla="*/ 179 h 561"/>
                  <a:gd name="T34" fmla="*/ 217 w 724"/>
                  <a:gd name="T35" fmla="*/ 202 h 561"/>
                  <a:gd name="T36" fmla="*/ 201 w 724"/>
                  <a:gd name="T37" fmla="*/ 237 h 561"/>
                  <a:gd name="T38" fmla="*/ 201 w 724"/>
                  <a:gd name="T39" fmla="*/ 140 h 561"/>
                  <a:gd name="T40" fmla="*/ 249 w 724"/>
                  <a:gd name="T41" fmla="*/ 137 h 561"/>
                  <a:gd name="T42" fmla="*/ 220 w 724"/>
                  <a:gd name="T43" fmla="*/ 139 h 561"/>
                  <a:gd name="T44" fmla="*/ 220 w 724"/>
                  <a:gd name="T45" fmla="*/ 192 h 561"/>
                  <a:gd name="T46" fmla="*/ 238 w 724"/>
                  <a:gd name="T47" fmla="*/ 164 h 561"/>
                  <a:gd name="T48" fmla="*/ 147 w 724"/>
                  <a:gd name="T49" fmla="*/ 150 h 561"/>
                  <a:gd name="T50" fmla="*/ 166 w 724"/>
                  <a:gd name="T51" fmla="*/ 142 h 561"/>
                  <a:gd name="T52" fmla="*/ 141 w 724"/>
                  <a:gd name="T53" fmla="*/ 129 h 561"/>
                  <a:gd name="T54" fmla="*/ 128 w 724"/>
                  <a:gd name="T55" fmla="*/ 154 h 561"/>
                  <a:gd name="T56" fmla="*/ 148 w 724"/>
                  <a:gd name="T57" fmla="*/ 173 h 561"/>
                  <a:gd name="T58" fmla="*/ 152 w 724"/>
                  <a:gd name="T59" fmla="*/ 189 h 561"/>
                  <a:gd name="T60" fmla="*/ 123 w 724"/>
                  <a:gd name="T61" fmla="*/ 195 h 561"/>
                  <a:gd name="T62" fmla="*/ 166 w 724"/>
                  <a:gd name="T63" fmla="*/ 197 h 561"/>
                  <a:gd name="T64" fmla="*/ 170 w 724"/>
                  <a:gd name="T65" fmla="*/ 170 h 561"/>
                  <a:gd name="T66" fmla="*/ 556 w 724"/>
                  <a:gd name="T67" fmla="*/ 118 h 561"/>
                  <a:gd name="T68" fmla="*/ 549 w 724"/>
                  <a:gd name="T69" fmla="*/ 123 h 561"/>
                  <a:gd name="T70" fmla="*/ 544 w 724"/>
                  <a:gd name="T71" fmla="*/ 118 h 561"/>
                  <a:gd name="T72" fmla="*/ 544 w 724"/>
                  <a:gd name="T73" fmla="*/ 199 h 561"/>
                  <a:gd name="T74" fmla="*/ 544 w 724"/>
                  <a:gd name="T75" fmla="*/ 143 h 561"/>
                  <a:gd name="T76" fmla="*/ 549 w 724"/>
                  <a:gd name="T77" fmla="*/ 114 h 561"/>
                  <a:gd name="T78" fmla="*/ 551 w 724"/>
                  <a:gd name="T79" fmla="*/ 118 h 561"/>
                  <a:gd name="T80" fmla="*/ 551 w 724"/>
                  <a:gd name="T81" fmla="*/ 119 h 561"/>
                  <a:gd name="T82" fmla="*/ 548 w 724"/>
                  <a:gd name="T83" fmla="*/ 117 h 561"/>
                  <a:gd name="T84" fmla="*/ 548 w 724"/>
                  <a:gd name="T85" fmla="*/ 115 h 561"/>
                  <a:gd name="T86" fmla="*/ 96 w 724"/>
                  <a:gd name="T87" fmla="*/ 427 h 561"/>
                  <a:gd name="T88" fmla="*/ 371 w 724"/>
                  <a:gd name="T89" fmla="*/ 411 h 561"/>
                  <a:gd name="T90" fmla="*/ 64 w 724"/>
                  <a:gd name="T91" fmla="*/ 561 h 561"/>
                  <a:gd name="T92" fmla="*/ 660 w 724"/>
                  <a:gd name="T93" fmla="*/ 0 h 561"/>
                  <a:gd name="T94" fmla="*/ 692 w 724"/>
                  <a:gd name="T95" fmla="*/ 284 h 561"/>
                  <a:gd name="T96" fmla="*/ 32 w 724"/>
                  <a:gd name="T97" fmla="*/ 63 h 561"/>
                  <a:gd name="T98" fmla="*/ 32 w 724"/>
                  <a:gd name="T99" fmla="*/ 497 h 5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24" h="561">
                    <a:moveTo>
                      <a:pt x="347" y="129"/>
                    </a:moveTo>
                    <a:cubicBezTo>
                      <a:pt x="366" y="129"/>
                      <a:pt x="366" y="129"/>
                      <a:pt x="366" y="129"/>
                    </a:cubicBezTo>
                    <a:cubicBezTo>
                      <a:pt x="366" y="201"/>
                      <a:pt x="366" y="201"/>
                      <a:pt x="366" y="201"/>
                    </a:cubicBezTo>
                    <a:cubicBezTo>
                      <a:pt x="347" y="201"/>
                      <a:pt x="347" y="201"/>
                      <a:pt x="347" y="201"/>
                    </a:cubicBezTo>
                    <a:cubicBezTo>
                      <a:pt x="347" y="192"/>
                      <a:pt x="347" y="192"/>
                      <a:pt x="347" y="192"/>
                    </a:cubicBezTo>
                    <a:cubicBezTo>
                      <a:pt x="344" y="196"/>
                      <a:pt x="340" y="199"/>
                      <a:pt x="336" y="200"/>
                    </a:cubicBezTo>
                    <a:cubicBezTo>
                      <a:pt x="332" y="202"/>
                      <a:pt x="328" y="203"/>
                      <a:pt x="323" y="203"/>
                    </a:cubicBezTo>
                    <a:cubicBezTo>
                      <a:pt x="317" y="203"/>
                      <a:pt x="312" y="202"/>
                      <a:pt x="308" y="200"/>
                    </a:cubicBezTo>
                    <a:cubicBezTo>
                      <a:pt x="304" y="197"/>
                      <a:pt x="301" y="194"/>
                      <a:pt x="300" y="190"/>
                    </a:cubicBezTo>
                    <a:cubicBezTo>
                      <a:pt x="299" y="188"/>
                      <a:pt x="299" y="187"/>
                      <a:pt x="299" y="186"/>
                    </a:cubicBezTo>
                    <a:cubicBezTo>
                      <a:pt x="298" y="185"/>
                      <a:pt x="298" y="184"/>
                      <a:pt x="298" y="182"/>
                    </a:cubicBezTo>
                    <a:cubicBezTo>
                      <a:pt x="298" y="181"/>
                      <a:pt x="298" y="179"/>
                      <a:pt x="298" y="177"/>
                    </a:cubicBezTo>
                    <a:cubicBezTo>
                      <a:pt x="298" y="175"/>
                      <a:pt x="297" y="173"/>
                      <a:pt x="297" y="170"/>
                    </a:cubicBezTo>
                    <a:cubicBezTo>
                      <a:pt x="297" y="129"/>
                      <a:pt x="297" y="129"/>
                      <a:pt x="297" y="129"/>
                    </a:cubicBezTo>
                    <a:cubicBezTo>
                      <a:pt x="317" y="129"/>
                      <a:pt x="317" y="129"/>
                      <a:pt x="317" y="129"/>
                    </a:cubicBezTo>
                    <a:cubicBezTo>
                      <a:pt x="317" y="170"/>
                      <a:pt x="317" y="170"/>
                      <a:pt x="317" y="170"/>
                    </a:cubicBezTo>
                    <a:cubicBezTo>
                      <a:pt x="317" y="174"/>
                      <a:pt x="317" y="177"/>
                      <a:pt x="317" y="179"/>
                    </a:cubicBezTo>
                    <a:cubicBezTo>
                      <a:pt x="317" y="181"/>
                      <a:pt x="318" y="182"/>
                      <a:pt x="319" y="184"/>
                    </a:cubicBezTo>
                    <a:cubicBezTo>
                      <a:pt x="321" y="188"/>
                      <a:pt x="325" y="190"/>
                      <a:pt x="331" y="190"/>
                    </a:cubicBezTo>
                    <a:cubicBezTo>
                      <a:pt x="338" y="190"/>
                      <a:pt x="343" y="187"/>
                      <a:pt x="345" y="181"/>
                    </a:cubicBezTo>
                    <a:cubicBezTo>
                      <a:pt x="346" y="179"/>
                      <a:pt x="347" y="178"/>
                      <a:pt x="347" y="176"/>
                    </a:cubicBezTo>
                    <a:cubicBezTo>
                      <a:pt x="347" y="174"/>
                      <a:pt x="347" y="171"/>
                      <a:pt x="347" y="168"/>
                    </a:cubicBezTo>
                    <a:lnTo>
                      <a:pt x="347" y="129"/>
                    </a:lnTo>
                    <a:close/>
                    <a:moveTo>
                      <a:pt x="266" y="201"/>
                    </a:moveTo>
                    <a:cubicBezTo>
                      <a:pt x="285" y="201"/>
                      <a:pt x="285" y="201"/>
                      <a:pt x="285" y="201"/>
                    </a:cubicBezTo>
                    <a:cubicBezTo>
                      <a:pt x="285" y="95"/>
                      <a:pt x="285" y="95"/>
                      <a:pt x="285" y="95"/>
                    </a:cubicBezTo>
                    <a:cubicBezTo>
                      <a:pt x="266" y="95"/>
                      <a:pt x="266" y="95"/>
                      <a:pt x="266" y="95"/>
                    </a:cubicBezTo>
                    <a:lnTo>
                      <a:pt x="266" y="201"/>
                    </a:lnTo>
                    <a:close/>
                    <a:moveTo>
                      <a:pt x="523" y="134"/>
                    </a:moveTo>
                    <a:cubicBezTo>
                      <a:pt x="508" y="128"/>
                      <a:pt x="508" y="128"/>
                      <a:pt x="508" y="128"/>
                    </a:cubicBezTo>
                    <a:cubicBezTo>
                      <a:pt x="483" y="157"/>
                      <a:pt x="483" y="157"/>
                      <a:pt x="483" y="157"/>
                    </a:cubicBezTo>
                    <a:cubicBezTo>
                      <a:pt x="481" y="157"/>
                      <a:pt x="481" y="157"/>
                      <a:pt x="481" y="157"/>
                    </a:cubicBezTo>
                    <a:cubicBezTo>
                      <a:pt x="481" y="95"/>
                      <a:pt x="481" y="95"/>
                      <a:pt x="481" y="95"/>
                    </a:cubicBezTo>
                    <a:cubicBezTo>
                      <a:pt x="462" y="95"/>
                      <a:pt x="462" y="95"/>
                      <a:pt x="462" y="95"/>
                    </a:cubicBezTo>
                    <a:cubicBezTo>
                      <a:pt x="462" y="201"/>
                      <a:pt x="462" y="201"/>
                      <a:pt x="462" y="201"/>
                    </a:cubicBezTo>
                    <a:cubicBezTo>
                      <a:pt x="481" y="201"/>
                      <a:pt x="481" y="201"/>
                      <a:pt x="481" y="201"/>
                    </a:cubicBezTo>
                    <a:cubicBezTo>
                      <a:pt x="481" y="163"/>
                      <a:pt x="481" y="163"/>
                      <a:pt x="481" y="163"/>
                    </a:cubicBezTo>
                    <a:cubicBezTo>
                      <a:pt x="510" y="203"/>
                      <a:pt x="510" y="203"/>
                      <a:pt x="510" y="203"/>
                    </a:cubicBezTo>
                    <a:cubicBezTo>
                      <a:pt x="527" y="196"/>
                      <a:pt x="527" y="196"/>
                      <a:pt x="527" y="196"/>
                    </a:cubicBezTo>
                    <a:cubicBezTo>
                      <a:pt x="498" y="160"/>
                      <a:pt x="498" y="160"/>
                      <a:pt x="498" y="160"/>
                    </a:cubicBezTo>
                    <a:lnTo>
                      <a:pt x="523" y="134"/>
                    </a:lnTo>
                    <a:close/>
                    <a:moveTo>
                      <a:pt x="448" y="148"/>
                    </a:moveTo>
                    <a:cubicBezTo>
                      <a:pt x="448" y="146"/>
                      <a:pt x="448" y="145"/>
                      <a:pt x="447" y="144"/>
                    </a:cubicBezTo>
                    <a:cubicBezTo>
                      <a:pt x="447" y="143"/>
                      <a:pt x="447" y="142"/>
                      <a:pt x="446" y="141"/>
                    </a:cubicBezTo>
                    <a:cubicBezTo>
                      <a:pt x="445" y="137"/>
                      <a:pt x="442" y="133"/>
                      <a:pt x="438" y="131"/>
                    </a:cubicBezTo>
                    <a:cubicBezTo>
                      <a:pt x="434" y="128"/>
                      <a:pt x="429" y="127"/>
                      <a:pt x="423" y="127"/>
                    </a:cubicBezTo>
                    <a:cubicBezTo>
                      <a:pt x="418" y="127"/>
                      <a:pt x="414" y="128"/>
                      <a:pt x="410" y="130"/>
                    </a:cubicBezTo>
                    <a:cubicBezTo>
                      <a:pt x="406" y="132"/>
                      <a:pt x="402" y="135"/>
                      <a:pt x="399" y="139"/>
                    </a:cubicBezTo>
                    <a:cubicBezTo>
                      <a:pt x="399" y="129"/>
                      <a:pt x="399" y="129"/>
                      <a:pt x="399" y="129"/>
                    </a:cubicBezTo>
                    <a:cubicBezTo>
                      <a:pt x="379" y="129"/>
                      <a:pt x="379" y="129"/>
                      <a:pt x="379" y="129"/>
                    </a:cubicBezTo>
                    <a:cubicBezTo>
                      <a:pt x="379" y="201"/>
                      <a:pt x="379" y="201"/>
                      <a:pt x="379" y="201"/>
                    </a:cubicBezTo>
                    <a:cubicBezTo>
                      <a:pt x="399" y="201"/>
                      <a:pt x="399" y="201"/>
                      <a:pt x="399" y="201"/>
                    </a:cubicBezTo>
                    <a:cubicBezTo>
                      <a:pt x="399" y="162"/>
                      <a:pt x="399" y="162"/>
                      <a:pt x="399" y="162"/>
                    </a:cubicBezTo>
                    <a:cubicBezTo>
                      <a:pt x="399" y="159"/>
                      <a:pt x="399" y="156"/>
                      <a:pt x="399" y="154"/>
                    </a:cubicBezTo>
                    <a:cubicBezTo>
                      <a:pt x="399" y="153"/>
                      <a:pt x="400" y="151"/>
                      <a:pt x="400" y="149"/>
                    </a:cubicBezTo>
                    <a:cubicBezTo>
                      <a:pt x="402" y="146"/>
                      <a:pt x="404" y="144"/>
                      <a:pt x="406" y="143"/>
                    </a:cubicBezTo>
                    <a:cubicBezTo>
                      <a:pt x="409" y="141"/>
                      <a:pt x="412" y="140"/>
                      <a:pt x="415" y="140"/>
                    </a:cubicBezTo>
                    <a:cubicBezTo>
                      <a:pt x="421" y="140"/>
                      <a:pt x="425" y="142"/>
                      <a:pt x="427" y="146"/>
                    </a:cubicBezTo>
                    <a:cubicBezTo>
                      <a:pt x="428" y="148"/>
                      <a:pt x="429" y="150"/>
                      <a:pt x="429" y="152"/>
                    </a:cubicBezTo>
                    <a:cubicBezTo>
                      <a:pt x="429" y="153"/>
                      <a:pt x="429" y="156"/>
                      <a:pt x="429" y="160"/>
                    </a:cubicBezTo>
                    <a:cubicBezTo>
                      <a:pt x="429" y="201"/>
                      <a:pt x="429" y="201"/>
                      <a:pt x="429" y="201"/>
                    </a:cubicBezTo>
                    <a:cubicBezTo>
                      <a:pt x="448" y="201"/>
                      <a:pt x="448" y="201"/>
                      <a:pt x="448" y="201"/>
                    </a:cubicBezTo>
                    <a:cubicBezTo>
                      <a:pt x="448" y="160"/>
                      <a:pt x="448" y="160"/>
                      <a:pt x="448" y="160"/>
                    </a:cubicBezTo>
                    <a:cubicBezTo>
                      <a:pt x="448" y="157"/>
                      <a:pt x="448" y="155"/>
                      <a:pt x="448" y="153"/>
                    </a:cubicBezTo>
                    <a:cubicBezTo>
                      <a:pt x="448" y="151"/>
                      <a:pt x="448" y="149"/>
                      <a:pt x="448" y="148"/>
                    </a:cubicBezTo>
                    <a:close/>
                    <a:moveTo>
                      <a:pt x="255" y="149"/>
                    </a:moveTo>
                    <a:cubicBezTo>
                      <a:pt x="257" y="153"/>
                      <a:pt x="258" y="158"/>
                      <a:pt x="258" y="164"/>
                    </a:cubicBezTo>
                    <a:cubicBezTo>
                      <a:pt x="258" y="169"/>
                      <a:pt x="257" y="174"/>
                      <a:pt x="255" y="179"/>
                    </a:cubicBezTo>
                    <a:cubicBezTo>
                      <a:pt x="253" y="184"/>
                      <a:pt x="251" y="188"/>
                      <a:pt x="248" y="192"/>
                    </a:cubicBezTo>
                    <a:cubicBezTo>
                      <a:pt x="245" y="195"/>
                      <a:pt x="241" y="198"/>
                      <a:pt x="237" y="200"/>
                    </a:cubicBezTo>
                    <a:cubicBezTo>
                      <a:pt x="233" y="202"/>
                      <a:pt x="228" y="203"/>
                      <a:pt x="223" y="203"/>
                    </a:cubicBezTo>
                    <a:cubicBezTo>
                      <a:pt x="221" y="203"/>
                      <a:pt x="219" y="203"/>
                      <a:pt x="217" y="202"/>
                    </a:cubicBezTo>
                    <a:cubicBezTo>
                      <a:pt x="215" y="202"/>
                      <a:pt x="213" y="201"/>
                      <a:pt x="211" y="200"/>
                    </a:cubicBezTo>
                    <a:cubicBezTo>
                      <a:pt x="210" y="200"/>
                      <a:pt x="208" y="198"/>
                      <a:pt x="206" y="197"/>
                    </a:cubicBezTo>
                    <a:cubicBezTo>
                      <a:pt x="205" y="195"/>
                      <a:pt x="203" y="194"/>
                      <a:pt x="201" y="192"/>
                    </a:cubicBezTo>
                    <a:cubicBezTo>
                      <a:pt x="201" y="237"/>
                      <a:pt x="201" y="237"/>
                      <a:pt x="201" y="237"/>
                    </a:cubicBezTo>
                    <a:cubicBezTo>
                      <a:pt x="182" y="237"/>
                      <a:pt x="182" y="237"/>
                      <a:pt x="182" y="237"/>
                    </a:cubicBezTo>
                    <a:cubicBezTo>
                      <a:pt x="182" y="129"/>
                      <a:pt x="182" y="129"/>
                      <a:pt x="182" y="129"/>
                    </a:cubicBezTo>
                    <a:cubicBezTo>
                      <a:pt x="201" y="129"/>
                      <a:pt x="201" y="129"/>
                      <a:pt x="201" y="129"/>
                    </a:cubicBezTo>
                    <a:cubicBezTo>
                      <a:pt x="201" y="140"/>
                      <a:pt x="201" y="140"/>
                      <a:pt x="201" y="140"/>
                    </a:cubicBezTo>
                    <a:cubicBezTo>
                      <a:pt x="204" y="135"/>
                      <a:pt x="208" y="132"/>
                      <a:pt x="212" y="130"/>
                    </a:cubicBezTo>
                    <a:cubicBezTo>
                      <a:pt x="216" y="128"/>
                      <a:pt x="221" y="127"/>
                      <a:pt x="226" y="127"/>
                    </a:cubicBezTo>
                    <a:cubicBezTo>
                      <a:pt x="230" y="127"/>
                      <a:pt x="235" y="128"/>
                      <a:pt x="239" y="130"/>
                    </a:cubicBezTo>
                    <a:cubicBezTo>
                      <a:pt x="243" y="132"/>
                      <a:pt x="246" y="134"/>
                      <a:pt x="249" y="137"/>
                    </a:cubicBezTo>
                    <a:cubicBezTo>
                      <a:pt x="252" y="141"/>
                      <a:pt x="254" y="144"/>
                      <a:pt x="255" y="149"/>
                    </a:cubicBezTo>
                    <a:close/>
                    <a:moveTo>
                      <a:pt x="238" y="164"/>
                    </a:moveTo>
                    <a:cubicBezTo>
                      <a:pt x="238" y="156"/>
                      <a:pt x="236" y="150"/>
                      <a:pt x="233" y="146"/>
                    </a:cubicBezTo>
                    <a:cubicBezTo>
                      <a:pt x="230" y="141"/>
                      <a:pt x="225" y="139"/>
                      <a:pt x="220" y="139"/>
                    </a:cubicBezTo>
                    <a:cubicBezTo>
                      <a:pt x="214" y="139"/>
                      <a:pt x="209" y="141"/>
                      <a:pt x="206" y="146"/>
                    </a:cubicBezTo>
                    <a:cubicBezTo>
                      <a:pt x="202" y="151"/>
                      <a:pt x="201" y="157"/>
                      <a:pt x="201" y="166"/>
                    </a:cubicBezTo>
                    <a:cubicBezTo>
                      <a:pt x="201" y="174"/>
                      <a:pt x="202" y="180"/>
                      <a:pt x="206" y="185"/>
                    </a:cubicBezTo>
                    <a:cubicBezTo>
                      <a:pt x="209" y="189"/>
                      <a:pt x="214" y="192"/>
                      <a:pt x="220" y="192"/>
                    </a:cubicBezTo>
                    <a:cubicBezTo>
                      <a:pt x="223" y="192"/>
                      <a:pt x="226" y="191"/>
                      <a:pt x="228" y="189"/>
                    </a:cubicBezTo>
                    <a:cubicBezTo>
                      <a:pt x="230" y="187"/>
                      <a:pt x="232" y="185"/>
                      <a:pt x="234" y="182"/>
                    </a:cubicBezTo>
                    <a:cubicBezTo>
                      <a:pt x="235" y="180"/>
                      <a:pt x="236" y="177"/>
                      <a:pt x="237" y="173"/>
                    </a:cubicBezTo>
                    <a:cubicBezTo>
                      <a:pt x="237" y="170"/>
                      <a:pt x="238" y="167"/>
                      <a:pt x="238" y="164"/>
                    </a:cubicBezTo>
                    <a:close/>
                    <a:moveTo>
                      <a:pt x="170" y="170"/>
                    </a:moveTo>
                    <a:cubicBezTo>
                      <a:pt x="169" y="168"/>
                      <a:pt x="167" y="166"/>
                      <a:pt x="164" y="164"/>
                    </a:cubicBezTo>
                    <a:cubicBezTo>
                      <a:pt x="162" y="162"/>
                      <a:pt x="159" y="160"/>
                      <a:pt x="155" y="157"/>
                    </a:cubicBezTo>
                    <a:cubicBezTo>
                      <a:pt x="151" y="154"/>
                      <a:pt x="149" y="152"/>
                      <a:pt x="147" y="150"/>
                    </a:cubicBezTo>
                    <a:cubicBezTo>
                      <a:pt x="146" y="149"/>
                      <a:pt x="145" y="147"/>
                      <a:pt x="145" y="145"/>
                    </a:cubicBezTo>
                    <a:cubicBezTo>
                      <a:pt x="145" y="143"/>
                      <a:pt x="146" y="142"/>
                      <a:pt x="148" y="140"/>
                    </a:cubicBezTo>
                    <a:cubicBezTo>
                      <a:pt x="149" y="139"/>
                      <a:pt x="152" y="138"/>
                      <a:pt x="154" y="138"/>
                    </a:cubicBezTo>
                    <a:cubicBezTo>
                      <a:pt x="158" y="138"/>
                      <a:pt x="162" y="140"/>
                      <a:pt x="166" y="142"/>
                    </a:cubicBezTo>
                    <a:cubicBezTo>
                      <a:pt x="172" y="133"/>
                      <a:pt x="172" y="133"/>
                      <a:pt x="172" y="133"/>
                    </a:cubicBezTo>
                    <a:cubicBezTo>
                      <a:pt x="169" y="131"/>
                      <a:pt x="166" y="130"/>
                      <a:pt x="162" y="129"/>
                    </a:cubicBezTo>
                    <a:cubicBezTo>
                      <a:pt x="159" y="128"/>
                      <a:pt x="155" y="127"/>
                      <a:pt x="151" y="127"/>
                    </a:cubicBezTo>
                    <a:cubicBezTo>
                      <a:pt x="148" y="127"/>
                      <a:pt x="144" y="128"/>
                      <a:pt x="141" y="129"/>
                    </a:cubicBezTo>
                    <a:cubicBezTo>
                      <a:pt x="138" y="130"/>
                      <a:pt x="136" y="131"/>
                      <a:pt x="134" y="133"/>
                    </a:cubicBezTo>
                    <a:cubicBezTo>
                      <a:pt x="131" y="135"/>
                      <a:pt x="130" y="137"/>
                      <a:pt x="129" y="139"/>
                    </a:cubicBezTo>
                    <a:cubicBezTo>
                      <a:pt x="127" y="142"/>
                      <a:pt x="127" y="144"/>
                      <a:pt x="127" y="147"/>
                    </a:cubicBezTo>
                    <a:cubicBezTo>
                      <a:pt x="127" y="150"/>
                      <a:pt x="127" y="152"/>
                      <a:pt x="128" y="154"/>
                    </a:cubicBezTo>
                    <a:cubicBezTo>
                      <a:pt x="129" y="156"/>
                      <a:pt x="130" y="158"/>
                      <a:pt x="132" y="160"/>
                    </a:cubicBezTo>
                    <a:cubicBezTo>
                      <a:pt x="133" y="161"/>
                      <a:pt x="135" y="163"/>
                      <a:pt x="137" y="164"/>
                    </a:cubicBezTo>
                    <a:cubicBezTo>
                      <a:pt x="138" y="166"/>
                      <a:pt x="140" y="167"/>
                      <a:pt x="142" y="168"/>
                    </a:cubicBezTo>
                    <a:cubicBezTo>
                      <a:pt x="145" y="170"/>
                      <a:pt x="147" y="172"/>
                      <a:pt x="148" y="173"/>
                    </a:cubicBezTo>
                    <a:cubicBezTo>
                      <a:pt x="150" y="174"/>
                      <a:pt x="151" y="176"/>
                      <a:pt x="152" y="177"/>
                    </a:cubicBezTo>
                    <a:cubicBezTo>
                      <a:pt x="153" y="178"/>
                      <a:pt x="154" y="179"/>
                      <a:pt x="154" y="180"/>
                    </a:cubicBezTo>
                    <a:cubicBezTo>
                      <a:pt x="154" y="181"/>
                      <a:pt x="154" y="182"/>
                      <a:pt x="154" y="183"/>
                    </a:cubicBezTo>
                    <a:cubicBezTo>
                      <a:pt x="154" y="186"/>
                      <a:pt x="154" y="188"/>
                      <a:pt x="152" y="189"/>
                    </a:cubicBezTo>
                    <a:cubicBezTo>
                      <a:pt x="150" y="191"/>
                      <a:pt x="147" y="192"/>
                      <a:pt x="144" y="192"/>
                    </a:cubicBezTo>
                    <a:cubicBezTo>
                      <a:pt x="142" y="192"/>
                      <a:pt x="139" y="191"/>
                      <a:pt x="137" y="190"/>
                    </a:cubicBezTo>
                    <a:cubicBezTo>
                      <a:pt x="134" y="189"/>
                      <a:pt x="132" y="187"/>
                      <a:pt x="129" y="185"/>
                    </a:cubicBezTo>
                    <a:cubicBezTo>
                      <a:pt x="123" y="195"/>
                      <a:pt x="123" y="195"/>
                      <a:pt x="123" y="195"/>
                    </a:cubicBezTo>
                    <a:cubicBezTo>
                      <a:pt x="126" y="198"/>
                      <a:pt x="130" y="200"/>
                      <a:pt x="134" y="201"/>
                    </a:cubicBezTo>
                    <a:cubicBezTo>
                      <a:pt x="138" y="202"/>
                      <a:pt x="142" y="203"/>
                      <a:pt x="147" y="203"/>
                    </a:cubicBezTo>
                    <a:cubicBezTo>
                      <a:pt x="150" y="203"/>
                      <a:pt x="154" y="202"/>
                      <a:pt x="157" y="201"/>
                    </a:cubicBezTo>
                    <a:cubicBezTo>
                      <a:pt x="161" y="200"/>
                      <a:pt x="164" y="199"/>
                      <a:pt x="166" y="197"/>
                    </a:cubicBezTo>
                    <a:cubicBezTo>
                      <a:pt x="168" y="195"/>
                      <a:pt x="170" y="193"/>
                      <a:pt x="172" y="190"/>
                    </a:cubicBezTo>
                    <a:cubicBezTo>
                      <a:pt x="173" y="187"/>
                      <a:pt x="174" y="184"/>
                      <a:pt x="174" y="181"/>
                    </a:cubicBezTo>
                    <a:cubicBezTo>
                      <a:pt x="174" y="179"/>
                      <a:pt x="173" y="177"/>
                      <a:pt x="173" y="175"/>
                    </a:cubicBezTo>
                    <a:cubicBezTo>
                      <a:pt x="172" y="173"/>
                      <a:pt x="171" y="172"/>
                      <a:pt x="170" y="170"/>
                    </a:cubicBezTo>
                    <a:close/>
                    <a:moveTo>
                      <a:pt x="543" y="118"/>
                    </a:moveTo>
                    <a:cubicBezTo>
                      <a:pt x="543" y="114"/>
                      <a:pt x="546" y="111"/>
                      <a:pt x="549" y="111"/>
                    </a:cubicBezTo>
                    <a:cubicBezTo>
                      <a:pt x="549" y="111"/>
                      <a:pt x="549" y="111"/>
                      <a:pt x="549" y="111"/>
                    </a:cubicBezTo>
                    <a:cubicBezTo>
                      <a:pt x="553" y="111"/>
                      <a:pt x="556" y="114"/>
                      <a:pt x="556" y="118"/>
                    </a:cubicBezTo>
                    <a:cubicBezTo>
                      <a:pt x="556" y="121"/>
                      <a:pt x="553" y="124"/>
                      <a:pt x="549" y="124"/>
                    </a:cubicBezTo>
                    <a:cubicBezTo>
                      <a:pt x="546" y="124"/>
                      <a:pt x="543" y="121"/>
                      <a:pt x="543" y="118"/>
                    </a:cubicBezTo>
                    <a:close/>
                    <a:moveTo>
                      <a:pt x="544" y="118"/>
                    </a:moveTo>
                    <a:cubicBezTo>
                      <a:pt x="544" y="121"/>
                      <a:pt x="547" y="123"/>
                      <a:pt x="549" y="123"/>
                    </a:cubicBezTo>
                    <a:cubicBezTo>
                      <a:pt x="552" y="123"/>
                      <a:pt x="555" y="121"/>
                      <a:pt x="555" y="118"/>
                    </a:cubicBezTo>
                    <a:cubicBezTo>
                      <a:pt x="555" y="114"/>
                      <a:pt x="552" y="112"/>
                      <a:pt x="549" y="112"/>
                    </a:cubicBezTo>
                    <a:cubicBezTo>
                      <a:pt x="549" y="112"/>
                      <a:pt x="549" y="112"/>
                      <a:pt x="549" y="112"/>
                    </a:cubicBezTo>
                    <a:cubicBezTo>
                      <a:pt x="547" y="112"/>
                      <a:pt x="544" y="114"/>
                      <a:pt x="544" y="118"/>
                    </a:cubicBezTo>
                    <a:close/>
                    <a:moveTo>
                      <a:pt x="544" y="143"/>
                    </a:moveTo>
                    <a:cubicBezTo>
                      <a:pt x="589" y="164"/>
                      <a:pt x="589" y="164"/>
                      <a:pt x="589" y="164"/>
                    </a:cubicBezTo>
                    <a:cubicBezTo>
                      <a:pt x="544" y="187"/>
                      <a:pt x="544" y="187"/>
                      <a:pt x="544" y="187"/>
                    </a:cubicBezTo>
                    <a:cubicBezTo>
                      <a:pt x="544" y="199"/>
                      <a:pt x="544" y="199"/>
                      <a:pt x="544" y="199"/>
                    </a:cubicBezTo>
                    <a:cubicBezTo>
                      <a:pt x="602" y="171"/>
                      <a:pt x="602" y="171"/>
                      <a:pt x="602" y="171"/>
                    </a:cubicBezTo>
                    <a:cubicBezTo>
                      <a:pt x="602" y="159"/>
                      <a:pt x="602" y="159"/>
                      <a:pt x="602" y="159"/>
                    </a:cubicBezTo>
                    <a:cubicBezTo>
                      <a:pt x="544" y="130"/>
                      <a:pt x="544" y="130"/>
                      <a:pt x="544" y="130"/>
                    </a:cubicBezTo>
                    <a:lnTo>
                      <a:pt x="544" y="143"/>
                    </a:lnTo>
                    <a:close/>
                    <a:moveTo>
                      <a:pt x="548" y="121"/>
                    </a:moveTo>
                    <a:cubicBezTo>
                      <a:pt x="547" y="121"/>
                      <a:pt x="547" y="121"/>
                      <a:pt x="547" y="121"/>
                    </a:cubicBezTo>
                    <a:cubicBezTo>
                      <a:pt x="547" y="114"/>
                      <a:pt x="547" y="114"/>
                      <a:pt x="547" y="114"/>
                    </a:cubicBezTo>
                    <a:cubicBezTo>
                      <a:pt x="548" y="114"/>
                      <a:pt x="548" y="114"/>
                      <a:pt x="549" y="114"/>
                    </a:cubicBezTo>
                    <a:cubicBezTo>
                      <a:pt x="550" y="114"/>
                      <a:pt x="551" y="114"/>
                      <a:pt x="551" y="114"/>
                    </a:cubicBezTo>
                    <a:cubicBezTo>
                      <a:pt x="552" y="115"/>
                      <a:pt x="552" y="115"/>
                      <a:pt x="552" y="116"/>
                    </a:cubicBezTo>
                    <a:cubicBezTo>
                      <a:pt x="552" y="117"/>
                      <a:pt x="551" y="117"/>
                      <a:pt x="551" y="118"/>
                    </a:cubicBezTo>
                    <a:cubicBezTo>
                      <a:pt x="551" y="118"/>
                      <a:pt x="551" y="118"/>
                      <a:pt x="551" y="118"/>
                    </a:cubicBezTo>
                    <a:cubicBezTo>
                      <a:pt x="551" y="118"/>
                      <a:pt x="552" y="118"/>
                      <a:pt x="552" y="119"/>
                    </a:cubicBezTo>
                    <a:cubicBezTo>
                      <a:pt x="552" y="121"/>
                      <a:pt x="552" y="121"/>
                      <a:pt x="552" y="121"/>
                    </a:cubicBezTo>
                    <a:cubicBezTo>
                      <a:pt x="551" y="121"/>
                      <a:pt x="551" y="121"/>
                      <a:pt x="551" y="121"/>
                    </a:cubicBezTo>
                    <a:cubicBezTo>
                      <a:pt x="551" y="121"/>
                      <a:pt x="551" y="120"/>
                      <a:pt x="551" y="119"/>
                    </a:cubicBezTo>
                    <a:cubicBezTo>
                      <a:pt x="550" y="119"/>
                      <a:pt x="550" y="118"/>
                      <a:pt x="549" y="118"/>
                    </a:cubicBezTo>
                    <a:cubicBezTo>
                      <a:pt x="548" y="118"/>
                      <a:pt x="548" y="118"/>
                      <a:pt x="548" y="118"/>
                    </a:cubicBezTo>
                    <a:lnTo>
                      <a:pt x="548" y="121"/>
                    </a:lnTo>
                    <a:close/>
                    <a:moveTo>
                      <a:pt x="548" y="117"/>
                    </a:moveTo>
                    <a:cubicBezTo>
                      <a:pt x="549" y="117"/>
                      <a:pt x="549" y="117"/>
                      <a:pt x="549" y="117"/>
                    </a:cubicBezTo>
                    <a:cubicBezTo>
                      <a:pt x="550" y="117"/>
                      <a:pt x="551" y="117"/>
                      <a:pt x="551" y="116"/>
                    </a:cubicBezTo>
                    <a:cubicBezTo>
                      <a:pt x="551" y="115"/>
                      <a:pt x="550" y="115"/>
                      <a:pt x="549" y="115"/>
                    </a:cubicBezTo>
                    <a:cubicBezTo>
                      <a:pt x="549" y="115"/>
                      <a:pt x="548" y="115"/>
                      <a:pt x="548" y="115"/>
                    </a:cubicBezTo>
                    <a:lnTo>
                      <a:pt x="548" y="117"/>
                    </a:lnTo>
                    <a:close/>
                    <a:moveTo>
                      <a:pt x="371" y="411"/>
                    </a:moveTo>
                    <a:cubicBezTo>
                      <a:pt x="112" y="411"/>
                      <a:pt x="112" y="411"/>
                      <a:pt x="112" y="411"/>
                    </a:cubicBezTo>
                    <a:cubicBezTo>
                      <a:pt x="103" y="411"/>
                      <a:pt x="96" y="418"/>
                      <a:pt x="96" y="427"/>
                    </a:cubicBezTo>
                    <a:cubicBezTo>
                      <a:pt x="96" y="436"/>
                      <a:pt x="103" y="443"/>
                      <a:pt x="112" y="443"/>
                    </a:cubicBezTo>
                    <a:cubicBezTo>
                      <a:pt x="371" y="443"/>
                      <a:pt x="371" y="443"/>
                      <a:pt x="371" y="443"/>
                    </a:cubicBezTo>
                    <a:cubicBezTo>
                      <a:pt x="380" y="443"/>
                      <a:pt x="387" y="436"/>
                      <a:pt x="387" y="427"/>
                    </a:cubicBezTo>
                    <a:cubicBezTo>
                      <a:pt x="387" y="418"/>
                      <a:pt x="380" y="411"/>
                      <a:pt x="371" y="411"/>
                    </a:cubicBezTo>
                    <a:close/>
                    <a:moveTo>
                      <a:pt x="724" y="63"/>
                    </a:moveTo>
                    <a:cubicBezTo>
                      <a:pt x="724" y="497"/>
                      <a:pt x="724" y="497"/>
                      <a:pt x="724" y="497"/>
                    </a:cubicBezTo>
                    <a:cubicBezTo>
                      <a:pt x="724" y="532"/>
                      <a:pt x="695" y="561"/>
                      <a:pt x="660" y="561"/>
                    </a:cubicBezTo>
                    <a:cubicBezTo>
                      <a:pt x="64" y="561"/>
                      <a:pt x="64" y="561"/>
                      <a:pt x="64" y="561"/>
                    </a:cubicBezTo>
                    <a:cubicBezTo>
                      <a:pt x="29" y="561"/>
                      <a:pt x="0" y="532"/>
                      <a:pt x="0" y="497"/>
                    </a:cubicBezTo>
                    <a:cubicBezTo>
                      <a:pt x="0" y="63"/>
                      <a:pt x="0" y="63"/>
                      <a:pt x="0" y="63"/>
                    </a:cubicBezTo>
                    <a:cubicBezTo>
                      <a:pt x="0" y="28"/>
                      <a:pt x="29" y="0"/>
                      <a:pt x="64" y="0"/>
                    </a:cubicBezTo>
                    <a:cubicBezTo>
                      <a:pt x="660" y="0"/>
                      <a:pt x="660" y="0"/>
                      <a:pt x="660" y="0"/>
                    </a:cubicBezTo>
                    <a:cubicBezTo>
                      <a:pt x="695" y="0"/>
                      <a:pt x="724" y="28"/>
                      <a:pt x="724" y="63"/>
                    </a:cubicBezTo>
                    <a:close/>
                    <a:moveTo>
                      <a:pt x="32" y="63"/>
                    </a:moveTo>
                    <a:cubicBezTo>
                      <a:pt x="32" y="284"/>
                      <a:pt x="32" y="284"/>
                      <a:pt x="32" y="284"/>
                    </a:cubicBezTo>
                    <a:cubicBezTo>
                      <a:pt x="692" y="284"/>
                      <a:pt x="692" y="284"/>
                      <a:pt x="692" y="284"/>
                    </a:cubicBezTo>
                    <a:cubicBezTo>
                      <a:pt x="692" y="63"/>
                      <a:pt x="692" y="63"/>
                      <a:pt x="692" y="63"/>
                    </a:cubicBezTo>
                    <a:cubicBezTo>
                      <a:pt x="692" y="46"/>
                      <a:pt x="678" y="32"/>
                      <a:pt x="660" y="32"/>
                    </a:cubicBezTo>
                    <a:cubicBezTo>
                      <a:pt x="64" y="32"/>
                      <a:pt x="64" y="32"/>
                      <a:pt x="64" y="32"/>
                    </a:cubicBezTo>
                    <a:cubicBezTo>
                      <a:pt x="46" y="32"/>
                      <a:pt x="32" y="46"/>
                      <a:pt x="32" y="63"/>
                    </a:cubicBezTo>
                    <a:close/>
                    <a:moveTo>
                      <a:pt x="692" y="497"/>
                    </a:moveTo>
                    <a:cubicBezTo>
                      <a:pt x="692" y="316"/>
                      <a:pt x="692" y="316"/>
                      <a:pt x="692" y="316"/>
                    </a:cubicBezTo>
                    <a:cubicBezTo>
                      <a:pt x="32" y="316"/>
                      <a:pt x="32" y="316"/>
                      <a:pt x="32" y="316"/>
                    </a:cubicBezTo>
                    <a:cubicBezTo>
                      <a:pt x="32" y="497"/>
                      <a:pt x="32" y="497"/>
                      <a:pt x="32" y="497"/>
                    </a:cubicBezTo>
                    <a:cubicBezTo>
                      <a:pt x="32" y="515"/>
                      <a:pt x="46" y="529"/>
                      <a:pt x="64" y="529"/>
                    </a:cubicBezTo>
                    <a:cubicBezTo>
                      <a:pt x="660" y="529"/>
                      <a:pt x="660" y="529"/>
                      <a:pt x="660" y="529"/>
                    </a:cubicBezTo>
                    <a:cubicBezTo>
                      <a:pt x="678" y="529"/>
                      <a:pt x="692" y="515"/>
                      <a:pt x="692" y="497"/>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100">
                  <a:solidFill>
                    <a:srgbClr val="000000"/>
                  </a:solidFill>
                </a:endParaRPr>
              </a:p>
            </p:txBody>
          </p:sp>
          <p:sp>
            <p:nvSpPr>
              <p:cNvPr id="31" name="Freeform 220">
                <a:extLst>
                  <a:ext uri="{FF2B5EF4-FFF2-40B4-BE49-F238E27FC236}">
                    <a16:creationId xmlns:a16="http://schemas.microsoft.com/office/drawing/2014/main" id="{F1F7D291-30D0-4149-A638-27612D76FAC8}"/>
                  </a:ext>
                </a:extLst>
              </p:cNvPr>
              <p:cNvSpPr>
                <a:spLocks noEditPoints="1"/>
              </p:cNvSpPr>
              <p:nvPr/>
            </p:nvSpPr>
            <p:spPr bwMode="auto">
              <a:xfrm>
                <a:off x="1668159" y="2125902"/>
                <a:ext cx="366829" cy="284239"/>
              </a:xfrm>
              <a:custGeom>
                <a:avLst/>
                <a:gdLst>
                  <a:gd name="T0" fmla="*/ 347 w 724"/>
                  <a:gd name="T1" fmla="*/ 201 h 561"/>
                  <a:gd name="T2" fmla="*/ 308 w 724"/>
                  <a:gd name="T3" fmla="*/ 200 h 561"/>
                  <a:gd name="T4" fmla="*/ 298 w 724"/>
                  <a:gd name="T5" fmla="*/ 177 h 561"/>
                  <a:gd name="T6" fmla="*/ 317 w 724"/>
                  <a:gd name="T7" fmla="*/ 170 h 561"/>
                  <a:gd name="T8" fmla="*/ 345 w 724"/>
                  <a:gd name="T9" fmla="*/ 181 h 561"/>
                  <a:gd name="T10" fmla="*/ 266 w 724"/>
                  <a:gd name="T11" fmla="*/ 201 h 561"/>
                  <a:gd name="T12" fmla="*/ 266 w 724"/>
                  <a:gd name="T13" fmla="*/ 201 h 561"/>
                  <a:gd name="T14" fmla="*/ 481 w 724"/>
                  <a:gd name="T15" fmla="*/ 157 h 561"/>
                  <a:gd name="T16" fmla="*/ 481 w 724"/>
                  <a:gd name="T17" fmla="*/ 201 h 561"/>
                  <a:gd name="T18" fmla="*/ 498 w 724"/>
                  <a:gd name="T19" fmla="*/ 160 h 561"/>
                  <a:gd name="T20" fmla="*/ 446 w 724"/>
                  <a:gd name="T21" fmla="*/ 141 h 561"/>
                  <a:gd name="T22" fmla="*/ 399 w 724"/>
                  <a:gd name="T23" fmla="*/ 139 h 561"/>
                  <a:gd name="T24" fmla="*/ 399 w 724"/>
                  <a:gd name="T25" fmla="*/ 201 h 561"/>
                  <a:gd name="T26" fmla="*/ 406 w 724"/>
                  <a:gd name="T27" fmla="*/ 143 h 561"/>
                  <a:gd name="T28" fmla="*/ 429 w 724"/>
                  <a:gd name="T29" fmla="*/ 160 h 561"/>
                  <a:gd name="T30" fmla="*/ 448 w 724"/>
                  <a:gd name="T31" fmla="*/ 153 h 561"/>
                  <a:gd name="T32" fmla="*/ 255 w 724"/>
                  <a:gd name="T33" fmla="*/ 179 h 561"/>
                  <a:gd name="T34" fmla="*/ 217 w 724"/>
                  <a:gd name="T35" fmla="*/ 202 h 561"/>
                  <a:gd name="T36" fmla="*/ 201 w 724"/>
                  <a:gd name="T37" fmla="*/ 237 h 561"/>
                  <a:gd name="T38" fmla="*/ 201 w 724"/>
                  <a:gd name="T39" fmla="*/ 140 h 561"/>
                  <a:gd name="T40" fmla="*/ 249 w 724"/>
                  <a:gd name="T41" fmla="*/ 137 h 561"/>
                  <a:gd name="T42" fmla="*/ 220 w 724"/>
                  <a:gd name="T43" fmla="*/ 139 h 561"/>
                  <a:gd name="T44" fmla="*/ 220 w 724"/>
                  <a:gd name="T45" fmla="*/ 192 h 561"/>
                  <a:gd name="T46" fmla="*/ 238 w 724"/>
                  <a:gd name="T47" fmla="*/ 164 h 561"/>
                  <a:gd name="T48" fmla="*/ 147 w 724"/>
                  <a:gd name="T49" fmla="*/ 150 h 561"/>
                  <a:gd name="T50" fmla="*/ 166 w 724"/>
                  <a:gd name="T51" fmla="*/ 142 h 561"/>
                  <a:gd name="T52" fmla="*/ 141 w 724"/>
                  <a:gd name="T53" fmla="*/ 129 h 561"/>
                  <a:gd name="T54" fmla="*/ 128 w 724"/>
                  <a:gd name="T55" fmla="*/ 154 h 561"/>
                  <a:gd name="T56" fmla="*/ 148 w 724"/>
                  <a:gd name="T57" fmla="*/ 173 h 561"/>
                  <a:gd name="T58" fmla="*/ 152 w 724"/>
                  <a:gd name="T59" fmla="*/ 189 h 561"/>
                  <a:gd name="T60" fmla="*/ 123 w 724"/>
                  <a:gd name="T61" fmla="*/ 195 h 561"/>
                  <a:gd name="T62" fmla="*/ 166 w 724"/>
                  <a:gd name="T63" fmla="*/ 197 h 561"/>
                  <a:gd name="T64" fmla="*/ 170 w 724"/>
                  <a:gd name="T65" fmla="*/ 170 h 561"/>
                  <a:gd name="T66" fmla="*/ 556 w 724"/>
                  <a:gd name="T67" fmla="*/ 118 h 561"/>
                  <a:gd name="T68" fmla="*/ 549 w 724"/>
                  <a:gd name="T69" fmla="*/ 123 h 561"/>
                  <a:gd name="T70" fmla="*/ 544 w 724"/>
                  <a:gd name="T71" fmla="*/ 118 h 561"/>
                  <a:gd name="T72" fmla="*/ 544 w 724"/>
                  <a:gd name="T73" fmla="*/ 199 h 561"/>
                  <a:gd name="T74" fmla="*/ 544 w 724"/>
                  <a:gd name="T75" fmla="*/ 143 h 561"/>
                  <a:gd name="T76" fmla="*/ 549 w 724"/>
                  <a:gd name="T77" fmla="*/ 114 h 561"/>
                  <a:gd name="T78" fmla="*/ 551 w 724"/>
                  <a:gd name="T79" fmla="*/ 118 h 561"/>
                  <a:gd name="T80" fmla="*/ 551 w 724"/>
                  <a:gd name="T81" fmla="*/ 119 h 561"/>
                  <a:gd name="T82" fmla="*/ 548 w 724"/>
                  <a:gd name="T83" fmla="*/ 117 h 561"/>
                  <a:gd name="T84" fmla="*/ 548 w 724"/>
                  <a:gd name="T85" fmla="*/ 115 h 561"/>
                  <a:gd name="T86" fmla="*/ 96 w 724"/>
                  <a:gd name="T87" fmla="*/ 427 h 561"/>
                  <a:gd name="T88" fmla="*/ 371 w 724"/>
                  <a:gd name="T89" fmla="*/ 411 h 561"/>
                  <a:gd name="T90" fmla="*/ 64 w 724"/>
                  <a:gd name="T91" fmla="*/ 561 h 561"/>
                  <a:gd name="T92" fmla="*/ 660 w 724"/>
                  <a:gd name="T93" fmla="*/ 0 h 561"/>
                  <a:gd name="T94" fmla="*/ 692 w 724"/>
                  <a:gd name="T95" fmla="*/ 284 h 561"/>
                  <a:gd name="T96" fmla="*/ 32 w 724"/>
                  <a:gd name="T97" fmla="*/ 63 h 561"/>
                  <a:gd name="T98" fmla="*/ 32 w 724"/>
                  <a:gd name="T99" fmla="*/ 497 h 5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24" h="561">
                    <a:moveTo>
                      <a:pt x="347" y="129"/>
                    </a:moveTo>
                    <a:cubicBezTo>
                      <a:pt x="366" y="129"/>
                      <a:pt x="366" y="129"/>
                      <a:pt x="366" y="129"/>
                    </a:cubicBezTo>
                    <a:cubicBezTo>
                      <a:pt x="366" y="201"/>
                      <a:pt x="366" y="201"/>
                      <a:pt x="366" y="201"/>
                    </a:cubicBezTo>
                    <a:cubicBezTo>
                      <a:pt x="347" y="201"/>
                      <a:pt x="347" y="201"/>
                      <a:pt x="347" y="201"/>
                    </a:cubicBezTo>
                    <a:cubicBezTo>
                      <a:pt x="347" y="192"/>
                      <a:pt x="347" y="192"/>
                      <a:pt x="347" y="192"/>
                    </a:cubicBezTo>
                    <a:cubicBezTo>
                      <a:pt x="344" y="196"/>
                      <a:pt x="340" y="199"/>
                      <a:pt x="336" y="200"/>
                    </a:cubicBezTo>
                    <a:cubicBezTo>
                      <a:pt x="332" y="202"/>
                      <a:pt x="328" y="203"/>
                      <a:pt x="323" y="203"/>
                    </a:cubicBezTo>
                    <a:cubicBezTo>
                      <a:pt x="317" y="203"/>
                      <a:pt x="312" y="202"/>
                      <a:pt x="308" y="200"/>
                    </a:cubicBezTo>
                    <a:cubicBezTo>
                      <a:pt x="304" y="197"/>
                      <a:pt x="301" y="194"/>
                      <a:pt x="300" y="190"/>
                    </a:cubicBezTo>
                    <a:cubicBezTo>
                      <a:pt x="299" y="188"/>
                      <a:pt x="299" y="187"/>
                      <a:pt x="299" y="186"/>
                    </a:cubicBezTo>
                    <a:cubicBezTo>
                      <a:pt x="298" y="185"/>
                      <a:pt x="298" y="184"/>
                      <a:pt x="298" y="182"/>
                    </a:cubicBezTo>
                    <a:cubicBezTo>
                      <a:pt x="298" y="181"/>
                      <a:pt x="298" y="179"/>
                      <a:pt x="298" y="177"/>
                    </a:cubicBezTo>
                    <a:cubicBezTo>
                      <a:pt x="298" y="175"/>
                      <a:pt x="297" y="173"/>
                      <a:pt x="297" y="170"/>
                    </a:cubicBezTo>
                    <a:cubicBezTo>
                      <a:pt x="297" y="129"/>
                      <a:pt x="297" y="129"/>
                      <a:pt x="297" y="129"/>
                    </a:cubicBezTo>
                    <a:cubicBezTo>
                      <a:pt x="317" y="129"/>
                      <a:pt x="317" y="129"/>
                      <a:pt x="317" y="129"/>
                    </a:cubicBezTo>
                    <a:cubicBezTo>
                      <a:pt x="317" y="170"/>
                      <a:pt x="317" y="170"/>
                      <a:pt x="317" y="170"/>
                    </a:cubicBezTo>
                    <a:cubicBezTo>
                      <a:pt x="317" y="174"/>
                      <a:pt x="317" y="177"/>
                      <a:pt x="317" y="179"/>
                    </a:cubicBezTo>
                    <a:cubicBezTo>
                      <a:pt x="317" y="181"/>
                      <a:pt x="318" y="182"/>
                      <a:pt x="319" y="184"/>
                    </a:cubicBezTo>
                    <a:cubicBezTo>
                      <a:pt x="321" y="188"/>
                      <a:pt x="325" y="190"/>
                      <a:pt x="331" y="190"/>
                    </a:cubicBezTo>
                    <a:cubicBezTo>
                      <a:pt x="338" y="190"/>
                      <a:pt x="343" y="187"/>
                      <a:pt x="345" y="181"/>
                    </a:cubicBezTo>
                    <a:cubicBezTo>
                      <a:pt x="346" y="179"/>
                      <a:pt x="347" y="178"/>
                      <a:pt x="347" y="176"/>
                    </a:cubicBezTo>
                    <a:cubicBezTo>
                      <a:pt x="347" y="174"/>
                      <a:pt x="347" y="171"/>
                      <a:pt x="347" y="168"/>
                    </a:cubicBezTo>
                    <a:lnTo>
                      <a:pt x="347" y="129"/>
                    </a:lnTo>
                    <a:close/>
                    <a:moveTo>
                      <a:pt x="266" y="201"/>
                    </a:moveTo>
                    <a:cubicBezTo>
                      <a:pt x="285" y="201"/>
                      <a:pt x="285" y="201"/>
                      <a:pt x="285" y="201"/>
                    </a:cubicBezTo>
                    <a:cubicBezTo>
                      <a:pt x="285" y="95"/>
                      <a:pt x="285" y="95"/>
                      <a:pt x="285" y="95"/>
                    </a:cubicBezTo>
                    <a:cubicBezTo>
                      <a:pt x="266" y="95"/>
                      <a:pt x="266" y="95"/>
                      <a:pt x="266" y="95"/>
                    </a:cubicBezTo>
                    <a:lnTo>
                      <a:pt x="266" y="201"/>
                    </a:lnTo>
                    <a:close/>
                    <a:moveTo>
                      <a:pt x="523" y="134"/>
                    </a:moveTo>
                    <a:cubicBezTo>
                      <a:pt x="508" y="128"/>
                      <a:pt x="508" y="128"/>
                      <a:pt x="508" y="128"/>
                    </a:cubicBezTo>
                    <a:cubicBezTo>
                      <a:pt x="483" y="157"/>
                      <a:pt x="483" y="157"/>
                      <a:pt x="483" y="157"/>
                    </a:cubicBezTo>
                    <a:cubicBezTo>
                      <a:pt x="481" y="157"/>
                      <a:pt x="481" y="157"/>
                      <a:pt x="481" y="157"/>
                    </a:cubicBezTo>
                    <a:cubicBezTo>
                      <a:pt x="481" y="95"/>
                      <a:pt x="481" y="95"/>
                      <a:pt x="481" y="95"/>
                    </a:cubicBezTo>
                    <a:cubicBezTo>
                      <a:pt x="462" y="95"/>
                      <a:pt x="462" y="95"/>
                      <a:pt x="462" y="95"/>
                    </a:cubicBezTo>
                    <a:cubicBezTo>
                      <a:pt x="462" y="201"/>
                      <a:pt x="462" y="201"/>
                      <a:pt x="462" y="201"/>
                    </a:cubicBezTo>
                    <a:cubicBezTo>
                      <a:pt x="481" y="201"/>
                      <a:pt x="481" y="201"/>
                      <a:pt x="481" y="201"/>
                    </a:cubicBezTo>
                    <a:cubicBezTo>
                      <a:pt x="481" y="163"/>
                      <a:pt x="481" y="163"/>
                      <a:pt x="481" y="163"/>
                    </a:cubicBezTo>
                    <a:cubicBezTo>
                      <a:pt x="510" y="203"/>
                      <a:pt x="510" y="203"/>
                      <a:pt x="510" y="203"/>
                    </a:cubicBezTo>
                    <a:cubicBezTo>
                      <a:pt x="527" y="196"/>
                      <a:pt x="527" y="196"/>
                      <a:pt x="527" y="196"/>
                    </a:cubicBezTo>
                    <a:cubicBezTo>
                      <a:pt x="498" y="160"/>
                      <a:pt x="498" y="160"/>
                      <a:pt x="498" y="160"/>
                    </a:cubicBezTo>
                    <a:lnTo>
                      <a:pt x="523" y="134"/>
                    </a:lnTo>
                    <a:close/>
                    <a:moveTo>
                      <a:pt x="448" y="148"/>
                    </a:moveTo>
                    <a:cubicBezTo>
                      <a:pt x="448" y="146"/>
                      <a:pt x="448" y="145"/>
                      <a:pt x="447" y="144"/>
                    </a:cubicBezTo>
                    <a:cubicBezTo>
                      <a:pt x="447" y="143"/>
                      <a:pt x="447" y="142"/>
                      <a:pt x="446" y="141"/>
                    </a:cubicBezTo>
                    <a:cubicBezTo>
                      <a:pt x="445" y="137"/>
                      <a:pt x="442" y="133"/>
                      <a:pt x="438" y="131"/>
                    </a:cubicBezTo>
                    <a:cubicBezTo>
                      <a:pt x="434" y="128"/>
                      <a:pt x="429" y="127"/>
                      <a:pt x="423" y="127"/>
                    </a:cubicBezTo>
                    <a:cubicBezTo>
                      <a:pt x="418" y="127"/>
                      <a:pt x="414" y="128"/>
                      <a:pt x="410" y="130"/>
                    </a:cubicBezTo>
                    <a:cubicBezTo>
                      <a:pt x="406" y="132"/>
                      <a:pt x="402" y="135"/>
                      <a:pt x="399" y="139"/>
                    </a:cubicBezTo>
                    <a:cubicBezTo>
                      <a:pt x="399" y="129"/>
                      <a:pt x="399" y="129"/>
                      <a:pt x="399" y="129"/>
                    </a:cubicBezTo>
                    <a:cubicBezTo>
                      <a:pt x="379" y="129"/>
                      <a:pt x="379" y="129"/>
                      <a:pt x="379" y="129"/>
                    </a:cubicBezTo>
                    <a:cubicBezTo>
                      <a:pt x="379" y="201"/>
                      <a:pt x="379" y="201"/>
                      <a:pt x="379" y="201"/>
                    </a:cubicBezTo>
                    <a:cubicBezTo>
                      <a:pt x="399" y="201"/>
                      <a:pt x="399" y="201"/>
                      <a:pt x="399" y="201"/>
                    </a:cubicBezTo>
                    <a:cubicBezTo>
                      <a:pt x="399" y="162"/>
                      <a:pt x="399" y="162"/>
                      <a:pt x="399" y="162"/>
                    </a:cubicBezTo>
                    <a:cubicBezTo>
                      <a:pt x="399" y="159"/>
                      <a:pt x="399" y="156"/>
                      <a:pt x="399" y="154"/>
                    </a:cubicBezTo>
                    <a:cubicBezTo>
                      <a:pt x="399" y="153"/>
                      <a:pt x="400" y="151"/>
                      <a:pt x="400" y="149"/>
                    </a:cubicBezTo>
                    <a:cubicBezTo>
                      <a:pt x="402" y="146"/>
                      <a:pt x="404" y="144"/>
                      <a:pt x="406" y="143"/>
                    </a:cubicBezTo>
                    <a:cubicBezTo>
                      <a:pt x="409" y="141"/>
                      <a:pt x="412" y="140"/>
                      <a:pt x="415" y="140"/>
                    </a:cubicBezTo>
                    <a:cubicBezTo>
                      <a:pt x="421" y="140"/>
                      <a:pt x="425" y="142"/>
                      <a:pt x="427" y="146"/>
                    </a:cubicBezTo>
                    <a:cubicBezTo>
                      <a:pt x="428" y="148"/>
                      <a:pt x="429" y="150"/>
                      <a:pt x="429" y="152"/>
                    </a:cubicBezTo>
                    <a:cubicBezTo>
                      <a:pt x="429" y="153"/>
                      <a:pt x="429" y="156"/>
                      <a:pt x="429" y="160"/>
                    </a:cubicBezTo>
                    <a:cubicBezTo>
                      <a:pt x="429" y="201"/>
                      <a:pt x="429" y="201"/>
                      <a:pt x="429" y="201"/>
                    </a:cubicBezTo>
                    <a:cubicBezTo>
                      <a:pt x="448" y="201"/>
                      <a:pt x="448" y="201"/>
                      <a:pt x="448" y="201"/>
                    </a:cubicBezTo>
                    <a:cubicBezTo>
                      <a:pt x="448" y="160"/>
                      <a:pt x="448" y="160"/>
                      <a:pt x="448" y="160"/>
                    </a:cubicBezTo>
                    <a:cubicBezTo>
                      <a:pt x="448" y="157"/>
                      <a:pt x="448" y="155"/>
                      <a:pt x="448" y="153"/>
                    </a:cubicBezTo>
                    <a:cubicBezTo>
                      <a:pt x="448" y="151"/>
                      <a:pt x="448" y="149"/>
                      <a:pt x="448" y="148"/>
                    </a:cubicBezTo>
                    <a:close/>
                    <a:moveTo>
                      <a:pt x="255" y="149"/>
                    </a:moveTo>
                    <a:cubicBezTo>
                      <a:pt x="257" y="153"/>
                      <a:pt x="258" y="158"/>
                      <a:pt x="258" y="164"/>
                    </a:cubicBezTo>
                    <a:cubicBezTo>
                      <a:pt x="258" y="169"/>
                      <a:pt x="257" y="174"/>
                      <a:pt x="255" y="179"/>
                    </a:cubicBezTo>
                    <a:cubicBezTo>
                      <a:pt x="253" y="184"/>
                      <a:pt x="251" y="188"/>
                      <a:pt x="248" y="192"/>
                    </a:cubicBezTo>
                    <a:cubicBezTo>
                      <a:pt x="245" y="195"/>
                      <a:pt x="241" y="198"/>
                      <a:pt x="237" y="200"/>
                    </a:cubicBezTo>
                    <a:cubicBezTo>
                      <a:pt x="233" y="202"/>
                      <a:pt x="228" y="203"/>
                      <a:pt x="223" y="203"/>
                    </a:cubicBezTo>
                    <a:cubicBezTo>
                      <a:pt x="221" y="203"/>
                      <a:pt x="219" y="203"/>
                      <a:pt x="217" y="202"/>
                    </a:cubicBezTo>
                    <a:cubicBezTo>
                      <a:pt x="215" y="202"/>
                      <a:pt x="213" y="201"/>
                      <a:pt x="211" y="200"/>
                    </a:cubicBezTo>
                    <a:cubicBezTo>
                      <a:pt x="210" y="200"/>
                      <a:pt x="208" y="198"/>
                      <a:pt x="206" y="197"/>
                    </a:cubicBezTo>
                    <a:cubicBezTo>
                      <a:pt x="205" y="195"/>
                      <a:pt x="203" y="194"/>
                      <a:pt x="201" y="192"/>
                    </a:cubicBezTo>
                    <a:cubicBezTo>
                      <a:pt x="201" y="237"/>
                      <a:pt x="201" y="237"/>
                      <a:pt x="201" y="237"/>
                    </a:cubicBezTo>
                    <a:cubicBezTo>
                      <a:pt x="182" y="237"/>
                      <a:pt x="182" y="237"/>
                      <a:pt x="182" y="237"/>
                    </a:cubicBezTo>
                    <a:cubicBezTo>
                      <a:pt x="182" y="129"/>
                      <a:pt x="182" y="129"/>
                      <a:pt x="182" y="129"/>
                    </a:cubicBezTo>
                    <a:cubicBezTo>
                      <a:pt x="201" y="129"/>
                      <a:pt x="201" y="129"/>
                      <a:pt x="201" y="129"/>
                    </a:cubicBezTo>
                    <a:cubicBezTo>
                      <a:pt x="201" y="140"/>
                      <a:pt x="201" y="140"/>
                      <a:pt x="201" y="140"/>
                    </a:cubicBezTo>
                    <a:cubicBezTo>
                      <a:pt x="204" y="135"/>
                      <a:pt x="208" y="132"/>
                      <a:pt x="212" y="130"/>
                    </a:cubicBezTo>
                    <a:cubicBezTo>
                      <a:pt x="216" y="128"/>
                      <a:pt x="221" y="127"/>
                      <a:pt x="226" y="127"/>
                    </a:cubicBezTo>
                    <a:cubicBezTo>
                      <a:pt x="230" y="127"/>
                      <a:pt x="235" y="128"/>
                      <a:pt x="239" y="130"/>
                    </a:cubicBezTo>
                    <a:cubicBezTo>
                      <a:pt x="243" y="132"/>
                      <a:pt x="246" y="134"/>
                      <a:pt x="249" y="137"/>
                    </a:cubicBezTo>
                    <a:cubicBezTo>
                      <a:pt x="252" y="141"/>
                      <a:pt x="254" y="144"/>
                      <a:pt x="255" y="149"/>
                    </a:cubicBezTo>
                    <a:close/>
                    <a:moveTo>
                      <a:pt x="238" y="164"/>
                    </a:moveTo>
                    <a:cubicBezTo>
                      <a:pt x="238" y="156"/>
                      <a:pt x="236" y="150"/>
                      <a:pt x="233" y="146"/>
                    </a:cubicBezTo>
                    <a:cubicBezTo>
                      <a:pt x="230" y="141"/>
                      <a:pt x="225" y="139"/>
                      <a:pt x="220" y="139"/>
                    </a:cubicBezTo>
                    <a:cubicBezTo>
                      <a:pt x="214" y="139"/>
                      <a:pt x="209" y="141"/>
                      <a:pt x="206" y="146"/>
                    </a:cubicBezTo>
                    <a:cubicBezTo>
                      <a:pt x="202" y="151"/>
                      <a:pt x="201" y="157"/>
                      <a:pt x="201" y="166"/>
                    </a:cubicBezTo>
                    <a:cubicBezTo>
                      <a:pt x="201" y="174"/>
                      <a:pt x="202" y="180"/>
                      <a:pt x="206" y="185"/>
                    </a:cubicBezTo>
                    <a:cubicBezTo>
                      <a:pt x="209" y="189"/>
                      <a:pt x="214" y="192"/>
                      <a:pt x="220" y="192"/>
                    </a:cubicBezTo>
                    <a:cubicBezTo>
                      <a:pt x="223" y="192"/>
                      <a:pt x="226" y="191"/>
                      <a:pt x="228" y="189"/>
                    </a:cubicBezTo>
                    <a:cubicBezTo>
                      <a:pt x="230" y="187"/>
                      <a:pt x="232" y="185"/>
                      <a:pt x="234" y="182"/>
                    </a:cubicBezTo>
                    <a:cubicBezTo>
                      <a:pt x="235" y="180"/>
                      <a:pt x="236" y="177"/>
                      <a:pt x="237" y="173"/>
                    </a:cubicBezTo>
                    <a:cubicBezTo>
                      <a:pt x="237" y="170"/>
                      <a:pt x="238" y="167"/>
                      <a:pt x="238" y="164"/>
                    </a:cubicBezTo>
                    <a:close/>
                    <a:moveTo>
                      <a:pt x="170" y="170"/>
                    </a:moveTo>
                    <a:cubicBezTo>
                      <a:pt x="169" y="168"/>
                      <a:pt x="167" y="166"/>
                      <a:pt x="164" y="164"/>
                    </a:cubicBezTo>
                    <a:cubicBezTo>
                      <a:pt x="162" y="162"/>
                      <a:pt x="159" y="160"/>
                      <a:pt x="155" y="157"/>
                    </a:cubicBezTo>
                    <a:cubicBezTo>
                      <a:pt x="151" y="154"/>
                      <a:pt x="149" y="152"/>
                      <a:pt x="147" y="150"/>
                    </a:cubicBezTo>
                    <a:cubicBezTo>
                      <a:pt x="146" y="149"/>
                      <a:pt x="145" y="147"/>
                      <a:pt x="145" y="145"/>
                    </a:cubicBezTo>
                    <a:cubicBezTo>
                      <a:pt x="145" y="143"/>
                      <a:pt x="146" y="142"/>
                      <a:pt x="148" y="140"/>
                    </a:cubicBezTo>
                    <a:cubicBezTo>
                      <a:pt x="149" y="139"/>
                      <a:pt x="152" y="138"/>
                      <a:pt x="154" y="138"/>
                    </a:cubicBezTo>
                    <a:cubicBezTo>
                      <a:pt x="158" y="138"/>
                      <a:pt x="162" y="140"/>
                      <a:pt x="166" y="142"/>
                    </a:cubicBezTo>
                    <a:cubicBezTo>
                      <a:pt x="172" y="133"/>
                      <a:pt x="172" y="133"/>
                      <a:pt x="172" y="133"/>
                    </a:cubicBezTo>
                    <a:cubicBezTo>
                      <a:pt x="169" y="131"/>
                      <a:pt x="166" y="130"/>
                      <a:pt x="162" y="129"/>
                    </a:cubicBezTo>
                    <a:cubicBezTo>
                      <a:pt x="159" y="128"/>
                      <a:pt x="155" y="127"/>
                      <a:pt x="151" y="127"/>
                    </a:cubicBezTo>
                    <a:cubicBezTo>
                      <a:pt x="148" y="127"/>
                      <a:pt x="144" y="128"/>
                      <a:pt x="141" y="129"/>
                    </a:cubicBezTo>
                    <a:cubicBezTo>
                      <a:pt x="138" y="130"/>
                      <a:pt x="136" y="131"/>
                      <a:pt x="134" y="133"/>
                    </a:cubicBezTo>
                    <a:cubicBezTo>
                      <a:pt x="131" y="135"/>
                      <a:pt x="130" y="137"/>
                      <a:pt x="129" y="139"/>
                    </a:cubicBezTo>
                    <a:cubicBezTo>
                      <a:pt x="127" y="142"/>
                      <a:pt x="127" y="144"/>
                      <a:pt x="127" y="147"/>
                    </a:cubicBezTo>
                    <a:cubicBezTo>
                      <a:pt x="127" y="150"/>
                      <a:pt x="127" y="152"/>
                      <a:pt x="128" y="154"/>
                    </a:cubicBezTo>
                    <a:cubicBezTo>
                      <a:pt x="129" y="156"/>
                      <a:pt x="130" y="158"/>
                      <a:pt x="132" y="160"/>
                    </a:cubicBezTo>
                    <a:cubicBezTo>
                      <a:pt x="133" y="161"/>
                      <a:pt x="135" y="163"/>
                      <a:pt x="137" y="164"/>
                    </a:cubicBezTo>
                    <a:cubicBezTo>
                      <a:pt x="138" y="166"/>
                      <a:pt x="140" y="167"/>
                      <a:pt x="142" y="168"/>
                    </a:cubicBezTo>
                    <a:cubicBezTo>
                      <a:pt x="145" y="170"/>
                      <a:pt x="147" y="172"/>
                      <a:pt x="148" y="173"/>
                    </a:cubicBezTo>
                    <a:cubicBezTo>
                      <a:pt x="150" y="174"/>
                      <a:pt x="151" y="176"/>
                      <a:pt x="152" y="177"/>
                    </a:cubicBezTo>
                    <a:cubicBezTo>
                      <a:pt x="153" y="178"/>
                      <a:pt x="154" y="179"/>
                      <a:pt x="154" y="180"/>
                    </a:cubicBezTo>
                    <a:cubicBezTo>
                      <a:pt x="154" y="181"/>
                      <a:pt x="154" y="182"/>
                      <a:pt x="154" y="183"/>
                    </a:cubicBezTo>
                    <a:cubicBezTo>
                      <a:pt x="154" y="186"/>
                      <a:pt x="154" y="188"/>
                      <a:pt x="152" y="189"/>
                    </a:cubicBezTo>
                    <a:cubicBezTo>
                      <a:pt x="150" y="191"/>
                      <a:pt x="147" y="192"/>
                      <a:pt x="144" y="192"/>
                    </a:cubicBezTo>
                    <a:cubicBezTo>
                      <a:pt x="142" y="192"/>
                      <a:pt x="139" y="191"/>
                      <a:pt x="137" y="190"/>
                    </a:cubicBezTo>
                    <a:cubicBezTo>
                      <a:pt x="134" y="189"/>
                      <a:pt x="132" y="187"/>
                      <a:pt x="129" y="185"/>
                    </a:cubicBezTo>
                    <a:cubicBezTo>
                      <a:pt x="123" y="195"/>
                      <a:pt x="123" y="195"/>
                      <a:pt x="123" y="195"/>
                    </a:cubicBezTo>
                    <a:cubicBezTo>
                      <a:pt x="126" y="198"/>
                      <a:pt x="130" y="200"/>
                      <a:pt x="134" y="201"/>
                    </a:cubicBezTo>
                    <a:cubicBezTo>
                      <a:pt x="138" y="202"/>
                      <a:pt x="142" y="203"/>
                      <a:pt x="147" y="203"/>
                    </a:cubicBezTo>
                    <a:cubicBezTo>
                      <a:pt x="150" y="203"/>
                      <a:pt x="154" y="202"/>
                      <a:pt x="157" y="201"/>
                    </a:cubicBezTo>
                    <a:cubicBezTo>
                      <a:pt x="161" y="200"/>
                      <a:pt x="164" y="199"/>
                      <a:pt x="166" y="197"/>
                    </a:cubicBezTo>
                    <a:cubicBezTo>
                      <a:pt x="168" y="195"/>
                      <a:pt x="170" y="193"/>
                      <a:pt x="172" y="190"/>
                    </a:cubicBezTo>
                    <a:cubicBezTo>
                      <a:pt x="173" y="187"/>
                      <a:pt x="174" y="184"/>
                      <a:pt x="174" y="181"/>
                    </a:cubicBezTo>
                    <a:cubicBezTo>
                      <a:pt x="174" y="179"/>
                      <a:pt x="173" y="177"/>
                      <a:pt x="173" y="175"/>
                    </a:cubicBezTo>
                    <a:cubicBezTo>
                      <a:pt x="172" y="173"/>
                      <a:pt x="171" y="172"/>
                      <a:pt x="170" y="170"/>
                    </a:cubicBezTo>
                    <a:close/>
                    <a:moveTo>
                      <a:pt x="543" y="118"/>
                    </a:moveTo>
                    <a:cubicBezTo>
                      <a:pt x="543" y="114"/>
                      <a:pt x="546" y="111"/>
                      <a:pt x="549" y="111"/>
                    </a:cubicBezTo>
                    <a:cubicBezTo>
                      <a:pt x="549" y="111"/>
                      <a:pt x="549" y="111"/>
                      <a:pt x="549" y="111"/>
                    </a:cubicBezTo>
                    <a:cubicBezTo>
                      <a:pt x="553" y="111"/>
                      <a:pt x="556" y="114"/>
                      <a:pt x="556" y="118"/>
                    </a:cubicBezTo>
                    <a:cubicBezTo>
                      <a:pt x="556" y="121"/>
                      <a:pt x="553" y="124"/>
                      <a:pt x="549" y="124"/>
                    </a:cubicBezTo>
                    <a:cubicBezTo>
                      <a:pt x="546" y="124"/>
                      <a:pt x="543" y="121"/>
                      <a:pt x="543" y="118"/>
                    </a:cubicBezTo>
                    <a:close/>
                    <a:moveTo>
                      <a:pt x="544" y="118"/>
                    </a:moveTo>
                    <a:cubicBezTo>
                      <a:pt x="544" y="121"/>
                      <a:pt x="547" y="123"/>
                      <a:pt x="549" y="123"/>
                    </a:cubicBezTo>
                    <a:cubicBezTo>
                      <a:pt x="552" y="123"/>
                      <a:pt x="555" y="121"/>
                      <a:pt x="555" y="118"/>
                    </a:cubicBezTo>
                    <a:cubicBezTo>
                      <a:pt x="555" y="114"/>
                      <a:pt x="552" y="112"/>
                      <a:pt x="549" y="112"/>
                    </a:cubicBezTo>
                    <a:cubicBezTo>
                      <a:pt x="549" y="112"/>
                      <a:pt x="549" y="112"/>
                      <a:pt x="549" y="112"/>
                    </a:cubicBezTo>
                    <a:cubicBezTo>
                      <a:pt x="547" y="112"/>
                      <a:pt x="544" y="114"/>
                      <a:pt x="544" y="118"/>
                    </a:cubicBezTo>
                    <a:close/>
                    <a:moveTo>
                      <a:pt x="544" y="143"/>
                    </a:moveTo>
                    <a:cubicBezTo>
                      <a:pt x="589" y="164"/>
                      <a:pt x="589" y="164"/>
                      <a:pt x="589" y="164"/>
                    </a:cubicBezTo>
                    <a:cubicBezTo>
                      <a:pt x="544" y="187"/>
                      <a:pt x="544" y="187"/>
                      <a:pt x="544" y="187"/>
                    </a:cubicBezTo>
                    <a:cubicBezTo>
                      <a:pt x="544" y="199"/>
                      <a:pt x="544" y="199"/>
                      <a:pt x="544" y="199"/>
                    </a:cubicBezTo>
                    <a:cubicBezTo>
                      <a:pt x="602" y="171"/>
                      <a:pt x="602" y="171"/>
                      <a:pt x="602" y="171"/>
                    </a:cubicBezTo>
                    <a:cubicBezTo>
                      <a:pt x="602" y="159"/>
                      <a:pt x="602" y="159"/>
                      <a:pt x="602" y="159"/>
                    </a:cubicBezTo>
                    <a:cubicBezTo>
                      <a:pt x="544" y="130"/>
                      <a:pt x="544" y="130"/>
                      <a:pt x="544" y="130"/>
                    </a:cubicBezTo>
                    <a:lnTo>
                      <a:pt x="544" y="143"/>
                    </a:lnTo>
                    <a:close/>
                    <a:moveTo>
                      <a:pt x="548" y="121"/>
                    </a:moveTo>
                    <a:cubicBezTo>
                      <a:pt x="547" y="121"/>
                      <a:pt x="547" y="121"/>
                      <a:pt x="547" y="121"/>
                    </a:cubicBezTo>
                    <a:cubicBezTo>
                      <a:pt x="547" y="114"/>
                      <a:pt x="547" y="114"/>
                      <a:pt x="547" y="114"/>
                    </a:cubicBezTo>
                    <a:cubicBezTo>
                      <a:pt x="548" y="114"/>
                      <a:pt x="548" y="114"/>
                      <a:pt x="549" y="114"/>
                    </a:cubicBezTo>
                    <a:cubicBezTo>
                      <a:pt x="550" y="114"/>
                      <a:pt x="551" y="114"/>
                      <a:pt x="551" y="114"/>
                    </a:cubicBezTo>
                    <a:cubicBezTo>
                      <a:pt x="552" y="115"/>
                      <a:pt x="552" y="115"/>
                      <a:pt x="552" y="116"/>
                    </a:cubicBezTo>
                    <a:cubicBezTo>
                      <a:pt x="552" y="117"/>
                      <a:pt x="551" y="117"/>
                      <a:pt x="551" y="118"/>
                    </a:cubicBezTo>
                    <a:cubicBezTo>
                      <a:pt x="551" y="118"/>
                      <a:pt x="551" y="118"/>
                      <a:pt x="551" y="118"/>
                    </a:cubicBezTo>
                    <a:cubicBezTo>
                      <a:pt x="551" y="118"/>
                      <a:pt x="552" y="118"/>
                      <a:pt x="552" y="119"/>
                    </a:cubicBezTo>
                    <a:cubicBezTo>
                      <a:pt x="552" y="121"/>
                      <a:pt x="552" y="121"/>
                      <a:pt x="552" y="121"/>
                    </a:cubicBezTo>
                    <a:cubicBezTo>
                      <a:pt x="551" y="121"/>
                      <a:pt x="551" y="121"/>
                      <a:pt x="551" y="121"/>
                    </a:cubicBezTo>
                    <a:cubicBezTo>
                      <a:pt x="551" y="121"/>
                      <a:pt x="551" y="120"/>
                      <a:pt x="551" y="119"/>
                    </a:cubicBezTo>
                    <a:cubicBezTo>
                      <a:pt x="550" y="119"/>
                      <a:pt x="550" y="118"/>
                      <a:pt x="549" y="118"/>
                    </a:cubicBezTo>
                    <a:cubicBezTo>
                      <a:pt x="548" y="118"/>
                      <a:pt x="548" y="118"/>
                      <a:pt x="548" y="118"/>
                    </a:cubicBezTo>
                    <a:lnTo>
                      <a:pt x="548" y="121"/>
                    </a:lnTo>
                    <a:close/>
                    <a:moveTo>
                      <a:pt x="548" y="117"/>
                    </a:moveTo>
                    <a:cubicBezTo>
                      <a:pt x="549" y="117"/>
                      <a:pt x="549" y="117"/>
                      <a:pt x="549" y="117"/>
                    </a:cubicBezTo>
                    <a:cubicBezTo>
                      <a:pt x="550" y="117"/>
                      <a:pt x="551" y="117"/>
                      <a:pt x="551" y="116"/>
                    </a:cubicBezTo>
                    <a:cubicBezTo>
                      <a:pt x="551" y="115"/>
                      <a:pt x="550" y="115"/>
                      <a:pt x="549" y="115"/>
                    </a:cubicBezTo>
                    <a:cubicBezTo>
                      <a:pt x="549" y="115"/>
                      <a:pt x="548" y="115"/>
                      <a:pt x="548" y="115"/>
                    </a:cubicBezTo>
                    <a:lnTo>
                      <a:pt x="548" y="117"/>
                    </a:lnTo>
                    <a:close/>
                    <a:moveTo>
                      <a:pt x="371" y="411"/>
                    </a:moveTo>
                    <a:cubicBezTo>
                      <a:pt x="112" y="411"/>
                      <a:pt x="112" y="411"/>
                      <a:pt x="112" y="411"/>
                    </a:cubicBezTo>
                    <a:cubicBezTo>
                      <a:pt x="103" y="411"/>
                      <a:pt x="96" y="418"/>
                      <a:pt x="96" y="427"/>
                    </a:cubicBezTo>
                    <a:cubicBezTo>
                      <a:pt x="96" y="436"/>
                      <a:pt x="103" y="443"/>
                      <a:pt x="112" y="443"/>
                    </a:cubicBezTo>
                    <a:cubicBezTo>
                      <a:pt x="371" y="443"/>
                      <a:pt x="371" y="443"/>
                      <a:pt x="371" y="443"/>
                    </a:cubicBezTo>
                    <a:cubicBezTo>
                      <a:pt x="380" y="443"/>
                      <a:pt x="387" y="436"/>
                      <a:pt x="387" y="427"/>
                    </a:cubicBezTo>
                    <a:cubicBezTo>
                      <a:pt x="387" y="418"/>
                      <a:pt x="380" y="411"/>
                      <a:pt x="371" y="411"/>
                    </a:cubicBezTo>
                    <a:close/>
                    <a:moveTo>
                      <a:pt x="724" y="63"/>
                    </a:moveTo>
                    <a:cubicBezTo>
                      <a:pt x="724" y="497"/>
                      <a:pt x="724" y="497"/>
                      <a:pt x="724" y="497"/>
                    </a:cubicBezTo>
                    <a:cubicBezTo>
                      <a:pt x="724" y="532"/>
                      <a:pt x="695" y="561"/>
                      <a:pt x="660" y="561"/>
                    </a:cubicBezTo>
                    <a:cubicBezTo>
                      <a:pt x="64" y="561"/>
                      <a:pt x="64" y="561"/>
                      <a:pt x="64" y="561"/>
                    </a:cubicBezTo>
                    <a:cubicBezTo>
                      <a:pt x="29" y="561"/>
                      <a:pt x="0" y="532"/>
                      <a:pt x="0" y="497"/>
                    </a:cubicBezTo>
                    <a:cubicBezTo>
                      <a:pt x="0" y="63"/>
                      <a:pt x="0" y="63"/>
                      <a:pt x="0" y="63"/>
                    </a:cubicBezTo>
                    <a:cubicBezTo>
                      <a:pt x="0" y="28"/>
                      <a:pt x="29" y="0"/>
                      <a:pt x="64" y="0"/>
                    </a:cubicBezTo>
                    <a:cubicBezTo>
                      <a:pt x="660" y="0"/>
                      <a:pt x="660" y="0"/>
                      <a:pt x="660" y="0"/>
                    </a:cubicBezTo>
                    <a:cubicBezTo>
                      <a:pt x="695" y="0"/>
                      <a:pt x="724" y="28"/>
                      <a:pt x="724" y="63"/>
                    </a:cubicBezTo>
                    <a:close/>
                    <a:moveTo>
                      <a:pt x="32" y="63"/>
                    </a:moveTo>
                    <a:cubicBezTo>
                      <a:pt x="32" y="284"/>
                      <a:pt x="32" y="284"/>
                      <a:pt x="32" y="284"/>
                    </a:cubicBezTo>
                    <a:cubicBezTo>
                      <a:pt x="692" y="284"/>
                      <a:pt x="692" y="284"/>
                      <a:pt x="692" y="284"/>
                    </a:cubicBezTo>
                    <a:cubicBezTo>
                      <a:pt x="692" y="63"/>
                      <a:pt x="692" y="63"/>
                      <a:pt x="692" y="63"/>
                    </a:cubicBezTo>
                    <a:cubicBezTo>
                      <a:pt x="692" y="46"/>
                      <a:pt x="678" y="32"/>
                      <a:pt x="660" y="32"/>
                    </a:cubicBezTo>
                    <a:cubicBezTo>
                      <a:pt x="64" y="32"/>
                      <a:pt x="64" y="32"/>
                      <a:pt x="64" y="32"/>
                    </a:cubicBezTo>
                    <a:cubicBezTo>
                      <a:pt x="46" y="32"/>
                      <a:pt x="32" y="46"/>
                      <a:pt x="32" y="63"/>
                    </a:cubicBezTo>
                    <a:close/>
                    <a:moveTo>
                      <a:pt x="692" y="497"/>
                    </a:moveTo>
                    <a:cubicBezTo>
                      <a:pt x="692" y="316"/>
                      <a:pt x="692" y="316"/>
                      <a:pt x="692" y="316"/>
                    </a:cubicBezTo>
                    <a:cubicBezTo>
                      <a:pt x="32" y="316"/>
                      <a:pt x="32" y="316"/>
                      <a:pt x="32" y="316"/>
                    </a:cubicBezTo>
                    <a:cubicBezTo>
                      <a:pt x="32" y="497"/>
                      <a:pt x="32" y="497"/>
                      <a:pt x="32" y="497"/>
                    </a:cubicBezTo>
                    <a:cubicBezTo>
                      <a:pt x="32" y="515"/>
                      <a:pt x="46" y="529"/>
                      <a:pt x="64" y="529"/>
                    </a:cubicBezTo>
                    <a:cubicBezTo>
                      <a:pt x="660" y="529"/>
                      <a:pt x="660" y="529"/>
                      <a:pt x="660" y="529"/>
                    </a:cubicBezTo>
                    <a:cubicBezTo>
                      <a:pt x="678" y="529"/>
                      <a:pt x="692" y="515"/>
                      <a:pt x="692" y="497"/>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100">
                  <a:solidFill>
                    <a:srgbClr val="000000"/>
                  </a:solidFill>
                </a:endParaRPr>
              </a:p>
            </p:txBody>
          </p:sp>
        </p:grpSp>
      </p:grpSp>
      <p:grpSp>
        <p:nvGrpSpPr>
          <p:cNvPr id="6" name="Group 5">
            <a:extLst>
              <a:ext uri="{FF2B5EF4-FFF2-40B4-BE49-F238E27FC236}">
                <a16:creationId xmlns:a16="http://schemas.microsoft.com/office/drawing/2014/main" id="{10EA4E2B-BF61-7C47-B7F8-BAC56DC50D16}"/>
              </a:ext>
            </a:extLst>
          </p:cNvPr>
          <p:cNvGrpSpPr/>
          <p:nvPr/>
        </p:nvGrpSpPr>
        <p:grpSpPr>
          <a:xfrm>
            <a:off x="9616872" y="1663700"/>
            <a:ext cx="1765300" cy="1100282"/>
            <a:chOff x="9087988" y="1675103"/>
            <a:chExt cx="1765300" cy="1100282"/>
          </a:xfrm>
        </p:grpSpPr>
        <p:sp>
          <p:nvSpPr>
            <p:cNvPr id="44" name="Rectangle 43">
              <a:extLst>
                <a:ext uri="{FF2B5EF4-FFF2-40B4-BE49-F238E27FC236}">
                  <a16:creationId xmlns:a16="http://schemas.microsoft.com/office/drawing/2014/main" id="{8F7A3938-C405-9D43-9186-D971D4BEF9CA}"/>
                </a:ext>
              </a:extLst>
            </p:cNvPr>
            <p:cNvSpPr/>
            <p:nvPr/>
          </p:nvSpPr>
          <p:spPr>
            <a:xfrm>
              <a:off x="9087988" y="1675103"/>
              <a:ext cx="1765300" cy="1100282"/>
            </a:xfrm>
            <a:prstGeom prst="rect">
              <a:avLst/>
            </a:prstGeom>
            <a:noFill/>
            <a:ln w="12700">
              <a:solidFill>
                <a:srgbClr val="AAB7B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200" dirty="0">
                  <a:solidFill>
                    <a:srgbClr val="AAB7B8"/>
                  </a:solidFill>
                </a:rPr>
                <a:t>AWS </a:t>
              </a:r>
              <a:r>
                <a:rPr lang="en-US" sz="1200" dirty="0" err="1">
                  <a:solidFill>
                    <a:srgbClr val="AAB7B8"/>
                  </a:solidFill>
                </a:rPr>
                <a:t>SubAccount</a:t>
              </a:r>
              <a:endParaRPr lang="en-US" sz="1200" dirty="0">
                <a:solidFill>
                  <a:srgbClr val="AAB7B8"/>
                </a:solidFill>
              </a:endParaRPr>
            </a:p>
          </p:txBody>
        </p:sp>
        <p:pic>
          <p:nvPicPr>
            <p:cNvPr id="45" name="Graphic 44">
              <a:extLst>
                <a:ext uri="{FF2B5EF4-FFF2-40B4-BE49-F238E27FC236}">
                  <a16:creationId xmlns:a16="http://schemas.microsoft.com/office/drawing/2014/main" id="{7C5EEFA4-61DD-D64D-8CA8-35AB0220694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087988" y="1675103"/>
              <a:ext cx="342900" cy="342900"/>
            </a:xfrm>
            <a:prstGeom prst="rect">
              <a:avLst/>
            </a:prstGeom>
          </p:spPr>
        </p:pic>
        <p:pic>
          <p:nvPicPr>
            <p:cNvPr id="20" name="Graphic 19">
              <a:extLst>
                <a:ext uri="{FF2B5EF4-FFF2-40B4-BE49-F238E27FC236}">
                  <a16:creationId xmlns:a16="http://schemas.microsoft.com/office/drawing/2014/main" id="{862EB39F-E05B-154D-975C-9502997E4DE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430888" y="2093606"/>
              <a:ext cx="414666" cy="670376"/>
            </a:xfrm>
            <a:prstGeom prst="rect">
              <a:avLst/>
            </a:prstGeom>
          </p:spPr>
        </p:pic>
        <p:sp>
          <p:nvSpPr>
            <p:cNvPr id="21" name="Freeform 220">
              <a:extLst>
                <a:ext uri="{FF2B5EF4-FFF2-40B4-BE49-F238E27FC236}">
                  <a16:creationId xmlns:a16="http://schemas.microsoft.com/office/drawing/2014/main" id="{6C628E77-D545-3442-B2E1-DC32B5FBD18B}"/>
                </a:ext>
              </a:extLst>
            </p:cNvPr>
            <p:cNvSpPr>
              <a:spLocks noEditPoints="1"/>
            </p:cNvSpPr>
            <p:nvPr/>
          </p:nvSpPr>
          <p:spPr bwMode="auto">
            <a:xfrm>
              <a:off x="10188454" y="2093606"/>
              <a:ext cx="366829" cy="284239"/>
            </a:xfrm>
            <a:custGeom>
              <a:avLst/>
              <a:gdLst>
                <a:gd name="T0" fmla="*/ 347 w 724"/>
                <a:gd name="T1" fmla="*/ 201 h 561"/>
                <a:gd name="T2" fmla="*/ 308 w 724"/>
                <a:gd name="T3" fmla="*/ 200 h 561"/>
                <a:gd name="T4" fmla="*/ 298 w 724"/>
                <a:gd name="T5" fmla="*/ 177 h 561"/>
                <a:gd name="T6" fmla="*/ 317 w 724"/>
                <a:gd name="T7" fmla="*/ 170 h 561"/>
                <a:gd name="T8" fmla="*/ 345 w 724"/>
                <a:gd name="T9" fmla="*/ 181 h 561"/>
                <a:gd name="T10" fmla="*/ 266 w 724"/>
                <a:gd name="T11" fmla="*/ 201 h 561"/>
                <a:gd name="T12" fmla="*/ 266 w 724"/>
                <a:gd name="T13" fmla="*/ 201 h 561"/>
                <a:gd name="T14" fmla="*/ 481 w 724"/>
                <a:gd name="T15" fmla="*/ 157 h 561"/>
                <a:gd name="T16" fmla="*/ 481 w 724"/>
                <a:gd name="T17" fmla="*/ 201 h 561"/>
                <a:gd name="T18" fmla="*/ 498 w 724"/>
                <a:gd name="T19" fmla="*/ 160 h 561"/>
                <a:gd name="T20" fmla="*/ 446 w 724"/>
                <a:gd name="T21" fmla="*/ 141 h 561"/>
                <a:gd name="T22" fmla="*/ 399 w 724"/>
                <a:gd name="T23" fmla="*/ 139 h 561"/>
                <a:gd name="T24" fmla="*/ 399 w 724"/>
                <a:gd name="T25" fmla="*/ 201 h 561"/>
                <a:gd name="T26" fmla="*/ 406 w 724"/>
                <a:gd name="T27" fmla="*/ 143 h 561"/>
                <a:gd name="T28" fmla="*/ 429 w 724"/>
                <a:gd name="T29" fmla="*/ 160 h 561"/>
                <a:gd name="T30" fmla="*/ 448 w 724"/>
                <a:gd name="T31" fmla="*/ 153 h 561"/>
                <a:gd name="T32" fmla="*/ 255 w 724"/>
                <a:gd name="T33" fmla="*/ 179 h 561"/>
                <a:gd name="T34" fmla="*/ 217 w 724"/>
                <a:gd name="T35" fmla="*/ 202 h 561"/>
                <a:gd name="T36" fmla="*/ 201 w 724"/>
                <a:gd name="T37" fmla="*/ 237 h 561"/>
                <a:gd name="T38" fmla="*/ 201 w 724"/>
                <a:gd name="T39" fmla="*/ 140 h 561"/>
                <a:gd name="T40" fmla="*/ 249 w 724"/>
                <a:gd name="T41" fmla="*/ 137 h 561"/>
                <a:gd name="T42" fmla="*/ 220 w 724"/>
                <a:gd name="T43" fmla="*/ 139 h 561"/>
                <a:gd name="T44" fmla="*/ 220 w 724"/>
                <a:gd name="T45" fmla="*/ 192 h 561"/>
                <a:gd name="T46" fmla="*/ 238 w 724"/>
                <a:gd name="T47" fmla="*/ 164 h 561"/>
                <a:gd name="T48" fmla="*/ 147 w 724"/>
                <a:gd name="T49" fmla="*/ 150 h 561"/>
                <a:gd name="T50" fmla="*/ 166 w 724"/>
                <a:gd name="T51" fmla="*/ 142 h 561"/>
                <a:gd name="T52" fmla="*/ 141 w 724"/>
                <a:gd name="T53" fmla="*/ 129 h 561"/>
                <a:gd name="T54" fmla="*/ 128 w 724"/>
                <a:gd name="T55" fmla="*/ 154 h 561"/>
                <a:gd name="T56" fmla="*/ 148 w 724"/>
                <a:gd name="T57" fmla="*/ 173 h 561"/>
                <a:gd name="T58" fmla="*/ 152 w 724"/>
                <a:gd name="T59" fmla="*/ 189 h 561"/>
                <a:gd name="T60" fmla="*/ 123 w 724"/>
                <a:gd name="T61" fmla="*/ 195 h 561"/>
                <a:gd name="T62" fmla="*/ 166 w 724"/>
                <a:gd name="T63" fmla="*/ 197 h 561"/>
                <a:gd name="T64" fmla="*/ 170 w 724"/>
                <a:gd name="T65" fmla="*/ 170 h 561"/>
                <a:gd name="T66" fmla="*/ 556 w 724"/>
                <a:gd name="T67" fmla="*/ 118 h 561"/>
                <a:gd name="T68" fmla="*/ 549 w 724"/>
                <a:gd name="T69" fmla="*/ 123 h 561"/>
                <a:gd name="T70" fmla="*/ 544 w 724"/>
                <a:gd name="T71" fmla="*/ 118 h 561"/>
                <a:gd name="T72" fmla="*/ 544 w 724"/>
                <a:gd name="T73" fmla="*/ 199 h 561"/>
                <a:gd name="T74" fmla="*/ 544 w 724"/>
                <a:gd name="T75" fmla="*/ 143 h 561"/>
                <a:gd name="T76" fmla="*/ 549 w 724"/>
                <a:gd name="T77" fmla="*/ 114 h 561"/>
                <a:gd name="T78" fmla="*/ 551 w 724"/>
                <a:gd name="T79" fmla="*/ 118 h 561"/>
                <a:gd name="T80" fmla="*/ 551 w 724"/>
                <a:gd name="T81" fmla="*/ 119 h 561"/>
                <a:gd name="T82" fmla="*/ 548 w 724"/>
                <a:gd name="T83" fmla="*/ 117 h 561"/>
                <a:gd name="T84" fmla="*/ 548 w 724"/>
                <a:gd name="T85" fmla="*/ 115 h 561"/>
                <a:gd name="T86" fmla="*/ 96 w 724"/>
                <a:gd name="T87" fmla="*/ 427 h 561"/>
                <a:gd name="T88" fmla="*/ 371 w 724"/>
                <a:gd name="T89" fmla="*/ 411 h 561"/>
                <a:gd name="T90" fmla="*/ 64 w 724"/>
                <a:gd name="T91" fmla="*/ 561 h 561"/>
                <a:gd name="T92" fmla="*/ 660 w 724"/>
                <a:gd name="T93" fmla="*/ 0 h 561"/>
                <a:gd name="T94" fmla="*/ 692 w 724"/>
                <a:gd name="T95" fmla="*/ 284 h 561"/>
                <a:gd name="T96" fmla="*/ 32 w 724"/>
                <a:gd name="T97" fmla="*/ 63 h 561"/>
                <a:gd name="T98" fmla="*/ 32 w 724"/>
                <a:gd name="T99" fmla="*/ 497 h 5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24" h="561">
                  <a:moveTo>
                    <a:pt x="347" y="129"/>
                  </a:moveTo>
                  <a:cubicBezTo>
                    <a:pt x="366" y="129"/>
                    <a:pt x="366" y="129"/>
                    <a:pt x="366" y="129"/>
                  </a:cubicBezTo>
                  <a:cubicBezTo>
                    <a:pt x="366" y="201"/>
                    <a:pt x="366" y="201"/>
                    <a:pt x="366" y="201"/>
                  </a:cubicBezTo>
                  <a:cubicBezTo>
                    <a:pt x="347" y="201"/>
                    <a:pt x="347" y="201"/>
                    <a:pt x="347" y="201"/>
                  </a:cubicBezTo>
                  <a:cubicBezTo>
                    <a:pt x="347" y="192"/>
                    <a:pt x="347" y="192"/>
                    <a:pt x="347" y="192"/>
                  </a:cubicBezTo>
                  <a:cubicBezTo>
                    <a:pt x="344" y="196"/>
                    <a:pt x="340" y="199"/>
                    <a:pt x="336" y="200"/>
                  </a:cubicBezTo>
                  <a:cubicBezTo>
                    <a:pt x="332" y="202"/>
                    <a:pt x="328" y="203"/>
                    <a:pt x="323" y="203"/>
                  </a:cubicBezTo>
                  <a:cubicBezTo>
                    <a:pt x="317" y="203"/>
                    <a:pt x="312" y="202"/>
                    <a:pt x="308" y="200"/>
                  </a:cubicBezTo>
                  <a:cubicBezTo>
                    <a:pt x="304" y="197"/>
                    <a:pt x="301" y="194"/>
                    <a:pt x="300" y="190"/>
                  </a:cubicBezTo>
                  <a:cubicBezTo>
                    <a:pt x="299" y="188"/>
                    <a:pt x="299" y="187"/>
                    <a:pt x="299" y="186"/>
                  </a:cubicBezTo>
                  <a:cubicBezTo>
                    <a:pt x="298" y="185"/>
                    <a:pt x="298" y="184"/>
                    <a:pt x="298" y="182"/>
                  </a:cubicBezTo>
                  <a:cubicBezTo>
                    <a:pt x="298" y="181"/>
                    <a:pt x="298" y="179"/>
                    <a:pt x="298" y="177"/>
                  </a:cubicBezTo>
                  <a:cubicBezTo>
                    <a:pt x="298" y="175"/>
                    <a:pt x="297" y="173"/>
                    <a:pt x="297" y="170"/>
                  </a:cubicBezTo>
                  <a:cubicBezTo>
                    <a:pt x="297" y="129"/>
                    <a:pt x="297" y="129"/>
                    <a:pt x="297" y="129"/>
                  </a:cubicBezTo>
                  <a:cubicBezTo>
                    <a:pt x="317" y="129"/>
                    <a:pt x="317" y="129"/>
                    <a:pt x="317" y="129"/>
                  </a:cubicBezTo>
                  <a:cubicBezTo>
                    <a:pt x="317" y="170"/>
                    <a:pt x="317" y="170"/>
                    <a:pt x="317" y="170"/>
                  </a:cubicBezTo>
                  <a:cubicBezTo>
                    <a:pt x="317" y="174"/>
                    <a:pt x="317" y="177"/>
                    <a:pt x="317" y="179"/>
                  </a:cubicBezTo>
                  <a:cubicBezTo>
                    <a:pt x="317" y="181"/>
                    <a:pt x="318" y="182"/>
                    <a:pt x="319" y="184"/>
                  </a:cubicBezTo>
                  <a:cubicBezTo>
                    <a:pt x="321" y="188"/>
                    <a:pt x="325" y="190"/>
                    <a:pt x="331" y="190"/>
                  </a:cubicBezTo>
                  <a:cubicBezTo>
                    <a:pt x="338" y="190"/>
                    <a:pt x="343" y="187"/>
                    <a:pt x="345" y="181"/>
                  </a:cubicBezTo>
                  <a:cubicBezTo>
                    <a:pt x="346" y="179"/>
                    <a:pt x="347" y="178"/>
                    <a:pt x="347" y="176"/>
                  </a:cubicBezTo>
                  <a:cubicBezTo>
                    <a:pt x="347" y="174"/>
                    <a:pt x="347" y="171"/>
                    <a:pt x="347" y="168"/>
                  </a:cubicBezTo>
                  <a:lnTo>
                    <a:pt x="347" y="129"/>
                  </a:lnTo>
                  <a:close/>
                  <a:moveTo>
                    <a:pt x="266" y="201"/>
                  </a:moveTo>
                  <a:cubicBezTo>
                    <a:pt x="285" y="201"/>
                    <a:pt x="285" y="201"/>
                    <a:pt x="285" y="201"/>
                  </a:cubicBezTo>
                  <a:cubicBezTo>
                    <a:pt x="285" y="95"/>
                    <a:pt x="285" y="95"/>
                    <a:pt x="285" y="95"/>
                  </a:cubicBezTo>
                  <a:cubicBezTo>
                    <a:pt x="266" y="95"/>
                    <a:pt x="266" y="95"/>
                    <a:pt x="266" y="95"/>
                  </a:cubicBezTo>
                  <a:lnTo>
                    <a:pt x="266" y="201"/>
                  </a:lnTo>
                  <a:close/>
                  <a:moveTo>
                    <a:pt x="523" y="134"/>
                  </a:moveTo>
                  <a:cubicBezTo>
                    <a:pt x="508" y="128"/>
                    <a:pt x="508" y="128"/>
                    <a:pt x="508" y="128"/>
                  </a:cubicBezTo>
                  <a:cubicBezTo>
                    <a:pt x="483" y="157"/>
                    <a:pt x="483" y="157"/>
                    <a:pt x="483" y="157"/>
                  </a:cubicBezTo>
                  <a:cubicBezTo>
                    <a:pt x="481" y="157"/>
                    <a:pt x="481" y="157"/>
                    <a:pt x="481" y="157"/>
                  </a:cubicBezTo>
                  <a:cubicBezTo>
                    <a:pt x="481" y="95"/>
                    <a:pt x="481" y="95"/>
                    <a:pt x="481" y="95"/>
                  </a:cubicBezTo>
                  <a:cubicBezTo>
                    <a:pt x="462" y="95"/>
                    <a:pt x="462" y="95"/>
                    <a:pt x="462" y="95"/>
                  </a:cubicBezTo>
                  <a:cubicBezTo>
                    <a:pt x="462" y="201"/>
                    <a:pt x="462" y="201"/>
                    <a:pt x="462" y="201"/>
                  </a:cubicBezTo>
                  <a:cubicBezTo>
                    <a:pt x="481" y="201"/>
                    <a:pt x="481" y="201"/>
                    <a:pt x="481" y="201"/>
                  </a:cubicBezTo>
                  <a:cubicBezTo>
                    <a:pt x="481" y="163"/>
                    <a:pt x="481" y="163"/>
                    <a:pt x="481" y="163"/>
                  </a:cubicBezTo>
                  <a:cubicBezTo>
                    <a:pt x="510" y="203"/>
                    <a:pt x="510" y="203"/>
                    <a:pt x="510" y="203"/>
                  </a:cubicBezTo>
                  <a:cubicBezTo>
                    <a:pt x="527" y="196"/>
                    <a:pt x="527" y="196"/>
                    <a:pt x="527" y="196"/>
                  </a:cubicBezTo>
                  <a:cubicBezTo>
                    <a:pt x="498" y="160"/>
                    <a:pt x="498" y="160"/>
                    <a:pt x="498" y="160"/>
                  </a:cubicBezTo>
                  <a:lnTo>
                    <a:pt x="523" y="134"/>
                  </a:lnTo>
                  <a:close/>
                  <a:moveTo>
                    <a:pt x="448" y="148"/>
                  </a:moveTo>
                  <a:cubicBezTo>
                    <a:pt x="448" y="146"/>
                    <a:pt x="448" y="145"/>
                    <a:pt x="447" y="144"/>
                  </a:cubicBezTo>
                  <a:cubicBezTo>
                    <a:pt x="447" y="143"/>
                    <a:pt x="447" y="142"/>
                    <a:pt x="446" y="141"/>
                  </a:cubicBezTo>
                  <a:cubicBezTo>
                    <a:pt x="445" y="137"/>
                    <a:pt x="442" y="133"/>
                    <a:pt x="438" y="131"/>
                  </a:cubicBezTo>
                  <a:cubicBezTo>
                    <a:pt x="434" y="128"/>
                    <a:pt x="429" y="127"/>
                    <a:pt x="423" y="127"/>
                  </a:cubicBezTo>
                  <a:cubicBezTo>
                    <a:pt x="418" y="127"/>
                    <a:pt x="414" y="128"/>
                    <a:pt x="410" y="130"/>
                  </a:cubicBezTo>
                  <a:cubicBezTo>
                    <a:pt x="406" y="132"/>
                    <a:pt x="402" y="135"/>
                    <a:pt x="399" y="139"/>
                  </a:cubicBezTo>
                  <a:cubicBezTo>
                    <a:pt x="399" y="129"/>
                    <a:pt x="399" y="129"/>
                    <a:pt x="399" y="129"/>
                  </a:cubicBezTo>
                  <a:cubicBezTo>
                    <a:pt x="379" y="129"/>
                    <a:pt x="379" y="129"/>
                    <a:pt x="379" y="129"/>
                  </a:cubicBezTo>
                  <a:cubicBezTo>
                    <a:pt x="379" y="201"/>
                    <a:pt x="379" y="201"/>
                    <a:pt x="379" y="201"/>
                  </a:cubicBezTo>
                  <a:cubicBezTo>
                    <a:pt x="399" y="201"/>
                    <a:pt x="399" y="201"/>
                    <a:pt x="399" y="201"/>
                  </a:cubicBezTo>
                  <a:cubicBezTo>
                    <a:pt x="399" y="162"/>
                    <a:pt x="399" y="162"/>
                    <a:pt x="399" y="162"/>
                  </a:cubicBezTo>
                  <a:cubicBezTo>
                    <a:pt x="399" y="159"/>
                    <a:pt x="399" y="156"/>
                    <a:pt x="399" y="154"/>
                  </a:cubicBezTo>
                  <a:cubicBezTo>
                    <a:pt x="399" y="153"/>
                    <a:pt x="400" y="151"/>
                    <a:pt x="400" y="149"/>
                  </a:cubicBezTo>
                  <a:cubicBezTo>
                    <a:pt x="402" y="146"/>
                    <a:pt x="404" y="144"/>
                    <a:pt x="406" y="143"/>
                  </a:cubicBezTo>
                  <a:cubicBezTo>
                    <a:pt x="409" y="141"/>
                    <a:pt x="412" y="140"/>
                    <a:pt x="415" y="140"/>
                  </a:cubicBezTo>
                  <a:cubicBezTo>
                    <a:pt x="421" y="140"/>
                    <a:pt x="425" y="142"/>
                    <a:pt x="427" y="146"/>
                  </a:cubicBezTo>
                  <a:cubicBezTo>
                    <a:pt x="428" y="148"/>
                    <a:pt x="429" y="150"/>
                    <a:pt x="429" y="152"/>
                  </a:cubicBezTo>
                  <a:cubicBezTo>
                    <a:pt x="429" y="153"/>
                    <a:pt x="429" y="156"/>
                    <a:pt x="429" y="160"/>
                  </a:cubicBezTo>
                  <a:cubicBezTo>
                    <a:pt x="429" y="201"/>
                    <a:pt x="429" y="201"/>
                    <a:pt x="429" y="201"/>
                  </a:cubicBezTo>
                  <a:cubicBezTo>
                    <a:pt x="448" y="201"/>
                    <a:pt x="448" y="201"/>
                    <a:pt x="448" y="201"/>
                  </a:cubicBezTo>
                  <a:cubicBezTo>
                    <a:pt x="448" y="160"/>
                    <a:pt x="448" y="160"/>
                    <a:pt x="448" y="160"/>
                  </a:cubicBezTo>
                  <a:cubicBezTo>
                    <a:pt x="448" y="157"/>
                    <a:pt x="448" y="155"/>
                    <a:pt x="448" y="153"/>
                  </a:cubicBezTo>
                  <a:cubicBezTo>
                    <a:pt x="448" y="151"/>
                    <a:pt x="448" y="149"/>
                    <a:pt x="448" y="148"/>
                  </a:cubicBezTo>
                  <a:close/>
                  <a:moveTo>
                    <a:pt x="255" y="149"/>
                  </a:moveTo>
                  <a:cubicBezTo>
                    <a:pt x="257" y="153"/>
                    <a:pt x="258" y="158"/>
                    <a:pt x="258" y="164"/>
                  </a:cubicBezTo>
                  <a:cubicBezTo>
                    <a:pt x="258" y="169"/>
                    <a:pt x="257" y="174"/>
                    <a:pt x="255" y="179"/>
                  </a:cubicBezTo>
                  <a:cubicBezTo>
                    <a:pt x="253" y="184"/>
                    <a:pt x="251" y="188"/>
                    <a:pt x="248" y="192"/>
                  </a:cubicBezTo>
                  <a:cubicBezTo>
                    <a:pt x="245" y="195"/>
                    <a:pt x="241" y="198"/>
                    <a:pt x="237" y="200"/>
                  </a:cubicBezTo>
                  <a:cubicBezTo>
                    <a:pt x="233" y="202"/>
                    <a:pt x="228" y="203"/>
                    <a:pt x="223" y="203"/>
                  </a:cubicBezTo>
                  <a:cubicBezTo>
                    <a:pt x="221" y="203"/>
                    <a:pt x="219" y="203"/>
                    <a:pt x="217" y="202"/>
                  </a:cubicBezTo>
                  <a:cubicBezTo>
                    <a:pt x="215" y="202"/>
                    <a:pt x="213" y="201"/>
                    <a:pt x="211" y="200"/>
                  </a:cubicBezTo>
                  <a:cubicBezTo>
                    <a:pt x="210" y="200"/>
                    <a:pt x="208" y="198"/>
                    <a:pt x="206" y="197"/>
                  </a:cubicBezTo>
                  <a:cubicBezTo>
                    <a:pt x="205" y="195"/>
                    <a:pt x="203" y="194"/>
                    <a:pt x="201" y="192"/>
                  </a:cubicBezTo>
                  <a:cubicBezTo>
                    <a:pt x="201" y="237"/>
                    <a:pt x="201" y="237"/>
                    <a:pt x="201" y="237"/>
                  </a:cubicBezTo>
                  <a:cubicBezTo>
                    <a:pt x="182" y="237"/>
                    <a:pt x="182" y="237"/>
                    <a:pt x="182" y="237"/>
                  </a:cubicBezTo>
                  <a:cubicBezTo>
                    <a:pt x="182" y="129"/>
                    <a:pt x="182" y="129"/>
                    <a:pt x="182" y="129"/>
                  </a:cubicBezTo>
                  <a:cubicBezTo>
                    <a:pt x="201" y="129"/>
                    <a:pt x="201" y="129"/>
                    <a:pt x="201" y="129"/>
                  </a:cubicBezTo>
                  <a:cubicBezTo>
                    <a:pt x="201" y="140"/>
                    <a:pt x="201" y="140"/>
                    <a:pt x="201" y="140"/>
                  </a:cubicBezTo>
                  <a:cubicBezTo>
                    <a:pt x="204" y="135"/>
                    <a:pt x="208" y="132"/>
                    <a:pt x="212" y="130"/>
                  </a:cubicBezTo>
                  <a:cubicBezTo>
                    <a:pt x="216" y="128"/>
                    <a:pt x="221" y="127"/>
                    <a:pt x="226" y="127"/>
                  </a:cubicBezTo>
                  <a:cubicBezTo>
                    <a:pt x="230" y="127"/>
                    <a:pt x="235" y="128"/>
                    <a:pt x="239" y="130"/>
                  </a:cubicBezTo>
                  <a:cubicBezTo>
                    <a:pt x="243" y="132"/>
                    <a:pt x="246" y="134"/>
                    <a:pt x="249" y="137"/>
                  </a:cubicBezTo>
                  <a:cubicBezTo>
                    <a:pt x="252" y="141"/>
                    <a:pt x="254" y="144"/>
                    <a:pt x="255" y="149"/>
                  </a:cubicBezTo>
                  <a:close/>
                  <a:moveTo>
                    <a:pt x="238" y="164"/>
                  </a:moveTo>
                  <a:cubicBezTo>
                    <a:pt x="238" y="156"/>
                    <a:pt x="236" y="150"/>
                    <a:pt x="233" y="146"/>
                  </a:cubicBezTo>
                  <a:cubicBezTo>
                    <a:pt x="230" y="141"/>
                    <a:pt x="225" y="139"/>
                    <a:pt x="220" y="139"/>
                  </a:cubicBezTo>
                  <a:cubicBezTo>
                    <a:pt x="214" y="139"/>
                    <a:pt x="209" y="141"/>
                    <a:pt x="206" y="146"/>
                  </a:cubicBezTo>
                  <a:cubicBezTo>
                    <a:pt x="202" y="151"/>
                    <a:pt x="201" y="157"/>
                    <a:pt x="201" y="166"/>
                  </a:cubicBezTo>
                  <a:cubicBezTo>
                    <a:pt x="201" y="174"/>
                    <a:pt x="202" y="180"/>
                    <a:pt x="206" y="185"/>
                  </a:cubicBezTo>
                  <a:cubicBezTo>
                    <a:pt x="209" y="189"/>
                    <a:pt x="214" y="192"/>
                    <a:pt x="220" y="192"/>
                  </a:cubicBezTo>
                  <a:cubicBezTo>
                    <a:pt x="223" y="192"/>
                    <a:pt x="226" y="191"/>
                    <a:pt x="228" y="189"/>
                  </a:cubicBezTo>
                  <a:cubicBezTo>
                    <a:pt x="230" y="187"/>
                    <a:pt x="232" y="185"/>
                    <a:pt x="234" y="182"/>
                  </a:cubicBezTo>
                  <a:cubicBezTo>
                    <a:pt x="235" y="180"/>
                    <a:pt x="236" y="177"/>
                    <a:pt x="237" y="173"/>
                  </a:cubicBezTo>
                  <a:cubicBezTo>
                    <a:pt x="237" y="170"/>
                    <a:pt x="238" y="167"/>
                    <a:pt x="238" y="164"/>
                  </a:cubicBezTo>
                  <a:close/>
                  <a:moveTo>
                    <a:pt x="170" y="170"/>
                  </a:moveTo>
                  <a:cubicBezTo>
                    <a:pt x="169" y="168"/>
                    <a:pt x="167" y="166"/>
                    <a:pt x="164" y="164"/>
                  </a:cubicBezTo>
                  <a:cubicBezTo>
                    <a:pt x="162" y="162"/>
                    <a:pt x="159" y="160"/>
                    <a:pt x="155" y="157"/>
                  </a:cubicBezTo>
                  <a:cubicBezTo>
                    <a:pt x="151" y="154"/>
                    <a:pt x="149" y="152"/>
                    <a:pt x="147" y="150"/>
                  </a:cubicBezTo>
                  <a:cubicBezTo>
                    <a:pt x="146" y="149"/>
                    <a:pt x="145" y="147"/>
                    <a:pt x="145" y="145"/>
                  </a:cubicBezTo>
                  <a:cubicBezTo>
                    <a:pt x="145" y="143"/>
                    <a:pt x="146" y="142"/>
                    <a:pt x="148" y="140"/>
                  </a:cubicBezTo>
                  <a:cubicBezTo>
                    <a:pt x="149" y="139"/>
                    <a:pt x="152" y="138"/>
                    <a:pt x="154" y="138"/>
                  </a:cubicBezTo>
                  <a:cubicBezTo>
                    <a:pt x="158" y="138"/>
                    <a:pt x="162" y="140"/>
                    <a:pt x="166" y="142"/>
                  </a:cubicBezTo>
                  <a:cubicBezTo>
                    <a:pt x="172" y="133"/>
                    <a:pt x="172" y="133"/>
                    <a:pt x="172" y="133"/>
                  </a:cubicBezTo>
                  <a:cubicBezTo>
                    <a:pt x="169" y="131"/>
                    <a:pt x="166" y="130"/>
                    <a:pt x="162" y="129"/>
                  </a:cubicBezTo>
                  <a:cubicBezTo>
                    <a:pt x="159" y="128"/>
                    <a:pt x="155" y="127"/>
                    <a:pt x="151" y="127"/>
                  </a:cubicBezTo>
                  <a:cubicBezTo>
                    <a:pt x="148" y="127"/>
                    <a:pt x="144" y="128"/>
                    <a:pt x="141" y="129"/>
                  </a:cubicBezTo>
                  <a:cubicBezTo>
                    <a:pt x="138" y="130"/>
                    <a:pt x="136" y="131"/>
                    <a:pt x="134" y="133"/>
                  </a:cubicBezTo>
                  <a:cubicBezTo>
                    <a:pt x="131" y="135"/>
                    <a:pt x="130" y="137"/>
                    <a:pt x="129" y="139"/>
                  </a:cubicBezTo>
                  <a:cubicBezTo>
                    <a:pt x="127" y="142"/>
                    <a:pt x="127" y="144"/>
                    <a:pt x="127" y="147"/>
                  </a:cubicBezTo>
                  <a:cubicBezTo>
                    <a:pt x="127" y="150"/>
                    <a:pt x="127" y="152"/>
                    <a:pt x="128" y="154"/>
                  </a:cubicBezTo>
                  <a:cubicBezTo>
                    <a:pt x="129" y="156"/>
                    <a:pt x="130" y="158"/>
                    <a:pt x="132" y="160"/>
                  </a:cubicBezTo>
                  <a:cubicBezTo>
                    <a:pt x="133" y="161"/>
                    <a:pt x="135" y="163"/>
                    <a:pt x="137" y="164"/>
                  </a:cubicBezTo>
                  <a:cubicBezTo>
                    <a:pt x="138" y="166"/>
                    <a:pt x="140" y="167"/>
                    <a:pt x="142" y="168"/>
                  </a:cubicBezTo>
                  <a:cubicBezTo>
                    <a:pt x="145" y="170"/>
                    <a:pt x="147" y="172"/>
                    <a:pt x="148" y="173"/>
                  </a:cubicBezTo>
                  <a:cubicBezTo>
                    <a:pt x="150" y="174"/>
                    <a:pt x="151" y="176"/>
                    <a:pt x="152" y="177"/>
                  </a:cubicBezTo>
                  <a:cubicBezTo>
                    <a:pt x="153" y="178"/>
                    <a:pt x="154" y="179"/>
                    <a:pt x="154" y="180"/>
                  </a:cubicBezTo>
                  <a:cubicBezTo>
                    <a:pt x="154" y="181"/>
                    <a:pt x="154" y="182"/>
                    <a:pt x="154" y="183"/>
                  </a:cubicBezTo>
                  <a:cubicBezTo>
                    <a:pt x="154" y="186"/>
                    <a:pt x="154" y="188"/>
                    <a:pt x="152" y="189"/>
                  </a:cubicBezTo>
                  <a:cubicBezTo>
                    <a:pt x="150" y="191"/>
                    <a:pt x="147" y="192"/>
                    <a:pt x="144" y="192"/>
                  </a:cubicBezTo>
                  <a:cubicBezTo>
                    <a:pt x="142" y="192"/>
                    <a:pt x="139" y="191"/>
                    <a:pt x="137" y="190"/>
                  </a:cubicBezTo>
                  <a:cubicBezTo>
                    <a:pt x="134" y="189"/>
                    <a:pt x="132" y="187"/>
                    <a:pt x="129" y="185"/>
                  </a:cubicBezTo>
                  <a:cubicBezTo>
                    <a:pt x="123" y="195"/>
                    <a:pt x="123" y="195"/>
                    <a:pt x="123" y="195"/>
                  </a:cubicBezTo>
                  <a:cubicBezTo>
                    <a:pt x="126" y="198"/>
                    <a:pt x="130" y="200"/>
                    <a:pt x="134" y="201"/>
                  </a:cubicBezTo>
                  <a:cubicBezTo>
                    <a:pt x="138" y="202"/>
                    <a:pt x="142" y="203"/>
                    <a:pt x="147" y="203"/>
                  </a:cubicBezTo>
                  <a:cubicBezTo>
                    <a:pt x="150" y="203"/>
                    <a:pt x="154" y="202"/>
                    <a:pt x="157" y="201"/>
                  </a:cubicBezTo>
                  <a:cubicBezTo>
                    <a:pt x="161" y="200"/>
                    <a:pt x="164" y="199"/>
                    <a:pt x="166" y="197"/>
                  </a:cubicBezTo>
                  <a:cubicBezTo>
                    <a:pt x="168" y="195"/>
                    <a:pt x="170" y="193"/>
                    <a:pt x="172" y="190"/>
                  </a:cubicBezTo>
                  <a:cubicBezTo>
                    <a:pt x="173" y="187"/>
                    <a:pt x="174" y="184"/>
                    <a:pt x="174" y="181"/>
                  </a:cubicBezTo>
                  <a:cubicBezTo>
                    <a:pt x="174" y="179"/>
                    <a:pt x="173" y="177"/>
                    <a:pt x="173" y="175"/>
                  </a:cubicBezTo>
                  <a:cubicBezTo>
                    <a:pt x="172" y="173"/>
                    <a:pt x="171" y="172"/>
                    <a:pt x="170" y="170"/>
                  </a:cubicBezTo>
                  <a:close/>
                  <a:moveTo>
                    <a:pt x="543" y="118"/>
                  </a:moveTo>
                  <a:cubicBezTo>
                    <a:pt x="543" y="114"/>
                    <a:pt x="546" y="111"/>
                    <a:pt x="549" y="111"/>
                  </a:cubicBezTo>
                  <a:cubicBezTo>
                    <a:pt x="549" y="111"/>
                    <a:pt x="549" y="111"/>
                    <a:pt x="549" y="111"/>
                  </a:cubicBezTo>
                  <a:cubicBezTo>
                    <a:pt x="553" y="111"/>
                    <a:pt x="556" y="114"/>
                    <a:pt x="556" y="118"/>
                  </a:cubicBezTo>
                  <a:cubicBezTo>
                    <a:pt x="556" y="121"/>
                    <a:pt x="553" y="124"/>
                    <a:pt x="549" y="124"/>
                  </a:cubicBezTo>
                  <a:cubicBezTo>
                    <a:pt x="546" y="124"/>
                    <a:pt x="543" y="121"/>
                    <a:pt x="543" y="118"/>
                  </a:cubicBezTo>
                  <a:close/>
                  <a:moveTo>
                    <a:pt x="544" y="118"/>
                  </a:moveTo>
                  <a:cubicBezTo>
                    <a:pt x="544" y="121"/>
                    <a:pt x="547" y="123"/>
                    <a:pt x="549" y="123"/>
                  </a:cubicBezTo>
                  <a:cubicBezTo>
                    <a:pt x="552" y="123"/>
                    <a:pt x="555" y="121"/>
                    <a:pt x="555" y="118"/>
                  </a:cubicBezTo>
                  <a:cubicBezTo>
                    <a:pt x="555" y="114"/>
                    <a:pt x="552" y="112"/>
                    <a:pt x="549" y="112"/>
                  </a:cubicBezTo>
                  <a:cubicBezTo>
                    <a:pt x="549" y="112"/>
                    <a:pt x="549" y="112"/>
                    <a:pt x="549" y="112"/>
                  </a:cubicBezTo>
                  <a:cubicBezTo>
                    <a:pt x="547" y="112"/>
                    <a:pt x="544" y="114"/>
                    <a:pt x="544" y="118"/>
                  </a:cubicBezTo>
                  <a:close/>
                  <a:moveTo>
                    <a:pt x="544" y="143"/>
                  </a:moveTo>
                  <a:cubicBezTo>
                    <a:pt x="589" y="164"/>
                    <a:pt x="589" y="164"/>
                    <a:pt x="589" y="164"/>
                  </a:cubicBezTo>
                  <a:cubicBezTo>
                    <a:pt x="544" y="187"/>
                    <a:pt x="544" y="187"/>
                    <a:pt x="544" y="187"/>
                  </a:cubicBezTo>
                  <a:cubicBezTo>
                    <a:pt x="544" y="199"/>
                    <a:pt x="544" y="199"/>
                    <a:pt x="544" y="199"/>
                  </a:cubicBezTo>
                  <a:cubicBezTo>
                    <a:pt x="602" y="171"/>
                    <a:pt x="602" y="171"/>
                    <a:pt x="602" y="171"/>
                  </a:cubicBezTo>
                  <a:cubicBezTo>
                    <a:pt x="602" y="159"/>
                    <a:pt x="602" y="159"/>
                    <a:pt x="602" y="159"/>
                  </a:cubicBezTo>
                  <a:cubicBezTo>
                    <a:pt x="544" y="130"/>
                    <a:pt x="544" y="130"/>
                    <a:pt x="544" y="130"/>
                  </a:cubicBezTo>
                  <a:lnTo>
                    <a:pt x="544" y="143"/>
                  </a:lnTo>
                  <a:close/>
                  <a:moveTo>
                    <a:pt x="548" y="121"/>
                  </a:moveTo>
                  <a:cubicBezTo>
                    <a:pt x="547" y="121"/>
                    <a:pt x="547" y="121"/>
                    <a:pt x="547" y="121"/>
                  </a:cubicBezTo>
                  <a:cubicBezTo>
                    <a:pt x="547" y="114"/>
                    <a:pt x="547" y="114"/>
                    <a:pt x="547" y="114"/>
                  </a:cubicBezTo>
                  <a:cubicBezTo>
                    <a:pt x="548" y="114"/>
                    <a:pt x="548" y="114"/>
                    <a:pt x="549" y="114"/>
                  </a:cubicBezTo>
                  <a:cubicBezTo>
                    <a:pt x="550" y="114"/>
                    <a:pt x="551" y="114"/>
                    <a:pt x="551" y="114"/>
                  </a:cubicBezTo>
                  <a:cubicBezTo>
                    <a:pt x="552" y="115"/>
                    <a:pt x="552" y="115"/>
                    <a:pt x="552" y="116"/>
                  </a:cubicBezTo>
                  <a:cubicBezTo>
                    <a:pt x="552" y="117"/>
                    <a:pt x="551" y="117"/>
                    <a:pt x="551" y="118"/>
                  </a:cubicBezTo>
                  <a:cubicBezTo>
                    <a:pt x="551" y="118"/>
                    <a:pt x="551" y="118"/>
                    <a:pt x="551" y="118"/>
                  </a:cubicBezTo>
                  <a:cubicBezTo>
                    <a:pt x="551" y="118"/>
                    <a:pt x="552" y="118"/>
                    <a:pt x="552" y="119"/>
                  </a:cubicBezTo>
                  <a:cubicBezTo>
                    <a:pt x="552" y="121"/>
                    <a:pt x="552" y="121"/>
                    <a:pt x="552" y="121"/>
                  </a:cubicBezTo>
                  <a:cubicBezTo>
                    <a:pt x="551" y="121"/>
                    <a:pt x="551" y="121"/>
                    <a:pt x="551" y="121"/>
                  </a:cubicBezTo>
                  <a:cubicBezTo>
                    <a:pt x="551" y="121"/>
                    <a:pt x="551" y="120"/>
                    <a:pt x="551" y="119"/>
                  </a:cubicBezTo>
                  <a:cubicBezTo>
                    <a:pt x="550" y="119"/>
                    <a:pt x="550" y="118"/>
                    <a:pt x="549" y="118"/>
                  </a:cubicBezTo>
                  <a:cubicBezTo>
                    <a:pt x="548" y="118"/>
                    <a:pt x="548" y="118"/>
                    <a:pt x="548" y="118"/>
                  </a:cubicBezTo>
                  <a:lnTo>
                    <a:pt x="548" y="121"/>
                  </a:lnTo>
                  <a:close/>
                  <a:moveTo>
                    <a:pt x="548" y="117"/>
                  </a:moveTo>
                  <a:cubicBezTo>
                    <a:pt x="549" y="117"/>
                    <a:pt x="549" y="117"/>
                    <a:pt x="549" y="117"/>
                  </a:cubicBezTo>
                  <a:cubicBezTo>
                    <a:pt x="550" y="117"/>
                    <a:pt x="551" y="117"/>
                    <a:pt x="551" y="116"/>
                  </a:cubicBezTo>
                  <a:cubicBezTo>
                    <a:pt x="551" y="115"/>
                    <a:pt x="550" y="115"/>
                    <a:pt x="549" y="115"/>
                  </a:cubicBezTo>
                  <a:cubicBezTo>
                    <a:pt x="549" y="115"/>
                    <a:pt x="548" y="115"/>
                    <a:pt x="548" y="115"/>
                  </a:cubicBezTo>
                  <a:lnTo>
                    <a:pt x="548" y="117"/>
                  </a:lnTo>
                  <a:close/>
                  <a:moveTo>
                    <a:pt x="371" y="411"/>
                  </a:moveTo>
                  <a:cubicBezTo>
                    <a:pt x="112" y="411"/>
                    <a:pt x="112" y="411"/>
                    <a:pt x="112" y="411"/>
                  </a:cubicBezTo>
                  <a:cubicBezTo>
                    <a:pt x="103" y="411"/>
                    <a:pt x="96" y="418"/>
                    <a:pt x="96" y="427"/>
                  </a:cubicBezTo>
                  <a:cubicBezTo>
                    <a:pt x="96" y="436"/>
                    <a:pt x="103" y="443"/>
                    <a:pt x="112" y="443"/>
                  </a:cubicBezTo>
                  <a:cubicBezTo>
                    <a:pt x="371" y="443"/>
                    <a:pt x="371" y="443"/>
                    <a:pt x="371" y="443"/>
                  </a:cubicBezTo>
                  <a:cubicBezTo>
                    <a:pt x="380" y="443"/>
                    <a:pt x="387" y="436"/>
                    <a:pt x="387" y="427"/>
                  </a:cubicBezTo>
                  <a:cubicBezTo>
                    <a:pt x="387" y="418"/>
                    <a:pt x="380" y="411"/>
                    <a:pt x="371" y="411"/>
                  </a:cubicBezTo>
                  <a:close/>
                  <a:moveTo>
                    <a:pt x="724" y="63"/>
                  </a:moveTo>
                  <a:cubicBezTo>
                    <a:pt x="724" y="497"/>
                    <a:pt x="724" y="497"/>
                    <a:pt x="724" y="497"/>
                  </a:cubicBezTo>
                  <a:cubicBezTo>
                    <a:pt x="724" y="532"/>
                    <a:pt x="695" y="561"/>
                    <a:pt x="660" y="561"/>
                  </a:cubicBezTo>
                  <a:cubicBezTo>
                    <a:pt x="64" y="561"/>
                    <a:pt x="64" y="561"/>
                    <a:pt x="64" y="561"/>
                  </a:cubicBezTo>
                  <a:cubicBezTo>
                    <a:pt x="29" y="561"/>
                    <a:pt x="0" y="532"/>
                    <a:pt x="0" y="497"/>
                  </a:cubicBezTo>
                  <a:cubicBezTo>
                    <a:pt x="0" y="63"/>
                    <a:pt x="0" y="63"/>
                    <a:pt x="0" y="63"/>
                  </a:cubicBezTo>
                  <a:cubicBezTo>
                    <a:pt x="0" y="28"/>
                    <a:pt x="29" y="0"/>
                    <a:pt x="64" y="0"/>
                  </a:cubicBezTo>
                  <a:cubicBezTo>
                    <a:pt x="660" y="0"/>
                    <a:pt x="660" y="0"/>
                    <a:pt x="660" y="0"/>
                  </a:cubicBezTo>
                  <a:cubicBezTo>
                    <a:pt x="695" y="0"/>
                    <a:pt x="724" y="28"/>
                    <a:pt x="724" y="63"/>
                  </a:cubicBezTo>
                  <a:close/>
                  <a:moveTo>
                    <a:pt x="32" y="63"/>
                  </a:moveTo>
                  <a:cubicBezTo>
                    <a:pt x="32" y="284"/>
                    <a:pt x="32" y="284"/>
                    <a:pt x="32" y="284"/>
                  </a:cubicBezTo>
                  <a:cubicBezTo>
                    <a:pt x="692" y="284"/>
                    <a:pt x="692" y="284"/>
                    <a:pt x="692" y="284"/>
                  </a:cubicBezTo>
                  <a:cubicBezTo>
                    <a:pt x="692" y="63"/>
                    <a:pt x="692" y="63"/>
                    <a:pt x="692" y="63"/>
                  </a:cubicBezTo>
                  <a:cubicBezTo>
                    <a:pt x="692" y="46"/>
                    <a:pt x="678" y="32"/>
                    <a:pt x="660" y="32"/>
                  </a:cubicBezTo>
                  <a:cubicBezTo>
                    <a:pt x="64" y="32"/>
                    <a:pt x="64" y="32"/>
                    <a:pt x="64" y="32"/>
                  </a:cubicBezTo>
                  <a:cubicBezTo>
                    <a:pt x="46" y="32"/>
                    <a:pt x="32" y="46"/>
                    <a:pt x="32" y="63"/>
                  </a:cubicBezTo>
                  <a:close/>
                  <a:moveTo>
                    <a:pt x="692" y="497"/>
                  </a:moveTo>
                  <a:cubicBezTo>
                    <a:pt x="692" y="316"/>
                    <a:pt x="692" y="316"/>
                    <a:pt x="692" y="316"/>
                  </a:cubicBezTo>
                  <a:cubicBezTo>
                    <a:pt x="32" y="316"/>
                    <a:pt x="32" y="316"/>
                    <a:pt x="32" y="316"/>
                  </a:cubicBezTo>
                  <a:cubicBezTo>
                    <a:pt x="32" y="497"/>
                    <a:pt x="32" y="497"/>
                    <a:pt x="32" y="497"/>
                  </a:cubicBezTo>
                  <a:cubicBezTo>
                    <a:pt x="32" y="515"/>
                    <a:pt x="46" y="529"/>
                    <a:pt x="64" y="529"/>
                  </a:cubicBezTo>
                  <a:cubicBezTo>
                    <a:pt x="660" y="529"/>
                    <a:pt x="660" y="529"/>
                    <a:pt x="660" y="529"/>
                  </a:cubicBezTo>
                  <a:cubicBezTo>
                    <a:pt x="678" y="529"/>
                    <a:pt x="692" y="515"/>
                    <a:pt x="692" y="497"/>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100">
                <a:solidFill>
                  <a:srgbClr val="000000"/>
                </a:solidFill>
              </a:endParaRPr>
            </a:p>
          </p:txBody>
        </p:sp>
      </p:grpSp>
      <p:sp>
        <p:nvSpPr>
          <p:cNvPr id="2" name="TextBox 1">
            <a:extLst>
              <a:ext uri="{FF2B5EF4-FFF2-40B4-BE49-F238E27FC236}">
                <a16:creationId xmlns:a16="http://schemas.microsoft.com/office/drawing/2014/main" id="{430B41DF-9675-3449-B657-A098FD589CA9}"/>
              </a:ext>
            </a:extLst>
          </p:cNvPr>
          <p:cNvSpPr txBox="1"/>
          <p:nvPr/>
        </p:nvSpPr>
        <p:spPr>
          <a:xfrm>
            <a:off x="5156640" y="2285875"/>
            <a:ext cx="1878719" cy="492443"/>
          </a:xfrm>
          <a:prstGeom prst="rect">
            <a:avLst/>
          </a:prstGeom>
          <a:noFill/>
        </p:spPr>
        <p:txBody>
          <a:bodyPr wrap="none" lIns="0" tIns="0" rIns="0" bIns="0" rtlCol="0">
            <a:spAutoFit/>
          </a:bodyPr>
          <a:lstStyle/>
          <a:p>
            <a:r>
              <a:rPr lang="en-US" sz="1600" dirty="0"/>
              <a:t>HF:TCP:9997(SSL)</a:t>
            </a:r>
          </a:p>
          <a:p>
            <a:r>
              <a:rPr lang="en-US" sz="1600" dirty="0"/>
              <a:t>HEC:TCP:443 (SSL)</a:t>
            </a:r>
          </a:p>
        </p:txBody>
      </p:sp>
    </p:spTree>
    <p:extLst>
      <p:ext uri="{BB962C8B-B14F-4D97-AF65-F5344CB8AC3E}">
        <p14:creationId xmlns:p14="http://schemas.microsoft.com/office/powerpoint/2010/main" val="3518601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A16B659-C7B6-D849-8200-38C1669CACC1}"/>
              </a:ext>
            </a:extLst>
          </p:cNvPr>
          <p:cNvSpPr/>
          <p:nvPr/>
        </p:nvSpPr>
        <p:spPr>
          <a:xfrm>
            <a:off x="580247" y="1663700"/>
            <a:ext cx="5687364" cy="891417"/>
          </a:xfrm>
          <a:prstGeom prst="rect">
            <a:avLst/>
          </a:prstGeom>
          <a:noFill/>
          <a:ln w="12700">
            <a:solidFill>
              <a:srgbClr val="AAB7B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ctr"/>
            <a:r>
              <a:rPr lang="en-US" sz="1200" dirty="0">
                <a:solidFill>
                  <a:srgbClr val="AAB7B8"/>
                </a:solidFill>
              </a:rPr>
              <a:t>AWS Logging (Splunk Cloud)</a:t>
            </a:r>
          </a:p>
        </p:txBody>
      </p:sp>
      <p:pic>
        <p:nvPicPr>
          <p:cNvPr id="10" name="Graphic 9">
            <a:extLst>
              <a:ext uri="{FF2B5EF4-FFF2-40B4-BE49-F238E27FC236}">
                <a16:creationId xmlns:a16="http://schemas.microsoft.com/office/drawing/2014/main" id="{9818F9BC-849A-D943-95D8-5FBAF367160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56063" y="1663700"/>
            <a:ext cx="342900" cy="342900"/>
          </a:xfrm>
          <a:prstGeom prst="rect">
            <a:avLst/>
          </a:prstGeom>
        </p:spPr>
      </p:pic>
      <p:sp>
        <p:nvSpPr>
          <p:cNvPr id="11" name="Freeform 220">
            <a:extLst>
              <a:ext uri="{FF2B5EF4-FFF2-40B4-BE49-F238E27FC236}">
                <a16:creationId xmlns:a16="http://schemas.microsoft.com/office/drawing/2014/main" id="{C215BA1C-7D7B-B84C-A529-83341DF5FC53}"/>
              </a:ext>
            </a:extLst>
          </p:cNvPr>
          <p:cNvSpPr>
            <a:spLocks noEditPoints="1"/>
          </p:cNvSpPr>
          <p:nvPr/>
        </p:nvSpPr>
        <p:spPr bwMode="auto">
          <a:xfrm>
            <a:off x="2718035" y="2072027"/>
            <a:ext cx="366829" cy="284239"/>
          </a:xfrm>
          <a:custGeom>
            <a:avLst/>
            <a:gdLst>
              <a:gd name="T0" fmla="*/ 347 w 724"/>
              <a:gd name="T1" fmla="*/ 201 h 561"/>
              <a:gd name="T2" fmla="*/ 308 w 724"/>
              <a:gd name="T3" fmla="*/ 200 h 561"/>
              <a:gd name="T4" fmla="*/ 298 w 724"/>
              <a:gd name="T5" fmla="*/ 177 h 561"/>
              <a:gd name="T6" fmla="*/ 317 w 724"/>
              <a:gd name="T7" fmla="*/ 170 h 561"/>
              <a:gd name="T8" fmla="*/ 345 w 724"/>
              <a:gd name="T9" fmla="*/ 181 h 561"/>
              <a:gd name="T10" fmla="*/ 266 w 724"/>
              <a:gd name="T11" fmla="*/ 201 h 561"/>
              <a:gd name="T12" fmla="*/ 266 w 724"/>
              <a:gd name="T13" fmla="*/ 201 h 561"/>
              <a:gd name="T14" fmla="*/ 481 w 724"/>
              <a:gd name="T15" fmla="*/ 157 h 561"/>
              <a:gd name="T16" fmla="*/ 481 w 724"/>
              <a:gd name="T17" fmla="*/ 201 h 561"/>
              <a:gd name="T18" fmla="*/ 498 w 724"/>
              <a:gd name="T19" fmla="*/ 160 h 561"/>
              <a:gd name="T20" fmla="*/ 446 w 724"/>
              <a:gd name="T21" fmla="*/ 141 h 561"/>
              <a:gd name="T22" fmla="*/ 399 w 724"/>
              <a:gd name="T23" fmla="*/ 139 h 561"/>
              <a:gd name="T24" fmla="*/ 399 w 724"/>
              <a:gd name="T25" fmla="*/ 201 h 561"/>
              <a:gd name="T26" fmla="*/ 406 w 724"/>
              <a:gd name="T27" fmla="*/ 143 h 561"/>
              <a:gd name="T28" fmla="*/ 429 w 724"/>
              <a:gd name="T29" fmla="*/ 160 h 561"/>
              <a:gd name="T30" fmla="*/ 448 w 724"/>
              <a:gd name="T31" fmla="*/ 153 h 561"/>
              <a:gd name="T32" fmla="*/ 255 w 724"/>
              <a:gd name="T33" fmla="*/ 179 h 561"/>
              <a:gd name="T34" fmla="*/ 217 w 724"/>
              <a:gd name="T35" fmla="*/ 202 h 561"/>
              <a:gd name="T36" fmla="*/ 201 w 724"/>
              <a:gd name="T37" fmla="*/ 237 h 561"/>
              <a:gd name="T38" fmla="*/ 201 w 724"/>
              <a:gd name="T39" fmla="*/ 140 h 561"/>
              <a:gd name="T40" fmla="*/ 249 w 724"/>
              <a:gd name="T41" fmla="*/ 137 h 561"/>
              <a:gd name="T42" fmla="*/ 220 w 724"/>
              <a:gd name="T43" fmla="*/ 139 h 561"/>
              <a:gd name="T44" fmla="*/ 220 w 724"/>
              <a:gd name="T45" fmla="*/ 192 h 561"/>
              <a:gd name="T46" fmla="*/ 238 w 724"/>
              <a:gd name="T47" fmla="*/ 164 h 561"/>
              <a:gd name="T48" fmla="*/ 147 w 724"/>
              <a:gd name="T49" fmla="*/ 150 h 561"/>
              <a:gd name="T50" fmla="*/ 166 w 724"/>
              <a:gd name="T51" fmla="*/ 142 h 561"/>
              <a:gd name="T52" fmla="*/ 141 w 724"/>
              <a:gd name="T53" fmla="*/ 129 h 561"/>
              <a:gd name="T54" fmla="*/ 128 w 724"/>
              <a:gd name="T55" fmla="*/ 154 h 561"/>
              <a:gd name="T56" fmla="*/ 148 w 724"/>
              <a:gd name="T57" fmla="*/ 173 h 561"/>
              <a:gd name="T58" fmla="*/ 152 w 724"/>
              <a:gd name="T59" fmla="*/ 189 h 561"/>
              <a:gd name="T60" fmla="*/ 123 w 724"/>
              <a:gd name="T61" fmla="*/ 195 h 561"/>
              <a:gd name="T62" fmla="*/ 166 w 724"/>
              <a:gd name="T63" fmla="*/ 197 h 561"/>
              <a:gd name="T64" fmla="*/ 170 w 724"/>
              <a:gd name="T65" fmla="*/ 170 h 561"/>
              <a:gd name="T66" fmla="*/ 556 w 724"/>
              <a:gd name="T67" fmla="*/ 118 h 561"/>
              <a:gd name="T68" fmla="*/ 549 w 724"/>
              <a:gd name="T69" fmla="*/ 123 h 561"/>
              <a:gd name="T70" fmla="*/ 544 w 724"/>
              <a:gd name="T71" fmla="*/ 118 h 561"/>
              <a:gd name="T72" fmla="*/ 544 w 724"/>
              <a:gd name="T73" fmla="*/ 199 h 561"/>
              <a:gd name="T74" fmla="*/ 544 w 724"/>
              <a:gd name="T75" fmla="*/ 143 h 561"/>
              <a:gd name="T76" fmla="*/ 549 w 724"/>
              <a:gd name="T77" fmla="*/ 114 h 561"/>
              <a:gd name="T78" fmla="*/ 551 w 724"/>
              <a:gd name="T79" fmla="*/ 118 h 561"/>
              <a:gd name="T80" fmla="*/ 551 w 724"/>
              <a:gd name="T81" fmla="*/ 119 h 561"/>
              <a:gd name="T82" fmla="*/ 548 w 724"/>
              <a:gd name="T83" fmla="*/ 117 h 561"/>
              <a:gd name="T84" fmla="*/ 548 w 724"/>
              <a:gd name="T85" fmla="*/ 115 h 561"/>
              <a:gd name="T86" fmla="*/ 96 w 724"/>
              <a:gd name="T87" fmla="*/ 427 h 561"/>
              <a:gd name="T88" fmla="*/ 371 w 724"/>
              <a:gd name="T89" fmla="*/ 411 h 561"/>
              <a:gd name="T90" fmla="*/ 64 w 724"/>
              <a:gd name="T91" fmla="*/ 561 h 561"/>
              <a:gd name="T92" fmla="*/ 660 w 724"/>
              <a:gd name="T93" fmla="*/ 0 h 561"/>
              <a:gd name="T94" fmla="*/ 692 w 724"/>
              <a:gd name="T95" fmla="*/ 284 h 561"/>
              <a:gd name="T96" fmla="*/ 32 w 724"/>
              <a:gd name="T97" fmla="*/ 63 h 561"/>
              <a:gd name="T98" fmla="*/ 32 w 724"/>
              <a:gd name="T99" fmla="*/ 497 h 5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24" h="561">
                <a:moveTo>
                  <a:pt x="347" y="129"/>
                </a:moveTo>
                <a:cubicBezTo>
                  <a:pt x="366" y="129"/>
                  <a:pt x="366" y="129"/>
                  <a:pt x="366" y="129"/>
                </a:cubicBezTo>
                <a:cubicBezTo>
                  <a:pt x="366" y="201"/>
                  <a:pt x="366" y="201"/>
                  <a:pt x="366" y="201"/>
                </a:cubicBezTo>
                <a:cubicBezTo>
                  <a:pt x="347" y="201"/>
                  <a:pt x="347" y="201"/>
                  <a:pt x="347" y="201"/>
                </a:cubicBezTo>
                <a:cubicBezTo>
                  <a:pt x="347" y="192"/>
                  <a:pt x="347" y="192"/>
                  <a:pt x="347" y="192"/>
                </a:cubicBezTo>
                <a:cubicBezTo>
                  <a:pt x="344" y="196"/>
                  <a:pt x="340" y="199"/>
                  <a:pt x="336" y="200"/>
                </a:cubicBezTo>
                <a:cubicBezTo>
                  <a:pt x="332" y="202"/>
                  <a:pt x="328" y="203"/>
                  <a:pt x="323" y="203"/>
                </a:cubicBezTo>
                <a:cubicBezTo>
                  <a:pt x="317" y="203"/>
                  <a:pt x="312" y="202"/>
                  <a:pt x="308" y="200"/>
                </a:cubicBezTo>
                <a:cubicBezTo>
                  <a:pt x="304" y="197"/>
                  <a:pt x="301" y="194"/>
                  <a:pt x="300" y="190"/>
                </a:cubicBezTo>
                <a:cubicBezTo>
                  <a:pt x="299" y="188"/>
                  <a:pt x="299" y="187"/>
                  <a:pt x="299" y="186"/>
                </a:cubicBezTo>
                <a:cubicBezTo>
                  <a:pt x="298" y="185"/>
                  <a:pt x="298" y="184"/>
                  <a:pt x="298" y="182"/>
                </a:cubicBezTo>
                <a:cubicBezTo>
                  <a:pt x="298" y="181"/>
                  <a:pt x="298" y="179"/>
                  <a:pt x="298" y="177"/>
                </a:cubicBezTo>
                <a:cubicBezTo>
                  <a:pt x="298" y="175"/>
                  <a:pt x="297" y="173"/>
                  <a:pt x="297" y="170"/>
                </a:cubicBezTo>
                <a:cubicBezTo>
                  <a:pt x="297" y="129"/>
                  <a:pt x="297" y="129"/>
                  <a:pt x="297" y="129"/>
                </a:cubicBezTo>
                <a:cubicBezTo>
                  <a:pt x="317" y="129"/>
                  <a:pt x="317" y="129"/>
                  <a:pt x="317" y="129"/>
                </a:cubicBezTo>
                <a:cubicBezTo>
                  <a:pt x="317" y="170"/>
                  <a:pt x="317" y="170"/>
                  <a:pt x="317" y="170"/>
                </a:cubicBezTo>
                <a:cubicBezTo>
                  <a:pt x="317" y="174"/>
                  <a:pt x="317" y="177"/>
                  <a:pt x="317" y="179"/>
                </a:cubicBezTo>
                <a:cubicBezTo>
                  <a:pt x="317" y="181"/>
                  <a:pt x="318" y="182"/>
                  <a:pt x="319" y="184"/>
                </a:cubicBezTo>
                <a:cubicBezTo>
                  <a:pt x="321" y="188"/>
                  <a:pt x="325" y="190"/>
                  <a:pt x="331" y="190"/>
                </a:cubicBezTo>
                <a:cubicBezTo>
                  <a:pt x="338" y="190"/>
                  <a:pt x="343" y="187"/>
                  <a:pt x="345" y="181"/>
                </a:cubicBezTo>
                <a:cubicBezTo>
                  <a:pt x="346" y="179"/>
                  <a:pt x="347" y="178"/>
                  <a:pt x="347" y="176"/>
                </a:cubicBezTo>
                <a:cubicBezTo>
                  <a:pt x="347" y="174"/>
                  <a:pt x="347" y="171"/>
                  <a:pt x="347" y="168"/>
                </a:cubicBezTo>
                <a:lnTo>
                  <a:pt x="347" y="129"/>
                </a:lnTo>
                <a:close/>
                <a:moveTo>
                  <a:pt x="266" y="201"/>
                </a:moveTo>
                <a:cubicBezTo>
                  <a:pt x="285" y="201"/>
                  <a:pt x="285" y="201"/>
                  <a:pt x="285" y="201"/>
                </a:cubicBezTo>
                <a:cubicBezTo>
                  <a:pt x="285" y="95"/>
                  <a:pt x="285" y="95"/>
                  <a:pt x="285" y="95"/>
                </a:cubicBezTo>
                <a:cubicBezTo>
                  <a:pt x="266" y="95"/>
                  <a:pt x="266" y="95"/>
                  <a:pt x="266" y="95"/>
                </a:cubicBezTo>
                <a:lnTo>
                  <a:pt x="266" y="201"/>
                </a:lnTo>
                <a:close/>
                <a:moveTo>
                  <a:pt x="523" y="134"/>
                </a:moveTo>
                <a:cubicBezTo>
                  <a:pt x="508" y="128"/>
                  <a:pt x="508" y="128"/>
                  <a:pt x="508" y="128"/>
                </a:cubicBezTo>
                <a:cubicBezTo>
                  <a:pt x="483" y="157"/>
                  <a:pt x="483" y="157"/>
                  <a:pt x="483" y="157"/>
                </a:cubicBezTo>
                <a:cubicBezTo>
                  <a:pt x="481" y="157"/>
                  <a:pt x="481" y="157"/>
                  <a:pt x="481" y="157"/>
                </a:cubicBezTo>
                <a:cubicBezTo>
                  <a:pt x="481" y="95"/>
                  <a:pt x="481" y="95"/>
                  <a:pt x="481" y="95"/>
                </a:cubicBezTo>
                <a:cubicBezTo>
                  <a:pt x="462" y="95"/>
                  <a:pt x="462" y="95"/>
                  <a:pt x="462" y="95"/>
                </a:cubicBezTo>
                <a:cubicBezTo>
                  <a:pt x="462" y="201"/>
                  <a:pt x="462" y="201"/>
                  <a:pt x="462" y="201"/>
                </a:cubicBezTo>
                <a:cubicBezTo>
                  <a:pt x="481" y="201"/>
                  <a:pt x="481" y="201"/>
                  <a:pt x="481" y="201"/>
                </a:cubicBezTo>
                <a:cubicBezTo>
                  <a:pt x="481" y="163"/>
                  <a:pt x="481" y="163"/>
                  <a:pt x="481" y="163"/>
                </a:cubicBezTo>
                <a:cubicBezTo>
                  <a:pt x="510" y="203"/>
                  <a:pt x="510" y="203"/>
                  <a:pt x="510" y="203"/>
                </a:cubicBezTo>
                <a:cubicBezTo>
                  <a:pt x="527" y="196"/>
                  <a:pt x="527" y="196"/>
                  <a:pt x="527" y="196"/>
                </a:cubicBezTo>
                <a:cubicBezTo>
                  <a:pt x="498" y="160"/>
                  <a:pt x="498" y="160"/>
                  <a:pt x="498" y="160"/>
                </a:cubicBezTo>
                <a:lnTo>
                  <a:pt x="523" y="134"/>
                </a:lnTo>
                <a:close/>
                <a:moveTo>
                  <a:pt x="448" y="148"/>
                </a:moveTo>
                <a:cubicBezTo>
                  <a:pt x="448" y="146"/>
                  <a:pt x="448" y="145"/>
                  <a:pt x="447" y="144"/>
                </a:cubicBezTo>
                <a:cubicBezTo>
                  <a:pt x="447" y="143"/>
                  <a:pt x="447" y="142"/>
                  <a:pt x="446" y="141"/>
                </a:cubicBezTo>
                <a:cubicBezTo>
                  <a:pt x="445" y="137"/>
                  <a:pt x="442" y="133"/>
                  <a:pt x="438" y="131"/>
                </a:cubicBezTo>
                <a:cubicBezTo>
                  <a:pt x="434" y="128"/>
                  <a:pt x="429" y="127"/>
                  <a:pt x="423" y="127"/>
                </a:cubicBezTo>
                <a:cubicBezTo>
                  <a:pt x="418" y="127"/>
                  <a:pt x="414" y="128"/>
                  <a:pt x="410" y="130"/>
                </a:cubicBezTo>
                <a:cubicBezTo>
                  <a:pt x="406" y="132"/>
                  <a:pt x="402" y="135"/>
                  <a:pt x="399" y="139"/>
                </a:cubicBezTo>
                <a:cubicBezTo>
                  <a:pt x="399" y="129"/>
                  <a:pt x="399" y="129"/>
                  <a:pt x="399" y="129"/>
                </a:cubicBezTo>
                <a:cubicBezTo>
                  <a:pt x="379" y="129"/>
                  <a:pt x="379" y="129"/>
                  <a:pt x="379" y="129"/>
                </a:cubicBezTo>
                <a:cubicBezTo>
                  <a:pt x="379" y="201"/>
                  <a:pt x="379" y="201"/>
                  <a:pt x="379" y="201"/>
                </a:cubicBezTo>
                <a:cubicBezTo>
                  <a:pt x="399" y="201"/>
                  <a:pt x="399" y="201"/>
                  <a:pt x="399" y="201"/>
                </a:cubicBezTo>
                <a:cubicBezTo>
                  <a:pt x="399" y="162"/>
                  <a:pt x="399" y="162"/>
                  <a:pt x="399" y="162"/>
                </a:cubicBezTo>
                <a:cubicBezTo>
                  <a:pt x="399" y="159"/>
                  <a:pt x="399" y="156"/>
                  <a:pt x="399" y="154"/>
                </a:cubicBezTo>
                <a:cubicBezTo>
                  <a:pt x="399" y="153"/>
                  <a:pt x="400" y="151"/>
                  <a:pt x="400" y="149"/>
                </a:cubicBezTo>
                <a:cubicBezTo>
                  <a:pt x="402" y="146"/>
                  <a:pt x="404" y="144"/>
                  <a:pt x="406" y="143"/>
                </a:cubicBezTo>
                <a:cubicBezTo>
                  <a:pt x="409" y="141"/>
                  <a:pt x="412" y="140"/>
                  <a:pt x="415" y="140"/>
                </a:cubicBezTo>
                <a:cubicBezTo>
                  <a:pt x="421" y="140"/>
                  <a:pt x="425" y="142"/>
                  <a:pt x="427" y="146"/>
                </a:cubicBezTo>
                <a:cubicBezTo>
                  <a:pt x="428" y="148"/>
                  <a:pt x="429" y="150"/>
                  <a:pt x="429" y="152"/>
                </a:cubicBezTo>
                <a:cubicBezTo>
                  <a:pt x="429" y="153"/>
                  <a:pt x="429" y="156"/>
                  <a:pt x="429" y="160"/>
                </a:cubicBezTo>
                <a:cubicBezTo>
                  <a:pt x="429" y="201"/>
                  <a:pt x="429" y="201"/>
                  <a:pt x="429" y="201"/>
                </a:cubicBezTo>
                <a:cubicBezTo>
                  <a:pt x="448" y="201"/>
                  <a:pt x="448" y="201"/>
                  <a:pt x="448" y="201"/>
                </a:cubicBezTo>
                <a:cubicBezTo>
                  <a:pt x="448" y="160"/>
                  <a:pt x="448" y="160"/>
                  <a:pt x="448" y="160"/>
                </a:cubicBezTo>
                <a:cubicBezTo>
                  <a:pt x="448" y="157"/>
                  <a:pt x="448" y="155"/>
                  <a:pt x="448" y="153"/>
                </a:cubicBezTo>
                <a:cubicBezTo>
                  <a:pt x="448" y="151"/>
                  <a:pt x="448" y="149"/>
                  <a:pt x="448" y="148"/>
                </a:cubicBezTo>
                <a:close/>
                <a:moveTo>
                  <a:pt x="255" y="149"/>
                </a:moveTo>
                <a:cubicBezTo>
                  <a:pt x="257" y="153"/>
                  <a:pt x="258" y="158"/>
                  <a:pt x="258" y="164"/>
                </a:cubicBezTo>
                <a:cubicBezTo>
                  <a:pt x="258" y="169"/>
                  <a:pt x="257" y="174"/>
                  <a:pt x="255" y="179"/>
                </a:cubicBezTo>
                <a:cubicBezTo>
                  <a:pt x="253" y="184"/>
                  <a:pt x="251" y="188"/>
                  <a:pt x="248" y="192"/>
                </a:cubicBezTo>
                <a:cubicBezTo>
                  <a:pt x="245" y="195"/>
                  <a:pt x="241" y="198"/>
                  <a:pt x="237" y="200"/>
                </a:cubicBezTo>
                <a:cubicBezTo>
                  <a:pt x="233" y="202"/>
                  <a:pt x="228" y="203"/>
                  <a:pt x="223" y="203"/>
                </a:cubicBezTo>
                <a:cubicBezTo>
                  <a:pt x="221" y="203"/>
                  <a:pt x="219" y="203"/>
                  <a:pt x="217" y="202"/>
                </a:cubicBezTo>
                <a:cubicBezTo>
                  <a:pt x="215" y="202"/>
                  <a:pt x="213" y="201"/>
                  <a:pt x="211" y="200"/>
                </a:cubicBezTo>
                <a:cubicBezTo>
                  <a:pt x="210" y="200"/>
                  <a:pt x="208" y="198"/>
                  <a:pt x="206" y="197"/>
                </a:cubicBezTo>
                <a:cubicBezTo>
                  <a:pt x="205" y="195"/>
                  <a:pt x="203" y="194"/>
                  <a:pt x="201" y="192"/>
                </a:cubicBezTo>
                <a:cubicBezTo>
                  <a:pt x="201" y="237"/>
                  <a:pt x="201" y="237"/>
                  <a:pt x="201" y="237"/>
                </a:cubicBezTo>
                <a:cubicBezTo>
                  <a:pt x="182" y="237"/>
                  <a:pt x="182" y="237"/>
                  <a:pt x="182" y="237"/>
                </a:cubicBezTo>
                <a:cubicBezTo>
                  <a:pt x="182" y="129"/>
                  <a:pt x="182" y="129"/>
                  <a:pt x="182" y="129"/>
                </a:cubicBezTo>
                <a:cubicBezTo>
                  <a:pt x="201" y="129"/>
                  <a:pt x="201" y="129"/>
                  <a:pt x="201" y="129"/>
                </a:cubicBezTo>
                <a:cubicBezTo>
                  <a:pt x="201" y="140"/>
                  <a:pt x="201" y="140"/>
                  <a:pt x="201" y="140"/>
                </a:cubicBezTo>
                <a:cubicBezTo>
                  <a:pt x="204" y="135"/>
                  <a:pt x="208" y="132"/>
                  <a:pt x="212" y="130"/>
                </a:cubicBezTo>
                <a:cubicBezTo>
                  <a:pt x="216" y="128"/>
                  <a:pt x="221" y="127"/>
                  <a:pt x="226" y="127"/>
                </a:cubicBezTo>
                <a:cubicBezTo>
                  <a:pt x="230" y="127"/>
                  <a:pt x="235" y="128"/>
                  <a:pt x="239" y="130"/>
                </a:cubicBezTo>
                <a:cubicBezTo>
                  <a:pt x="243" y="132"/>
                  <a:pt x="246" y="134"/>
                  <a:pt x="249" y="137"/>
                </a:cubicBezTo>
                <a:cubicBezTo>
                  <a:pt x="252" y="141"/>
                  <a:pt x="254" y="144"/>
                  <a:pt x="255" y="149"/>
                </a:cubicBezTo>
                <a:close/>
                <a:moveTo>
                  <a:pt x="238" y="164"/>
                </a:moveTo>
                <a:cubicBezTo>
                  <a:pt x="238" y="156"/>
                  <a:pt x="236" y="150"/>
                  <a:pt x="233" y="146"/>
                </a:cubicBezTo>
                <a:cubicBezTo>
                  <a:pt x="230" y="141"/>
                  <a:pt x="225" y="139"/>
                  <a:pt x="220" y="139"/>
                </a:cubicBezTo>
                <a:cubicBezTo>
                  <a:pt x="214" y="139"/>
                  <a:pt x="209" y="141"/>
                  <a:pt x="206" y="146"/>
                </a:cubicBezTo>
                <a:cubicBezTo>
                  <a:pt x="202" y="151"/>
                  <a:pt x="201" y="157"/>
                  <a:pt x="201" y="166"/>
                </a:cubicBezTo>
                <a:cubicBezTo>
                  <a:pt x="201" y="174"/>
                  <a:pt x="202" y="180"/>
                  <a:pt x="206" y="185"/>
                </a:cubicBezTo>
                <a:cubicBezTo>
                  <a:pt x="209" y="189"/>
                  <a:pt x="214" y="192"/>
                  <a:pt x="220" y="192"/>
                </a:cubicBezTo>
                <a:cubicBezTo>
                  <a:pt x="223" y="192"/>
                  <a:pt x="226" y="191"/>
                  <a:pt x="228" y="189"/>
                </a:cubicBezTo>
                <a:cubicBezTo>
                  <a:pt x="230" y="187"/>
                  <a:pt x="232" y="185"/>
                  <a:pt x="234" y="182"/>
                </a:cubicBezTo>
                <a:cubicBezTo>
                  <a:pt x="235" y="180"/>
                  <a:pt x="236" y="177"/>
                  <a:pt x="237" y="173"/>
                </a:cubicBezTo>
                <a:cubicBezTo>
                  <a:pt x="237" y="170"/>
                  <a:pt x="238" y="167"/>
                  <a:pt x="238" y="164"/>
                </a:cubicBezTo>
                <a:close/>
                <a:moveTo>
                  <a:pt x="170" y="170"/>
                </a:moveTo>
                <a:cubicBezTo>
                  <a:pt x="169" y="168"/>
                  <a:pt x="167" y="166"/>
                  <a:pt x="164" y="164"/>
                </a:cubicBezTo>
                <a:cubicBezTo>
                  <a:pt x="162" y="162"/>
                  <a:pt x="159" y="160"/>
                  <a:pt x="155" y="157"/>
                </a:cubicBezTo>
                <a:cubicBezTo>
                  <a:pt x="151" y="154"/>
                  <a:pt x="149" y="152"/>
                  <a:pt x="147" y="150"/>
                </a:cubicBezTo>
                <a:cubicBezTo>
                  <a:pt x="146" y="149"/>
                  <a:pt x="145" y="147"/>
                  <a:pt x="145" y="145"/>
                </a:cubicBezTo>
                <a:cubicBezTo>
                  <a:pt x="145" y="143"/>
                  <a:pt x="146" y="142"/>
                  <a:pt x="148" y="140"/>
                </a:cubicBezTo>
                <a:cubicBezTo>
                  <a:pt x="149" y="139"/>
                  <a:pt x="152" y="138"/>
                  <a:pt x="154" y="138"/>
                </a:cubicBezTo>
                <a:cubicBezTo>
                  <a:pt x="158" y="138"/>
                  <a:pt x="162" y="140"/>
                  <a:pt x="166" y="142"/>
                </a:cubicBezTo>
                <a:cubicBezTo>
                  <a:pt x="172" y="133"/>
                  <a:pt x="172" y="133"/>
                  <a:pt x="172" y="133"/>
                </a:cubicBezTo>
                <a:cubicBezTo>
                  <a:pt x="169" y="131"/>
                  <a:pt x="166" y="130"/>
                  <a:pt x="162" y="129"/>
                </a:cubicBezTo>
                <a:cubicBezTo>
                  <a:pt x="159" y="128"/>
                  <a:pt x="155" y="127"/>
                  <a:pt x="151" y="127"/>
                </a:cubicBezTo>
                <a:cubicBezTo>
                  <a:pt x="148" y="127"/>
                  <a:pt x="144" y="128"/>
                  <a:pt x="141" y="129"/>
                </a:cubicBezTo>
                <a:cubicBezTo>
                  <a:pt x="138" y="130"/>
                  <a:pt x="136" y="131"/>
                  <a:pt x="134" y="133"/>
                </a:cubicBezTo>
                <a:cubicBezTo>
                  <a:pt x="131" y="135"/>
                  <a:pt x="130" y="137"/>
                  <a:pt x="129" y="139"/>
                </a:cubicBezTo>
                <a:cubicBezTo>
                  <a:pt x="127" y="142"/>
                  <a:pt x="127" y="144"/>
                  <a:pt x="127" y="147"/>
                </a:cubicBezTo>
                <a:cubicBezTo>
                  <a:pt x="127" y="150"/>
                  <a:pt x="127" y="152"/>
                  <a:pt x="128" y="154"/>
                </a:cubicBezTo>
                <a:cubicBezTo>
                  <a:pt x="129" y="156"/>
                  <a:pt x="130" y="158"/>
                  <a:pt x="132" y="160"/>
                </a:cubicBezTo>
                <a:cubicBezTo>
                  <a:pt x="133" y="161"/>
                  <a:pt x="135" y="163"/>
                  <a:pt x="137" y="164"/>
                </a:cubicBezTo>
                <a:cubicBezTo>
                  <a:pt x="138" y="166"/>
                  <a:pt x="140" y="167"/>
                  <a:pt x="142" y="168"/>
                </a:cubicBezTo>
                <a:cubicBezTo>
                  <a:pt x="145" y="170"/>
                  <a:pt x="147" y="172"/>
                  <a:pt x="148" y="173"/>
                </a:cubicBezTo>
                <a:cubicBezTo>
                  <a:pt x="150" y="174"/>
                  <a:pt x="151" y="176"/>
                  <a:pt x="152" y="177"/>
                </a:cubicBezTo>
                <a:cubicBezTo>
                  <a:pt x="153" y="178"/>
                  <a:pt x="154" y="179"/>
                  <a:pt x="154" y="180"/>
                </a:cubicBezTo>
                <a:cubicBezTo>
                  <a:pt x="154" y="181"/>
                  <a:pt x="154" y="182"/>
                  <a:pt x="154" y="183"/>
                </a:cubicBezTo>
                <a:cubicBezTo>
                  <a:pt x="154" y="186"/>
                  <a:pt x="154" y="188"/>
                  <a:pt x="152" y="189"/>
                </a:cubicBezTo>
                <a:cubicBezTo>
                  <a:pt x="150" y="191"/>
                  <a:pt x="147" y="192"/>
                  <a:pt x="144" y="192"/>
                </a:cubicBezTo>
                <a:cubicBezTo>
                  <a:pt x="142" y="192"/>
                  <a:pt x="139" y="191"/>
                  <a:pt x="137" y="190"/>
                </a:cubicBezTo>
                <a:cubicBezTo>
                  <a:pt x="134" y="189"/>
                  <a:pt x="132" y="187"/>
                  <a:pt x="129" y="185"/>
                </a:cubicBezTo>
                <a:cubicBezTo>
                  <a:pt x="123" y="195"/>
                  <a:pt x="123" y="195"/>
                  <a:pt x="123" y="195"/>
                </a:cubicBezTo>
                <a:cubicBezTo>
                  <a:pt x="126" y="198"/>
                  <a:pt x="130" y="200"/>
                  <a:pt x="134" y="201"/>
                </a:cubicBezTo>
                <a:cubicBezTo>
                  <a:pt x="138" y="202"/>
                  <a:pt x="142" y="203"/>
                  <a:pt x="147" y="203"/>
                </a:cubicBezTo>
                <a:cubicBezTo>
                  <a:pt x="150" y="203"/>
                  <a:pt x="154" y="202"/>
                  <a:pt x="157" y="201"/>
                </a:cubicBezTo>
                <a:cubicBezTo>
                  <a:pt x="161" y="200"/>
                  <a:pt x="164" y="199"/>
                  <a:pt x="166" y="197"/>
                </a:cubicBezTo>
                <a:cubicBezTo>
                  <a:pt x="168" y="195"/>
                  <a:pt x="170" y="193"/>
                  <a:pt x="172" y="190"/>
                </a:cubicBezTo>
                <a:cubicBezTo>
                  <a:pt x="173" y="187"/>
                  <a:pt x="174" y="184"/>
                  <a:pt x="174" y="181"/>
                </a:cubicBezTo>
                <a:cubicBezTo>
                  <a:pt x="174" y="179"/>
                  <a:pt x="173" y="177"/>
                  <a:pt x="173" y="175"/>
                </a:cubicBezTo>
                <a:cubicBezTo>
                  <a:pt x="172" y="173"/>
                  <a:pt x="171" y="172"/>
                  <a:pt x="170" y="170"/>
                </a:cubicBezTo>
                <a:close/>
                <a:moveTo>
                  <a:pt x="543" y="118"/>
                </a:moveTo>
                <a:cubicBezTo>
                  <a:pt x="543" y="114"/>
                  <a:pt x="546" y="111"/>
                  <a:pt x="549" y="111"/>
                </a:cubicBezTo>
                <a:cubicBezTo>
                  <a:pt x="549" y="111"/>
                  <a:pt x="549" y="111"/>
                  <a:pt x="549" y="111"/>
                </a:cubicBezTo>
                <a:cubicBezTo>
                  <a:pt x="553" y="111"/>
                  <a:pt x="556" y="114"/>
                  <a:pt x="556" y="118"/>
                </a:cubicBezTo>
                <a:cubicBezTo>
                  <a:pt x="556" y="121"/>
                  <a:pt x="553" y="124"/>
                  <a:pt x="549" y="124"/>
                </a:cubicBezTo>
                <a:cubicBezTo>
                  <a:pt x="546" y="124"/>
                  <a:pt x="543" y="121"/>
                  <a:pt x="543" y="118"/>
                </a:cubicBezTo>
                <a:close/>
                <a:moveTo>
                  <a:pt x="544" y="118"/>
                </a:moveTo>
                <a:cubicBezTo>
                  <a:pt x="544" y="121"/>
                  <a:pt x="547" y="123"/>
                  <a:pt x="549" y="123"/>
                </a:cubicBezTo>
                <a:cubicBezTo>
                  <a:pt x="552" y="123"/>
                  <a:pt x="555" y="121"/>
                  <a:pt x="555" y="118"/>
                </a:cubicBezTo>
                <a:cubicBezTo>
                  <a:pt x="555" y="114"/>
                  <a:pt x="552" y="112"/>
                  <a:pt x="549" y="112"/>
                </a:cubicBezTo>
                <a:cubicBezTo>
                  <a:pt x="549" y="112"/>
                  <a:pt x="549" y="112"/>
                  <a:pt x="549" y="112"/>
                </a:cubicBezTo>
                <a:cubicBezTo>
                  <a:pt x="547" y="112"/>
                  <a:pt x="544" y="114"/>
                  <a:pt x="544" y="118"/>
                </a:cubicBezTo>
                <a:close/>
                <a:moveTo>
                  <a:pt x="544" y="143"/>
                </a:moveTo>
                <a:cubicBezTo>
                  <a:pt x="589" y="164"/>
                  <a:pt x="589" y="164"/>
                  <a:pt x="589" y="164"/>
                </a:cubicBezTo>
                <a:cubicBezTo>
                  <a:pt x="544" y="187"/>
                  <a:pt x="544" y="187"/>
                  <a:pt x="544" y="187"/>
                </a:cubicBezTo>
                <a:cubicBezTo>
                  <a:pt x="544" y="199"/>
                  <a:pt x="544" y="199"/>
                  <a:pt x="544" y="199"/>
                </a:cubicBezTo>
                <a:cubicBezTo>
                  <a:pt x="602" y="171"/>
                  <a:pt x="602" y="171"/>
                  <a:pt x="602" y="171"/>
                </a:cubicBezTo>
                <a:cubicBezTo>
                  <a:pt x="602" y="159"/>
                  <a:pt x="602" y="159"/>
                  <a:pt x="602" y="159"/>
                </a:cubicBezTo>
                <a:cubicBezTo>
                  <a:pt x="544" y="130"/>
                  <a:pt x="544" y="130"/>
                  <a:pt x="544" y="130"/>
                </a:cubicBezTo>
                <a:lnTo>
                  <a:pt x="544" y="143"/>
                </a:lnTo>
                <a:close/>
                <a:moveTo>
                  <a:pt x="548" y="121"/>
                </a:moveTo>
                <a:cubicBezTo>
                  <a:pt x="547" y="121"/>
                  <a:pt x="547" y="121"/>
                  <a:pt x="547" y="121"/>
                </a:cubicBezTo>
                <a:cubicBezTo>
                  <a:pt x="547" y="114"/>
                  <a:pt x="547" y="114"/>
                  <a:pt x="547" y="114"/>
                </a:cubicBezTo>
                <a:cubicBezTo>
                  <a:pt x="548" y="114"/>
                  <a:pt x="548" y="114"/>
                  <a:pt x="549" y="114"/>
                </a:cubicBezTo>
                <a:cubicBezTo>
                  <a:pt x="550" y="114"/>
                  <a:pt x="551" y="114"/>
                  <a:pt x="551" y="114"/>
                </a:cubicBezTo>
                <a:cubicBezTo>
                  <a:pt x="552" y="115"/>
                  <a:pt x="552" y="115"/>
                  <a:pt x="552" y="116"/>
                </a:cubicBezTo>
                <a:cubicBezTo>
                  <a:pt x="552" y="117"/>
                  <a:pt x="551" y="117"/>
                  <a:pt x="551" y="118"/>
                </a:cubicBezTo>
                <a:cubicBezTo>
                  <a:pt x="551" y="118"/>
                  <a:pt x="551" y="118"/>
                  <a:pt x="551" y="118"/>
                </a:cubicBezTo>
                <a:cubicBezTo>
                  <a:pt x="551" y="118"/>
                  <a:pt x="552" y="118"/>
                  <a:pt x="552" y="119"/>
                </a:cubicBezTo>
                <a:cubicBezTo>
                  <a:pt x="552" y="121"/>
                  <a:pt x="552" y="121"/>
                  <a:pt x="552" y="121"/>
                </a:cubicBezTo>
                <a:cubicBezTo>
                  <a:pt x="551" y="121"/>
                  <a:pt x="551" y="121"/>
                  <a:pt x="551" y="121"/>
                </a:cubicBezTo>
                <a:cubicBezTo>
                  <a:pt x="551" y="121"/>
                  <a:pt x="551" y="120"/>
                  <a:pt x="551" y="119"/>
                </a:cubicBezTo>
                <a:cubicBezTo>
                  <a:pt x="550" y="119"/>
                  <a:pt x="550" y="118"/>
                  <a:pt x="549" y="118"/>
                </a:cubicBezTo>
                <a:cubicBezTo>
                  <a:pt x="548" y="118"/>
                  <a:pt x="548" y="118"/>
                  <a:pt x="548" y="118"/>
                </a:cubicBezTo>
                <a:lnTo>
                  <a:pt x="548" y="121"/>
                </a:lnTo>
                <a:close/>
                <a:moveTo>
                  <a:pt x="548" y="117"/>
                </a:moveTo>
                <a:cubicBezTo>
                  <a:pt x="549" y="117"/>
                  <a:pt x="549" y="117"/>
                  <a:pt x="549" y="117"/>
                </a:cubicBezTo>
                <a:cubicBezTo>
                  <a:pt x="550" y="117"/>
                  <a:pt x="551" y="117"/>
                  <a:pt x="551" y="116"/>
                </a:cubicBezTo>
                <a:cubicBezTo>
                  <a:pt x="551" y="115"/>
                  <a:pt x="550" y="115"/>
                  <a:pt x="549" y="115"/>
                </a:cubicBezTo>
                <a:cubicBezTo>
                  <a:pt x="549" y="115"/>
                  <a:pt x="548" y="115"/>
                  <a:pt x="548" y="115"/>
                </a:cubicBezTo>
                <a:lnTo>
                  <a:pt x="548" y="117"/>
                </a:lnTo>
                <a:close/>
                <a:moveTo>
                  <a:pt x="371" y="411"/>
                </a:moveTo>
                <a:cubicBezTo>
                  <a:pt x="112" y="411"/>
                  <a:pt x="112" y="411"/>
                  <a:pt x="112" y="411"/>
                </a:cubicBezTo>
                <a:cubicBezTo>
                  <a:pt x="103" y="411"/>
                  <a:pt x="96" y="418"/>
                  <a:pt x="96" y="427"/>
                </a:cubicBezTo>
                <a:cubicBezTo>
                  <a:pt x="96" y="436"/>
                  <a:pt x="103" y="443"/>
                  <a:pt x="112" y="443"/>
                </a:cubicBezTo>
                <a:cubicBezTo>
                  <a:pt x="371" y="443"/>
                  <a:pt x="371" y="443"/>
                  <a:pt x="371" y="443"/>
                </a:cubicBezTo>
                <a:cubicBezTo>
                  <a:pt x="380" y="443"/>
                  <a:pt x="387" y="436"/>
                  <a:pt x="387" y="427"/>
                </a:cubicBezTo>
                <a:cubicBezTo>
                  <a:pt x="387" y="418"/>
                  <a:pt x="380" y="411"/>
                  <a:pt x="371" y="411"/>
                </a:cubicBezTo>
                <a:close/>
                <a:moveTo>
                  <a:pt x="724" y="63"/>
                </a:moveTo>
                <a:cubicBezTo>
                  <a:pt x="724" y="497"/>
                  <a:pt x="724" y="497"/>
                  <a:pt x="724" y="497"/>
                </a:cubicBezTo>
                <a:cubicBezTo>
                  <a:pt x="724" y="532"/>
                  <a:pt x="695" y="561"/>
                  <a:pt x="660" y="561"/>
                </a:cubicBezTo>
                <a:cubicBezTo>
                  <a:pt x="64" y="561"/>
                  <a:pt x="64" y="561"/>
                  <a:pt x="64" y="561"/>
                </a:cubicBezTo>
                <a:cubicBezTo>
                  <a:pt x="29" y="561"/>
                  <a:pt x="0" y="532"/>
                  <a:pt x="0" y="497"/>
                </a:cubicBezTo>
                <a:cubicBezTo>
                  <a:pt x="0" y="63"/>
                  <a:pt x="0" y="63"/>
                  <a:pt x="0" y="63"/>
                </a:cubicBezTo>
                <a:cubicBezTo>
                  <a:pt x="0" y="28"/>
                  <a:pt x="29" y="0"/>
                  <a:pt x="64" y="0"/>
                </a:cubicBezTo>
                <a:cubicBezTo>
                  <a:pt x="660" y="0"/>
                  <a:pt x="660" y="0"/>
                  <a:pt x="660" y="0"/>
                </a:cubicBezTo>
                <a:cubicBezTo>
                  <a:pt x="695" y="0"/>
                  <a:pt x="724" y="28"/>
                  <a:pt x="724" y="63"/>
                </a:cubicBezTo>
                <a:close/>
                <a:moveTo>
                  <a:pt x="32" y="63"/>
                </a:moveTo>
                <a:cubicBezTo>
                  <a:pt x="32" y="284"/>
                  <a:pt x="32" y="284"/>
                  <a:pt x="32" y="284"/>
                </a:cubicBezTo>
                <a:cubicBezTo>
                  <a:pt x="692" y="284"/>
                  <a:pt x="692" y="284"/>
                  <a:pt x="692" y="284"/>
                </a:cubicBezTo>
                <a:cubicBezTo>
                  <a:pt x="692" y="63"/>
                  <a:pt x="692" y="63"/>
                  <a:pt x="692" y="63"/>
                </a:cubicBezTo>
                <a:cubicBezTo>
                  <a:pt x="692" y="46"/>
                  <a:pt x="678" y="32"/>
                  <a:pt x="660" y="32"/>
                </a:cubicBezTo>
                <a:cubicBezTo>
                  <a:pt x="64" y="32"/>
                  <a:pt x="64" y="32"/>
                  <a:pt x="64" y="32"/>
                </a:cubicBezTo>
                <a:cubicBezTo>
                  <a:pt x="46" y="32"/>
                  <a:pt x="32" y="46"/>
                  <a:pt x="32" y="63"/>
                </a:cubicBezTo>
                <a:close/>
                <a:moveTo>
                  <a:pt x="692" y="497"/>
                </a:moveTo>
                <a:cubicBezTo>
                  <a:pt x="692" y="316"/>
                  <a:pt x="692" y="316"/>
                  <a:pt x="692" y="316"/>
                </a:cubicBezTo>
                <a:cubicBezTo>
                  <a:pt x="32" y="316"/>
                  <a:pt x="32" y="316"/>
                  <a:pt x="32" y="316"/>
                </a:cubicBezTo>
                <a:cubicBezTo>
                  <a:pt x="32" y="497"/>
                  <a:pt x="32" y="497"/>
                  <a:pt x="32" y="497"/>
                </a:cubicBezTo>
                <a:cubicBezTo>
                  <a:pt x="32" y="515"/>
                  <a:pt x="46" y="529"/>
                  <a:pt x="64" y="529"/>
                </a:cubicBezTo>
                <a:cubicBezTo>
                  <a:pt x="660" y="529"/>
                  <a:pt x="660" y="529"/>
                  <a:pt x="660" y="529"/>
                </a:cubicBezTo>
                <a:cubicBezTo>
                  <a:pt x="678" y="529"/>
                  <a:pt x="692" y="515"/>
                  <a:pt x="692" y="497"/>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100">
              <a:solidFill>
                <a:srgbClr val="000000"/>
              </a:solidFill>
            </a:endParaRPr>
          </a:p>
        </p:txBody>
      </p:sp>
      <p:sp>
        <p:nvSpPr>
          <p:cNvPr id="12" name="Freeform 220">
            <a:extLst>
              <a:ext uri="{FF2B5EF4-FFF2-40B4-BE49-F238E27FC236}">
                <a16:creationId xmlns:a16="http://schemas.microsoft.com/office/drawing/2014/main" id="{F308F36C-AE09-9E48-8334-CA2F20ECE50D}"/>
              </a:ext>
            </a:extLst>
          </p:cNvPr>
          <p:cNvSpPr>
            <a:spLocks noEditPoints="1"/>
          </p:cNvSpPr>
          <p:nvPr/>
        </p:nvSpPr>
        <p:spPr bwMode="auto">
          <a:xfrm>
            <a:off x="3245820" y="2072026"/>
            <a:ext cx="366829" cy="284239"/>
          </a:xfrm>
          <a:custGeom>
            <a:avLst/>
            <a:gdLst>
              <a:gd name="T0" fmla="*/ 347 w 724"/>
              <a:gd name="T1" fmla="*/ 201 h 561"/>
              <a:gd name="T2" fmla="*/ 308 w 724"/>
              <a:gd name="T3" fmla="*/ 200 h 561"/>
              <a:gd name="T4" fmla="*/ 298 w 724"/>
              <a:gd name="T5" fmla="*/ 177 h 561"/>
              <a:gd name="T6" fmla="*/ 317 w 724"/>
              <a:gd name="T7" fmla="*/ 170 h 561"/>
              <a:gd name="T8" fmla="*/ 345 w 724"/>
              <a:gd name="T9" fmla="*/ 181 h 561"/>
              <a:gd name="T10" fmla="*/ 266 w 724"/>
              <a:gd name="T11" fmla="*/ 201 h 561"/>
              <a:gd name="T12" fmla="*/ 266 w 724"/>
              <a:gd name="T13" fmla="*/ 201 h 561"/>
              <a:gd name="T14" fmla="*/ 481 w 724"/>
              <a:gd name="T15" fmla="*/ 157 h 561"/>
              <a:gd name="T16" fmla="*/ 481 w 724"/>
              <a:gd name="T17" fmla="*/ 201 h 561"/>
              <a:gd name="T18" fmla="*/ 498 w 724"/>
              <a:gd name="T19" fmla="*/ 160 h 561"/>
              <a:gd name="T20" fmla="*/ 446 w 724"/>
              <a:gd name="T21" fmla="*/ 141 h 561"/>
              <a:gd name="T22" fmla="*/ 399 w 724"/>
              <a:gd name="T23" fmla="*/ 139 h 561"/>
              <a:gd name="T24" fmla="*/ 399 w 724"/>
              <a:gd name="T25" fmla="*/ 201 h 561"/>
              <a:gd name="T26" fmla="*/ 406 w 724"/>
              <a:gd name="T27" fmla="*/ 143 h 561"/>
              <a:gd name="T28" fmla="*/ 429 w 724"/>
              <a:gd name="T29" fmla="*/ 160 h 561"/>
              <a:gd name="T30" fmla="*/ 448 w 724"/>
              <a:gd name="T31" fmla="*/ 153 h 561"/>
              <a:gd name="T32" fmla="*/ 255 w 724"/>
              <a:gd name="T33" fmla="*/ 179 h 561"/>
              <a:gd name="T34" fmla="*/ 217 w 724"/>
              <a:gd name="T35" fmla="*/ 202 h 561"/>
              <a:gd name="T36" fmla="*/ 201 w 724"/>
              <a:gd name="T37" fmla="*/ 237 h 561"/>
              <a:gd name="T38" fmla="*/ 201 w 724"/>
              <a:gd name="T39" fmla="*/ 140 h 561"/>
              <a:gd name="T40" fmla="*/ 249 w 724"/>
              <a:gd name="T41" fmla="*/ 137 h 561"/>
              <a:gd name="T42" fmla="*/ 220 w 724"/>
              <a:gd name="T43" fmla="*/ 139 h 561"/>
              <a:gd name="T44" fmla="*/ 220 w 724"/>
              <a:gd name="T45" fmla="*/ 192 h 561"/>
              <a:gd name="T46" fmla="*/ 238 w 724"/>
              <a:gd name="T47" fmla="*/ 164 h 561"/>
              <a:gd name="T48" fmla="*/ 147 w 724"/>
              <a:gd name="T49" fmla="*/ 150 h 561"/>
              <a:gd name="T50" fmla="*/ 166 w 724"/>
              <a:gd name="T51" fmla="*/ 142 h 561"/>
              <a:gd name="T52" fmla="*/ 141 w 724"/>
              <a:gd name="T53" fmla="*/ 129 h 561"/>
              <a:gd name="T54" fmla="*/ 128 w 724"/>
              <a:gd name="T55" fmla="*/ 154 h 561"/>
              <a:gd name="T56" fmla="*/ 148 w 724"/>
              <a:gd name="T57" fmla="*/ 173 h 561"/>
              <a:gd name="T58" fmla="*/ 152 w 724"/>
              <a:gd name="T59" fmla="*/ 189 h 561"/>
              <a:gd name="T60" fmla="*/ 123 w 724"/>
              <a:gd name="T61" fmla="*/ 195 h 561"/>
              <a:gd name="T62" fmla="*/ 166 w 724"/>
              <a:gd name="T63" fmla="*/ 197 h 561"/>
              <a:gd name="T64" fmla="*/ 170 w 724"/>
              <a:gd name="T65" fmla="*/ 170 h 561"/>
              <a:gd name="T66" fmla="*/ 556 w 724"/>
              <a:gd name="T67" fmla="*/ 118 h 561"/>
              <a:gd name="T68" fmla="*/ 549 w 724"/>
              <a:gd name="T69" fmla="*/ 123 h 561"/>
              <a:gd name="T70" fmla="*/ 544 w 724"/>
              <a:gd name="T71" fmla="*/ 118 h 561"/>
              <a:gd name="T72" fmla="*/ 544 w 724"/>
              <a:gd name="T73" fmla="*/ 199 h 561"/>
              <a:gd name="T74" fmla="*/ 544 w 724"/>
              <a:gd name="T75" fmla="*/ 143 h 561"/>
              <a:gd name="T76" fmla="*/ 549 w 724"/>
              <a:gd name="T77" fmla="*/ 114 h 561"/>
              <a:gd name="T78" fmla="*/ 551 w 724"/>
              <a:gd name="T79" fmla="*/ 118 h 561"/>
              <a:gd name="T80" fmla="*/ 551 w 724"/>
              <a:gd name="T81" fmla="*/ 119 h 561"/>
              <a:gd name="T82" fmla="*/ 548 w 724"/>
              <a:gd name="T83" fmla="*/ 117 h 561"/>
              <a:gd name="T84" fmla="*/ 548 w 724"/>
              <a:gd name="T85" fmla="*/ 115 h 561"/>
              <a:gd name="T86" fmla="*/ 96 w 724"/>
              <a:gd name="T87" fmla="*/ 427 h 561"/>
              <a:gd name="T88" fmla="*/ 371 w 724"/>
              <a:gd name="T89" fmla="*/ 411 h 561"/>
              <a:gd name="T90" fmla="*/ 64 w 724"/>
              <a:gd name="T91" fmla="*/ 561 h 561"/>
              <a:gd name="T92" fmla="*/ 660 w 724"/>
              <a:gd name="T93" fmla="*/ 0 h 561"/>
              <a:gd name="T94" fmla="*/ 692 w 724"/>
              <a:gd name="T95" fmla="*/ 284 h 561"/>
              <a:gd name="T96" fmla="*/ 32 w 724"/>
              <a:gd name="T97" fmla="*/ 63 h 561"/>
              <a:gd name="T98" fmla="*/ 32 w 724"/>
              <a:gd name="T99" fmla="*/ 497 h 5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24" h="561">
                <a:moveTo>
                  <a:pt x="347" y="129"/>
                </a:moveTo>
                <a:cubicBezTo>
                  <a:pt x="366" y="129"/>
                  <a:pt x="366" y="129"/>
                  <a:pt x="366" y="129"/>
                </a:cubicBezTo>
                <a:cubicBezTo>
                  <a:pt x="366" y="201"/>
                  <a:pt x="366" y="201"/>
                  <a:pt x="366" y="201"/>
                </a:cubicBezTo>
                <a:cubicBezTo>
                  <a:pt x="347" y="201"/>
                  <a:pt x="347" y="201"/>
                  <a:pt x="347" y="201"/>
                </a:cubicBezTo>
                <a:cubicBezTo>
                  <a:pt x="347" y="192"/>
                  <a:pt x="347" y="192"/>
                  <a:pt x="347" y="192"/>
                </a:cubicBezTo>
                <a:cubicBezTo>
                  <a:pt x="344" y="196"/>
                  <a:pt x="340" y="199"/>
                  <a:pt x="336" y="200"/>
                </a:cubicBezTo>
                <a:cubicBezTo>
                  <a:pt x="332" y="202"/>
                  <a:pt x="328" y="203"/>
                  <a:pt x="323" y="203"/>
                </a:cubicBezTo>
                <a:cubicBezTo>
                  <a:pt x="317" y="203"/>
                  <a:pt x="312" y="202"/>
                  <a:pt x="308" y="200"/>
                </a:cubicBezTo>
                <a:cubicBezTo>
                  <a:pt x="304" y="197"/>
                  <a:pt x="301" y="194"/>
                  <a:pt x="300" y="190"/>
                </a:cubicBezTo>
                <a:cubicBezTo>
                  <a:pt x="299" y="188"/>
                  <a:pt x="299" y="187"/>
                  <a:pt x="299" y="186"/>
                </a:cubicBezTo>
                <a:cubicBezTo>
                  <a:pt x="298" y="185"/>
                  <a:pt x="298" y="184"/>
                  <a:pt x="298" y="182"/>
                </a:cubicBezTo>
                <a:cubicBezTo>
                  <a:pt x="298" y="181"/>
                  <a:pt x="298" y="179"/>
                  <a:pt x="298" y="177"/>
                </a:cubicBezTo>
                <a:cubicBezTo>
                  <a:pt x="298" y="175"/>
                  <a:pt x="297" y="173"/>
                  <a:pt x="297" y="170"/>
                </a:cubicBezTo>
                <a:cubicBezTo>
                  <a:pt x="297" y="129"/>
                  <a:pt x="297" y="129"/>
                  <a:pt x="297" y="129"/>
                </a:cubicBezTo>
                <a:cubicBezTo>
                  <a:pt x="317" y="129"/>
                  <a:pt x="317" y="129"/>
                  <a:pt x="317" y="129"/>
                </a:cubicBezTo>
                <a:cubicBezTo>
                  <a:pt x="317" y="170"/>
                  <a:pt x="317" y="170"/>
                  <a:pt x="317" y="170"/>
                </a:cubicBezTo>
                <a:cubicBezTo>
                  <a:pt x="317" y="174"/>
                  <a:pt x="317" y="177"/>
                  <a:pt x="317" y="179"/>
                </a:cubicBezTo>
                <a:cubicBezTo>
                  <a:pt x="317" y="181"/>
                  <a:pt x="318" y="182"/>
                  <a:pt x="319" y="184"/>
                </a:cubicBezTo>
                <a:cubicBezTo>
                  <a:pt x="321" y="188"/>
                  <a:pt x="325" y="190"/>
                  <a:pt x="331" y="190"/>
                </a:cubicBezTo>
                <a:cubicBezTo>
                  <a:pt x="338" y="190"/>
                  <a:pt x="343" y="187"/>
                  <a:pt x="345" y="181"/>
                </a:cubicBezTo>
                <a:cubicBezTo>
                  <a:pt x="346" y="179"/>
                  <a:pt x="347" y="178"/>
                  <a:pt x="347" y="176"/>
                </a:cubicBezTo>
                <a:cubicBezTo>
                  <a:pt x="347" y="174"/>
                  <a:pt x="347" y="171"/>
                  <a:pt x="347" y="168"/>
                </a:cubicBezTo>
                <a:lnTo>
                  <a:pt x="347" y="129"/>
                </a:lnTo>
                <a:close/>
                <a:moveTo>
                  <a:pt x="266" y="201"/>
                </a:moveTo>
                <a:cubicBezTo>
                  <a:pt x="285" y="201"/>
                  <a:pt x="285" y="201"/>
                  <a:pt x="285" y="201"/>
                </a:cubicBezTo>
                <a:cubicBezTo>
                  <a:pt x="285" y="95"/>
                  <a:pt x="285" y="95"/>
                  <a:pt x="285" y="95"/>
                </a:cubicBezTo>
                <a:cubicBezTo>
                  <a:pt x="266" y="95"/>
                  <a:pt x="266" y="95"/>
                  <a:pt x="266" y="95"/>
                </a:cubicBezTo>
                <a:lnTo>
                  <a:pt x="266" y="201"/>
                </a:lnTo>
                <a:close/>
                <a:moveTo>
                  <a:pt x="523" y="134"/>
                </a:moveTo>
                <a:cubicBezTo>
                  <a:pt x="508" y="128"/>
                  <a:pt x="508" y="128"/>
                  <a:pt x="508" y="128"/>
                </a:cubicBezTo>
                <a:cubicBezTo>
                  <a:pt x="483" y="157"/>
                  <a:pt x="483" y="157"/>
                  <a:pt x="483" y="157"/>
                </a:cubicBezTo>
                <a:cubicBezTo>
                  <a:pt x="481" y="157"/>
                  <a:pt x="481" y="157"/>
                  <a:pt x="481" y="157"/>
                </a:cubicBezTo>
                <a:cubicBezTo>
                  <a:pt x="481" y="95"/>
                  <a:pt x="481" y="95"/>
                  <a:pt x="481" y="95"/>
                </a:cubicBezTo>
                <a:cubicBezTo>
                  <a:pt x="462" y="95"/>
                  <a:pt x="462" y="95"/>
                  <a:pt x="462" y="95"/>
                </a:cubicBezTo>
                <a:cubicBezTo>
                  <a:pt x="462" y="201"/>
                  <a:pt x="462" y="201"/>
                  <a:pt x="462" y="201"/>
                </a:cubicBezTo>
                <a:cubicBezTo>
                  <a:pt x="481" y="201"/>
                  <a:pt x="481" y="201"/>
                  <a:pt x="481" y="201"/>
                </a:cubicBezTo>
                <a:cubicBezTo>
                  <a:pt x="481" y="163"/>
                  <a:pt x="481" y="163"/>
                  <a:pt x="481" y="163"/>
                </a:cubicBezTo>
                <a:cubicBezTo>
                  <a:pt x="510" y="203"/>
                  <a:pt x="510" y="203"/>
                  <a:pt x="510" y="203"/>
                </a:cubicBezTo>
                <a:cubicBezTo>
                  <a:pt x="527" y="196"/>
                  <a:pt x="527" y="196"/>
                  <a:pt x="527" y="196"/>
                </a:cubicBezTo>
                <a:cubicBezTo>
                  <a:pt x="498" y="160"/>
                  <a:pt x="498" y="160"/>
                  <a:pt x="498" y="160"/>
                </a:cubicBezTo>
                <a:lnTo>
                  <a:pt x="523" y="134"/>
                </a:lnTo>
                <a:close/>
                <a:moveTo>
                  <a:pt x="448" y="148"/>
                </a:moveTo>
                <a:cubicBezTo>
                  <a:pt x="448" y="146"/>
                  <a:pt x="448" y="145"/>
                  <a:pt x="447" y="144"/>
                </a:cubicBezTo>
                <a:cubicBezTo>
                  <a:pt x="447" y="143"/>
                  <a:pt x="447" y="142"/>
                  <a:pt x="446" y="141"/>
                </a:cubicBezTo>
                <a:cubicBezTo>
                  <a:pt x="445" y="137"/>
                  <a:pt x="442" y="133"/>
                  <a:pt x="438" y="131"/>
                </a:cubicBezTo>
                <a:cubicBezTo>
                  <a:pt x="434" y="128"/>
                  <a:pt x="429" y="127"/>
                  <a:pt x="423" y="127"/>
                </a:cubicBezTo>
                <a:cubicBezTo>
                  <a:pt x="418" y="127"/>
                  <a:pt x="414" y="128"/>
                  <a:pt x="410" y="130"/>
                </a:cubicBezTo>
                <a:cubicBezTo>
                  <a:pt x="406" y="132"/>
                  <a:pt x="402" y="135"/>
                  <a:pt x="399" y="139"/>
                </a:cubicBezTo>
                <a:cubicBezTo>
                  <a:pt x="399" y="129"/>
                  <a:pt x="399" y="129"/>
                  <a:pt x="399" y="129"/>
                </a:cubicBezTo>
                <a:cubicBezTo>
                  <a:pt x="379" y="129"/>
                  <a:pt x="379" y="129"/>
                  <a:pt x="379" y="129"/>
                </a:cubicBezTo>
                <a:cubicBezTo>
                  <a:pt x="379" y="201"/>
                  <a:pt x="379" y="201"/>
                  <a:pt x="379" y="201"/>
                </a:cubicBezTo>
                <a:cubicBezTo>
                  <a:pt x="399" y="201"/>
                  <a:pt x="399" y="201"/>
                  <a:pt x="399" y="201"/>
                </a:cubicBezTo>
                <a:cubicBezTo>
                  <a:pt x="399" y="162"/>
                  <a:pt x="399" y="162"/>
                  <a:pt x="399" y="162"/>
                </a:cubicBezTo>
                <a:cubicBezTo>
                  <a:pt x="399" y="159"/>
                  <a:pt x="399" y="156"/>
                  <a:pt x="399" y="154"/>
                </a:cubicBezTo>
                <a:cubicBezTo>
                  <a:pt x="399" y="153"/>
                  <a:pt x="400" y="151"/>
                  <a:pt x="400" y="149"/>
                </a:cubicBezTo>
                <a:cubicBezTo>
                  <a:pt x="402" y="146"/>
                  <a:pt x="404" y="144"/>
                  <a:pt x="406" y="143"/>
                </a:cubicBezTo>
                <a:cubicBezTo>
                  <a:pt x="409" y="141"/>
                  <a:pt x="412" y="140"/>
                  <a:pt x="415" y="140"/>
                </a:cubicBezTo>
                <a:cubicBezTo>
                  <a:pt x="421" y="140"/>
                  <a:pt x="425" y="142"/>
                  <a:pt x="427" y="146"/>
                </a:cubicBezTo>
                <a:cubicBezTo>
                  <a:pt x="428" y="148"/>
                  <a:pt x="429" y="150"/>
                  <a:pt x="429" y="152"/>
                </a:cubicBezTo>
                <a:cubicBezTo>
                  <a:pt x="429" y="153"/>
                  <a:pt x="429" y="156"/>
                  <a:pt x="429" y="160"/>
                </a:cubicBezTo>
                <a:cubicBezTo>
                  <a:pt x="429" y="201"/>
                  <a:pt x="429" y="201"/>
                  <a:pt x="429" y="201"/>
                </a:cubicBezTo>
                <a:cubicBezTo>
                  <a:pt x="448" y="201"/>
                  <a:pt x="448" y="201"/>
                  <a:pt x="448" y="201"/>
                </a:cubicBezTo>
                <a:cubicBezTo>
                  <a:pt x="448" y="160"/>
                  <a:pt x="448" y="160"/>
                  <a:pt x="448" y="160"/>
                </a:cubicBezTo>
                <a:cubicBezTo>
                  <a:pt x="448" y="157"/>
                  <a:pt x="448" y="155"/>
                  <a:pt x="448" y="153"/>
                </a:cubicBezTo>
                <a:cubicBezTo>
                  <a:pt x="448" y="151"/>
                  <a:pt x="448" y="149"/>
                  <a:pt x="448" y="148"/>
                </a:cubicBezTo>
                <a:close/>
                <a:moveTo>
                  <a:pt x="255" y="149"/>
                </a:moveTo>
                <a:cubicBezTo>
                  <a:pt x="257" y="153"/>
                  <a:pt x="258" y="158"/>
                  <a:pt x="258" y="164"/>
                </a:cubicBezTo>
                <a:cubicBezTo>
                  <a:pt x="258" y="169"/>
                  <a:pt x="257" y="174"/>
                  <a:pt x="255" y="179"/>
                </a:cubicBezTo>
                <a:cubicBezTo>
                  <a:pt x="253" y="184"/>
                  <a:pt x="251" y="188"/>
                  <a:pt x="248" y="192"/>
                </a:cubicBezTo>
                <a:cubicBezTo>
                  <a:pt x="245" y="195"/>
                  <a:pt x="241" y="198"/>
                  <a:pt x="237" y="200"/>
                </a:cubicBezTo>
                <a:cubicBezTo>
                  <a:pt x="233" y="202"/>
                  <a:pt x="228" y="203"/>
                  <a:pt x="223" y="203"/>
                </a:cubicBezTo>
                <a:cubicBezTo>
                  <a:pt x="221" y="203"/>
                  <a:pt x="219" y="203"/>
                  <a:pt x="217" y="202"/>
                </a:cubicBezTo>
                <a:cubicBezTo>
                  <a:pt x="215" y="202"/>
                  <a:pt x="213" y="201"/>
                  <a:pt x="211" y="200"/>
                </a:cubicBezTo>
                <a:cubicBezTo>
                  <a:pt x="210" y="200"/>
                  <a:pt x="208" y="198"/>
                  <a:pt x="206" y="197"/>
                </a:cubicBezTo>
                <a:cubicBezTo>
                  <a:pt x="205" y="195"/>
                  <a:pt x="203" y="194"/>
                  <a:pt x="201" y="192"/>
                </a:cubicBezTo>
                <a:cubicBezTo>
                  <a:pt x="201" y="237"/>
                  <a:pt x="201" y="237"/>
                  <a:pt x="201" y="237"/>
                </a:cubicBezTo>
                <a:cubicBezTo>
                  <a:pt x="182" y="237"/>
                  <a:pt x="182" y="237"/>
                  <a:pt x="182" y="237"/>
                </a:cubicBezTo>
                <a:cubicBezTo>
                  <a:pt x="182" y="129"/>
                  <a:pt x="182" y="129"/>
                  <a:pt x="182" y="129"/>
                </a:cubicBezTo>
                <a:cubicBezTo>
                  <a:pt x="201" y="129"/>
                  <a:pt x="201" y="129"/>
                  <a:pt x="201" y="129"/>
                </a:cubicBezTo>
                <a:cubicBezTo>
                  <a:pt x="201" y="140"/>
                  <a:pt x="201" y="140"/>
                  <a:pt x="201" y="140"/>
                </a:cubicBezTo>
                <a:cubicBezTo>
                  <a:pt x="204" y="135"/>
                  <a:pt x="208" y="132"/>
                  <a:pt x="212" y="130"/>
                </a:cubicBezTo>
                <a:cubicBezTo>
                  <a:pt x="216" y="128"/>
                  <a:pt x="221" y="127"/>
                  <a:pt x="226" y="127"/>
                </a:cubicBezTo>
                <a:cubicBezTo>
                  <a:pt x="230" y="127"/>
                  <a:pt x="235" y="128"/>
                  <a:pt x="239" y="130"/>
                </a:cubicBezTo>
                <a:cubicBezTo>
                  <a:pt x="243" y="132"/>
                  <a:pt x="246" y="134"/>
                  <a:pt x="249" y="137"/>
                </a:cubicBezTo>
                <a:cubicBezTo>
                  <a:pt x="252" y="141"/>
                  <a:pt x="254" y="144"/>
                  <a:pt x="255" y="149"/>
                </a:cubicBezTo>
                <a:close/>
                <a:moveTo>
                  <a:pt x="238" y="164"/>
                </a:moveTo>
                <a:cubicBezTo>
                  <a:pt x="238" y="156"/>
                  <a:pt x="236" y="150"/>
                  <a:pt x="233" y="146"/>
                </a:cubicBezTo>
                <a:cubicBezTo>
                  <a:pt x="230" y="141"/>
                  <a:pt x="225" y="139"/>
                  <a:pt x="220" y="139"/>
                </a:cubicBezTo>
                <a:cubicBezTo>
                  <a:pt x="214" y="139"/>
                  <a:pt x="209" y="141"/>
                  <a:pt x="206" y="146"/>
                </a:cubicBezTo>
                <a:cubicBezTo>
                  <a:pt x="202" y="151"/>
                  <a:pt x="201" y="157"/>
                  <a:pt x="201" y="166"/>
                </a:cubicBezTo>
                <a:cubicBezTo>
                  <a:pt x="201" y="174"/>
                  <a:pt x="202" y="180"/>
                  <a:pt x="206" y="185"/>
                </a:cubicBezTo>
                <a:cubicBezTo>
                  <a:pt x="209" y="189"/>
                  <a:pt x="214" y="192"/>
                  <a:pt x="220" y="192"/>
                </a:cubicBezTo>
                <a:cubicBezTo>
                  <a:pt x="223" y="192"/>
                  <a:pt x="226" y="191"/>
                  <a:pt x="228" y="189"/>
                </a:cubicBezTo>
                <a:cubicBezTo>
                  <a:pt x="230" y="187"/>
                  <a:pt x="232" y="185"/>
                  <a:pt x="234" y="182"/>
                </a:cubicBezTo>
                <a:cubicBezTo>
                  <a:pt x="235" y="180"/>
                  <a:pt x="236" y="177"/>
                  <a:pt x="237" y="173"/>
                </a:cubicBezTo>
                <a:cubicBezTo>
                  <a:pt x="237" y="170"/>
                  <a:pt x="238" y="167"/>
                  <a:pt x="238" y="164"/>
                </a:cubicBezTo>
                <a:close/>
                <a:moveTo>
                  <a:pt x="170" y="170"/>
                </a:moveTo>
                <a:cubicBezTo>
                  <a:pt x="169" y="168"/>
                  <a:pt x="167" y="166"/>
                  <a:pt x="164" y="164"/>
                </a:cubicBezTo>
                <a:cubicBezTo>
                  <a:pt x="162" y="162"/>
                  <a:pt x="159" y="160"/>
                  <a:pt x="155" y="157"/>
                </a:cubicBezTo>
                <a:cubicBezTo>
                  <a:pt x="151" y="154"/>
                  <a:pt x="149" y="152"/>
                  <a:pt x="147" y="150"/>
                </a:cubicBezTo>
                <a:cubicBezTo>
                  <a:pt x="146" y="149"/>
                  <a:pt x="145" y="147"/>
                  <a:pt x="145" y="145"/>
                </a:cubicBezTo>
                <a:cubicBezTo>
                  <a:pt x="145" y="143"/>
                  <a:pt x="146" y="142"/>
                  <a:pt x="148" y="140"/>
                </a:cubicBezTo>
                <a:cubicBezTo>
                  <a:pt x="149" y="139"/>
                  <a:pt x="152" y="138"/>
                  <a:pt x="154" y="138"/>
                </a:cubicBezTo>
                <a:cubicBezTo>
                  <a:pt x="158" y="138"/>
                  <a:pt x="162" y="140"/>
                  <a:pt x="166" y="142"/>
                </a:cubicBezTo>
                <a:cubicBezTo>
                  <a:pt x="172" y="133"/>
                  <a:pt x="172" y="133"/>
                  <a:pt x="172" y="133"/>
                </a:cubicBezTo>
                <a:cubicBezTo>
                  <a:pt x="169" y="131"/>
                  <a:pt x="166" y="130"/>
                  <a:pt x="162" y="129"/>
                </a:cubicBezTo>
                <a:cubicBezTo>
                  <a:pt x="159" y="128"/>
                  <a:pt x="155" y="127"/>
                  <a:pt x="151" y="127"/>
                </a:cubicBezTo>
                <a:cubicBezTo>
                  <a:pt x="148" y="127"/>
                  <a:pt x="144" y="128"/>
                  <a:pt x="141" y="129"/>
                </a:cubicBezTo>
                <a:cubicBezTo>
                  <a:pt x="138" y="130"/>
                  <a:pt x="136" y="131"/>
                  <a:pt x="134" y="133"/>
                </a:cubicBezTo>
                <a:cubicBezTo>
                  <a:pt x="131" y="135"/>
                  <a:pt x="130" y="137"/>
                  <a:pt x="129" y="139"/>
                </a:cubicBezTo>
                <a:cubicBezTo>
                  <a:pt x="127" y="142"/>
                  <a:pt x="127" y="144"/>
                  <a:pt x="127" y="147"/>
                </a:cubicBezTo>
                <a:cubicBezTo>
                  <a:pt x="127" y="150"/>
                  <a:pt x="127" y="152"/>
                  <a:pt x="128" y="154"/>
                </a:cubicBezTo>
                <a:cubicBezTo>
                  <a:pt x="129" y="156"/>
                  <a:pt x="130" y="158"/>
                  <a:pt x="132" y="160"/>
                </a:cubicBezTo>
                <a:cubicBezTo>
                  <a:pt x="133" y="161"/>
                  <a:pt x="135" y="163"/>
                  <a:pt x="137" y="164"/>
                </a:cubicBezTo>
                <a:cubicBezTo>
                  <a:pt x="138" y="166"/>
                  <a:pt x="140" y="167"/>
                  <a:pt x="142" y="168"/>
                </a:cubicBezTo>
                <a:cubicBezTo>
                  <a:pt x="145" y="170"/>
                  <a:pt x="147" y="172"/>
                  <a:pt x="148" y="173"/>
                </a:cubicBezTo>
                <a:cubicBezTo>
                  <a:pt x="150" y="174"/>
                  <a:pt x="151" y="176"/>
                  <a:pt x="152" y="177"/>
                </a:cubicBezTo>
                <a:cubicBezTo>
                  <a:pt x="153" y="178"/>
                  <a:pt x="154" y="179"/>
                  <a:pt x="154" y="180"/>
                </a:cubicBezTo>
                <a:cubicBezTo>
                  <a:pt x="154" y="181"/>
                  <a:pt x="154" y="182"/>
                  <a:pt x="154" y="183"/>
                </a:cubicBezTo>
                <a:cubicBezTo>
                  <a:pt x="154" y="186"/>
                  <a:pt x="154" y="188"/>
                  <a:pt x="152" y="189"/>
                </a:cubicBezTo>
                <a:cubicBezTo>
                  <a:pt x="150" y="191"/>
                  <a:pt x="147" y="192"/>
                  <a:pt x="144" y="192"/>
                </a:cubicBezTo>
                <a:cubicBezTo>
                  <a:pt x="142" y="192"/>
                  <a:pt x="139" y="191"/>
                  <a:pt x="137" y="190"/>
                </a:cubicBezTo>
                <a:cubicBezTo>
                  <a:pt x="134" y="189"/>
                  <a:pt x="132" y="187"/>
                  <a:pt x="129" y="185"/>
                </a:cubicBezTo>
                <a:cubicBezTo>
                  <a:pt x="123" y="195"/>
                  <a:pt x="123" y="195"/>
                  <a:pt x="123" y="195"/>
                </a:cubicBezTo>
                <a:cubicBezTo>
                  <a:pt x="126" y="198"/>
                  <a:pt x="130" y="200"/>
                  <a:pt x="134" y="201"/>
                </a:cubicBezTo>
                <a:cubicBezTo>
                  <a:pt x="138" y="202"/>
                  <a:pt x="142" y="203"/>
                  <a:pt x="147" y="203"/>
                </a:cubicBezTo>
                <a:cubicBezTo>
                  <a:pt x="150" y="203"/>
                  <a:pt x="154" y="202"/>
                  <a:pt x="157" y="201"/>
                </a:cubicBezTo>
                <a:cubicBezTo>
                  <a:pt x="161" y="200"/>
                  <a:pt x="164" y="199"/>
                  <a:pt x="166" y="197"/>
                </a:cubicBezTo>
                <a:cubicBezTo>
                  <a:pt x="168" y="195"/>
                  <a:pt x="170" y="193"/>
                  <a:pt x="172" y="190"/>
                </a:cubicBezTo>
                <a:cubicBezTo>
                  <a:pt x="173" y="187"/>
                  <a:pt x="174" y="184"/>
                  <a:pt x="174" y="181"/>
                </a:cubicBezTo>
                <a:cubicBezTo>
                  <a:pt x="174" y="179"/>
                  <a:pt x="173" y="177"/>
                  <a:pt x="173" y="175"/>
                </a:cubicBezTo>
                <a:cubicBezTo>
                  <a:pt x="172" y="173"/>
                  <a:pt x="171" y="172"/>
                  <a:pt x="170" y="170"/>
                </a:cubicBezTo>
                <a:close/>
                <a:moveTo>
                  <a:pt x="543" y="118"/>
                </a:moveTo>
                <a:cubicBezTo>
                  <a:pt x="543" y="114"/>
                  <a:pt x="546" y="111"/>
                  <a:pt x="549" y="111"/>
                </a:cubicBezTo>
                <a:cubicBezTo>
                  <a:pt x="549" y="111"/>
                  <a:pt x="549" y="111"/>
                  <a:pt x="549" y="111"/>
                </a:cubicBezTo>
                <a:cubicBezTo>
                  <a:pt x="553" y="111"/>
                  <a:pt x="556" y="114"/>
                  <a:pt x="556" y="118"/>
                </a:cubicBezTo>
                <a:cubicBezTo>
                  <a:pt x="556" y="121"/>
                  <a:pt x="553" y="124"/>
                  <a:pt x="549" y="124"/>
                </a:cubicBezTo>
                <a:cubicBezTo>
                  <a:pt x="546" y="124"/>
                  <a:pt x="543" y="121"/>
                  <a:pt x="543" y="118"/>
                </a:cubicBezTo>
                <a:close/>
                <a:moveTo>
                  <a:pt x="544" y="118"/>
                </a:moveTo>
                <a:cubicBezTo>
                  <a:pt x="544" y="121"/>
                  <a:pt x="547" y="123"/>
                  <a:pt x="549" y="123"/>
                </a:cubicBezTo>
                <a:cubicBezTo>
                  <a:pt x="552" y="123"/>
                  <a:pt x="555" y="121"/>
                  <a:pt x="555" y="118"/>
                </a:cubicBezTo>
                <a:cubicBezTo>
                  <a:pt x="555" y="114"/>
                  <a:pt x="552" y="112"/>
                  <a:pt x="549" y="112"/>
                </a:cubicBezTo>
                <a:cubicBezTo>
                  <a:pt x="549" y="112"/>
                  <a:pt x="549" y="112"/>
                  <a:pt x="549" y="112"/>
                </a:cubicBezTo>
                <a:cubicBezTo>
                  <a:pt x="547" y="112"/>
                  <a:pt x="544" y="114"/>
                  <a:pt x="544" y="118"/>
                </a:cubicBezTo>
                <a:close/>
                <a:moveTo>
                  <a:pt x="544" y="143"/>
                </a:moveTo>
                <a:cubicBezTo>
                  <a:pt x="589" y="164"/>
                  <a:pt x="589" y="164"/>
                  <a:pt x="589" y="164"/>
                </a:cubicBezTo>
                <a:cubicBezTo>
                  <a:pt x="544" y="187"/>
                  <a:pt x="544" y="187"/>
                  <a:pt x="544" y="187"/>
                </a:cubicBezTo>
                <a:cubicBezTo>
                  <a:pt x="544" y="199"/>
                  <a:pt x="544" y="199"/>
                  <a:pt x="544" y="199"/>
                </a:cubicBezTo>
                <a:cubicBezTo>
                  <a:pt x="602" y="171"/>
                  <a:pt x="602" y="171"/>
                  <a:pt x="602" y="171"/>
                </a:cubicBezTo>
                <a:cubicBezTo>
                  <a:pt x="602" y="159"/>
                  <a:pt x="602" y="159"/>
                  <a:pt x="602" y="159"/>
                </a:cubicBezTo>
                <a:cubicBezTo>
                  <a:pt x="544" y="130"/>
                  <a:pt x="544" y="130"/>
                  <a:pt x="544" y="130"/>
                </a:cubicBezTo>
                <a:lnTo>
                  <a:pt x="544" y="143"/>
                </a:lnTo>
                <a:close/>
                <a:moveTo>
                  <a:pt x="548" y="121"/>
                </a:moveTo>
                <a:cubicBezTo>
                  <a:pt x="547" y="121"/>
                  <a:pt x="547" y="121"/>
                  <a:pt x="547" y="121"/>
                </a:cubicBezTo>
                <a:cubicBezTo>
                  <a:pt x="547" y="114"/>
                  <a:pt x="547" y="114"/>
                  <a:pt x="547" y="114"/>
                </a:cubicBezTo>
                <a:cubicBezTo>
                  <a:pt x="548" y="114"/>
                  <a:pt x="548" y="114"/>
                  <a:pt x="549" y="114"/>
                </a:cubicBezTo>
                <a:cubicBezTo>
                  <a:pt x="550" y="114"/>
                  <a:pt x="551" y="114"/>
                  <a:pt x="551" y="114"/>
                </a:cubicBezTo>
                <a:cubicBezTo>
                  <a:pt x="552" y="115"/>
                  <a:pt x="552" y="115"/>
                  <a:pt x="552" y="116"/>
                </a:cubicBezTo>
                <a:cubicBezTo>
                  <a:pt x="552" y="117"/>
                  <a:pt x="551" y="117"/>
                  <a:pt x="551" y="118"/>
                </a:cubicBezTo>
                <a:cubicBezTo>
                  <a:pt x="551" y="118"/>
                  <a:pt x="551" y="118"/>
                  <a:pt x="551" y="118"/>
                </a:cubicBezTo>
                <a:cubicBezTo>
                  <a:pt x="551" y="118"/>
                  <a:pt x="552" y="118"/>
                  <a:pt x="552" y="119"/>
                </a:cubicBezTo>
                <a:cubicBezTo>
                  <a:pt x="552" y="121"/>
                  <a:pt x="552" y="121"/>
                  <a:pt x="552" y="121"/>
                </a:cubicBezTo>
                <a:cubicBezTo>
                  <a:pt x="551" y="121"/>
                  <a:pt x="551" y="121"/>
                  <a:pt x="551" y="121"/>
                </a:cubicBezTo>
                <a:cubicBezTo>
                  <a:pt x="551" y="121"/>
                  <a:pt x="551" y="120"/>
                  <a:pt x="551" y="119"/>
                </a:cubicBezTo>
                <a:cubicBezTo>
                  <a:pt x="550" y="119"/>
                  <a:pt x="550" y="118"/>
                  <a:pt x="549" y="118"/>
                </a:cubicBezTo>
                <a:cubicBezTo>
                  <a:pt x="548" y="118"/>
                  <a:pt x="548" y="118"/>
                  <a:pt x="548" y="118"/>
                </a:cubicBezTo>
                <a:lnTo>
                  <a:pt x="548" y="121"/>
                </a:lnTo>
                <a:close/>
                <a:moveTo>
                  <a:pt x="548" y="117"/>
                </a:moveTo>
                <a:cubicBezTo>
                  <a:pt x="549" y="117"/>
                  <a:pt x="549" y="117"/>
                  <a:pt x="549" y="117"/>
                </a:cubicBezTo>
                <a:cubicBezTo>
                  <a:pt x="550" y="117"/>
                  <a:pt x="551" y="117"/>
                  <a:pt x="551" y="116"/>
                </a:cubicBezTo>
                <a:cubicBezTo>
                  <a:pt x="551" y="115"/>
                  <a:pt x="550" y="115"/>
                  <a:pt x="549" y="115"/>
                </a:cubicBezTo>
                <a:cubicBezTo>
                  <a:pt x="549" y="115"/>
                  <a:pt x="548" y="115"/>
                  <a:pt x="548" y="115"/>
                </a:cubicBezTo>
                <a:lnTo>
                  <a:pt x="548" y="117"/>
                </a:lnTo>
                <a:close/>
                <a:moveTo>
                  <a:pt x="371" y="411"/>
                </a:moveTo>
                <a:cubicBezTo>
                  <a:pt x="112" y="411"/>
                  <a:pt x="112" y="411"/>
                  <a:pt x="112" y="411"/>
                </a:cubicBezTo>
                <a:cubicBezTo>
                  <a:pt x="103" y="411"/>
                  <a:pt x="96" y="418"/>
                  <a:pt x="96" y="427"/>
                </a:cubicBezTo>
                <a:cubicBezTo>
                  <a:pt x="96" y="436"/>
                  <a:pt x="103" y="443"/>
                  <a:pt x="112" y="443"/>
                </a:cubicBezTo>
                <a:cubicBezTo>
                  <a:pt x="371" y="443"/>
                  <a:pt x="371" y="443"/>
                  <a:pt x="371" y="443"/>
                </a:cubicBezTo>
                <a:cubicBezTo>
                  <a:pt x="380" y="443"/>
                  <a:pt x="387" y="436"/>
                  <a:pt x="387" y="427"/>
                </a:cubicBezTo>
                <a:cubicBezTo>
                  <a:pt x="387" y="418"/>
                  <a:pt x="380" y="411"/>
                  <a:pt x="371" y="411"/>
                </a:cubicBezTo>
                <a:close/>
                <a:moveTo>
                  <a:pt x="724" y="63"/>
                </a:moveTo>
                <a:cubicBezTo>
                  <a:pt x="724" y="497"/>
                  <a:pt x="724" y="497"/>
                  <a:pt x="724" y="497"/>
                </a:cubicBezTo>
                <a:cubicBezTo>
                  <a:pt x="724" y="532"/>
                  <a:pt x="695" y="561"/>
                  <a:pt x="660" y="561"/>
                </a:cubicBezTo>
                <a:cubicBezTo>
                  <a:pt x="64" y="561"/>
                  <a:pt x="64" y="561"/>
                  <a:pt x="64" y="561"/>
                </a:cubicBezTo>
                <a:cubicBezTo>
                  <a:pt x="29" y="561"/>
                  <a:pt x="0" y="532"/>
                  <a:pt x="0" y="497"/>
                </a:cubicBezTo>
                <a:cubicBezTo>
                  <a:pt x="0" y="63"/>
                  <a:pt x="0" y="63"/>
                  <a:pt x="0" y="63"/>
                </a:cubicBezTo>
                <a:cubicBezTo>
                  <a:pt x="0" y="28"/>
                  <a:pt x="29" y="0"/>
                  <a:pt x="64" y="0"/>
                </a:cubicBezTo>
                <a:cubicBezTo>
                  <a:pt x="660" y="0"/>
                  <a:pt x="660" y="0"/>
                  <a:pt x="660" y="0"/>
                </a:cubicBezTo>
                <a:cubicBezTo>
                  <a:pt x="695" y="0"/>
                  <a:pt x="724" y="28"/>
                  <a:pt x="724" y="63"/>
                </a:cubicBezTo>
                <a:close/>
                <a:moveTo>
                  <a:pt x="32" y="63"/>
                </a:moveTo>
                <a:cubicBezTo>
                  <a:pt x="32" y="284"/>
                  <a:pt x="32" y="284"/>
                  <a:pt x="32" y="284"/>
                </a:cubicBezTo>
                <a:cubicBezTo>
                  <a:pt x="692" y="284"/>
                  <a:pt x="692" y="284"/>
                  <a:pt x="692" y="284"/>
                </a:cubicBezTo>
                <a:cubicBezTo>
                  <a:pt x="692" y="63"/>
                  <a:pt x="692" y="63"/>
                  <a:pt x="692" y="63"/>
                </a:cubicBezTo>
                <a:cubicBezTo>
                  <a:pt x="692" y="46"/>
                  <a:pt x="678" y="32"/>
                  <a:pt x="660" y="32"/>
                </a:cubicBezTo>
                <a:cubicBezTo>
                  <a:pt x="64" y="32"/>
                  <a:pt x="64" y="32"/>
                  <a:pt x="64" y="32"/>
                </a:cubicBezTo>
                <a:cubicBezTo>
                  <a:pt x="46" y="32"/>
                  <a:pt x="32" y="46"/>
                  <a:pt x="32" y="63"/>
                </a:cubicBezTo>
                <a:close/>
                <a:moveTo>
                  <a:pt x="692" y="497"/>
                </a:moveTo>
                <a:cubicBezTo>
                  <a:pt x="692" y="316"/>
                  <a:pt x="692" y="316"/>
                  <a:pt x="692" y="316"/>
                </a:cubicBezTo>
                <a:cubicBezTo>
                  <a:pt x="32" y="316"/>
                  <a:pt x="32" y="316"/>
                  <a:pt x="32" y="316"/>
                </a:cubicBezTo>
                <a:cubicBezTo>
                  <a:pt x="32" y="497"/>
                  <a:pt x="32" y="497"/>
                  <a:pt x="32" y="497"/>
                </a:cubicBezTo>
                <a:cubicBezTo>
                  <a:pt x="32" y="515"/>
                  <a:pt x="46" y="529"/>
                  <a:pt x="64" y="529"/>
                </a:cubicBezTo>
                <a:cubicBezTo>
                  <a:pt x="660" y="529"/>
                  <a:pt x="660" y="529"/>
                  <a:pt x="660" y="529"/>
                </a:cubicBezTo>
                <a:cubicBezTo>
                  <a:pt x="678" y="529"/>
                  <a:pt x="692" y="515"/>
                  <a:pt x="692" y="497"/>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100">
              <a:solidFill>
                <a:srgbClr val="000000"/>
              </a:solidFill>
            </a:endParaRPr>
          </a:p>
        </p:txBody>
      </p:sp>
      <p:sp>
        <p:nvSpPr>
          <p:cNvPr id="13" name="Freeform 220">
            <a:extLst>
              <a:ext uri="{FF2B5EF4-FFF2-40B4-BE49-F238E27FC236}">
                <a16:creationId xmlns:a16="http://schemas.microsoft.com/office/drawing/2014/main" id="{33A7ED95-6AC6-3548-BC58-BAE029060BAE}"/>
              </a:ext>
            </a:extLst>
          </p:cNvPr>
          <p:cNvSpPr>
            <a:spLocks noEditPoints="1"/>
          </p:cNvSpPr>
          <p:nvPr/>
        </p:nvSpPr>
        <p:spPr bwMode="auto">
          <a:xfrm>
            <a:off x="3784099" y="2072025"/>
            <a:ext cx="366829" cy="284239"/>
          </a:xfrm>
          <a:custGeom>
            <a:avLst/>
            <a:gdLst>
              <a:gd name="T0" fmla="*/ 347 w 724"/>
              <a:gd name="T1" fmla="*/ 201 h 561"/>
              <a:gd name="T2" fmla="*/ 308 w 724"/>
              <a:gd name="T3" fmla="*/ 200 h 561"/>
              <a:gd name="T4" fmla="*/ 298 w 724"/>
              <a:gd name="T5" fmla="*/ 177 h 561"/>
              <a:gd name="T6" fmla="*/ 317 w 724"/>
              <a:gd name="T7" fmla="*/ 170 h 561"/>
              <a:gd name="T8" fmla="*/ 345 w 724"/>
              <a:gd name="T9" fmla="*/ 181 h 561"/>
              <a:gd name="T10" fmla="*/ 266 w 724"/>
              <a:gd name="T11" fmla="*/ 201 h 561"/>
              <a:gd name="T12" fmla="*/ 266 w 724"/>
              <a:gd name="T13" fmla="*/ 201 h 561"/>
              <a:gd name="T14" fmla="*/ 481 w 724"/>
              <a:gd name="T15" fmla="*/ 157 h 561"/>
              <a:gd name="T16" fmla="*/ 481 w 724"/>
              <a:gd name="T17" fmla="*/ 201 h 561"/>
              <a:gd name="T18" fmla="*/ 498 w 724"/>
              <a:gd name="T19" fmla="*/ 160 h 561"/>
              <a:gd name="T20" fmla="*/ 446 w 724"/>
              <a:gd name="T21" fmla="*/ 141 h 561"/>
              <a:gd name="T22" fmla="*/ 399 w 724"/>
              <a:gd name="T23" fmla="*/ 139 h 561"/>
              <a:gd name="T24" fmla="*/ 399 w 724"/>
              <a:gd name="T25" fmla="*/ 201 h 561"/>
              <a:gd name="T26" fmla="*/ 406 w 724"/>
              <a:gd name="T27" fmla="*/ 143 h 561"/>
              <a:gd name="T28" fmla="*/ 429 w 724"/>
              <a:gd name="T29" fmla="*/ 160 h 561"/>
              <a:gd name="T30" fmla="*/ 448 w 724"/>
              <a:gd name="T31" fmla="*/ 153 h 561"/>
              <a:gd name="T32" fmla="*/ 255 w 724"/>
              <a:gd name="T33" fmla="*/ 179 h 561"/>
              <a:gd name="T34" fmla="*/ 217 w 724"/>
              <a:gd name="T35" fmla="*/ 202 h 561"/>
              <a:gd name="T36" fmla="*/ 201 w 724"/>
              <a:gd name="T37" fmla="*/ 237 h 561"/>
              <a:gd name="T38" fmla="*/ 201 w 724"/>
              <a:gd name="T39" fmla="*/ 140 h 561"/>
              <a:gd name="T40" fmla="*/ 249 w 724"/>
              <a:gd name="T41" fmla="*/ 137 h 561"/>
              <a:gd name="T42" fmla="*/ 220 w 724"/>
              <a:gd name="T43" fmla="*/ 139 h 561"/>
              <a:gd name="T44" fmla="*/ 220 w 724"/>
              <a:gd name="T45" fmla="*/ 192 h 561"/>
              <a:gd name="T46" fmla="*/ 238 w 724"/>
              <a:gd name="T47" fmla="*/ 164 h 561"/>
              <a:gd name="T48" fmla="*/ 147 w 724"/>
              <a:gd name="T49" fmla="*/ 150 h 561"/>
              <a:gd name="T50" fmla="*/ 166 w 724"/>
              <a:gd name="T51" fmla="*/ 142 h 561"/>
              <a:gd name="T52" fmla="*/ 141 w 724"/>
              <a:gd name="T53" fmla="*/ 129 h 561"/>
              <a:gd name="T54" fmla="*/ 128 w 724"/>
              <a:gd name="T55" fmla="*/ 154 h 561"/>
              <a:gd name="T56" fmla="*/ 148 w 724"/>
              <a:gd name="T57" fmla="*/ 173 h 561"/>
              <a:gd name="T58" fmla="*/ 152 w 724"/>
              <a:gd name="T59" fmla="*/ 189 h 561"/>
              <a:gd name="T60" fmla="*/ 123 w 724"/>
              <a:gd name="T61" fmla="*/ 195 h 561"/>
              <a:gd name="T62" fmla="*/ 166 w 724"/>
              <a:gd name="T63" fmla="*/ 197 h 561"/>
              <a:gd name="T64" fmla="*/ 170 w 724"/>
              <a:gd name="T65" fmla="*/ 170 h 561"/>
              <a:gd name="T66" fmla="*/ 556 w 724"/>
              <a:gd name="T67" fmla="*/ 118 h 561"/>
              <a:gd name="T68" fmla="*/ 549 w 724"/>
              <a:gd name="T69" fmla="*/ 123 h 561"/>
              <a:gd name="T70" fmla="*/ 544 w 724"/>
              <a:gd name="T71" fmla="*/ 118 h 561"/>
              <a:gd name="T72" fmla="*/ 544 w 724"/>
              <a:gd name="T73" fmla="*/ 199 h 561"/>
              <a:gd name="T74" fmla="*/ 544 w 724"/>
              <a:gd name="T75" fmla="*/ 143 h 561"/>
              <a:gd name="T76" fmla="*/ 549 w 724"/>
              <a:gd name="T77" fmla="*/ 114 h 561"/>
              <a:gd name="T78" fmla="*/ 551 w 724"/>
              <a:gd name="T79" fmla="*/ 118 h 561"/>
              <a:gd name="T80" fmla="*/ 551 w 724"/>
              <a:gd name="T81" fmla="*/ 119 h 561"/>
              <a:gd name="T82" fmla="*/ 548 w 724"/>
              <a:gd name="T83" fmla="*/ 117 h 561"/>
              <a:gd name="T84" fmla="*/ 548 w 724"/>
              <a:gd name="T85" fmla="*/ 115 h 561"/>
              <a:gd name="T86" fmla="*/ 96 w 724"/>
              <a:gd name="T87" fmla="*/ 427 h 561"/>
              <a:gd name="T88" fmla="*/ 371 w 724"/>
              <a:gd name="T89" fmla="*/ 411 h 561"/>
              <a:gd name="T90" fmla="*/ 64 w 724"/>
              <a:gd name="T91" fmla="*/ 561 h 561"/>
              <a:gd name="T92" fmla="*/ 660 w 724"/>
              <a:gd name="T93" fmla="*/ 0 h 561"/>
              <a:gd name="T94" fmla="*/ 692 w 724"/>
              <a:gd name="T95" fmla="*/ 284 h 561"/>
              <a:gd name="T96" fmla="*/ 32 w 724"/>
              <a:gd name="T97" fmla="*/ 63 h 561"/>
              <a:gd name="T98" fmla="*/ 32 w 724"/>
              <a:gd name="T99" fmla="*/ 497 h 5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24" h="561">
                <a:moveTo>
                  <a:pt x="347" y="129"/>
                </a:moveTo>
                <a:cubicBezTo>
                  <a:pt x="366" y="129"/>
                  <a:pt x="366" y="129"/>
                  <a:pt x="366" y="129"/>
                </a:cubicBezTo>
                <a:cubicBezTo>
                  <a:pt x="366" y="201"/>
                  <a:pt x="366" y="201"/>
                  <a:pt x="366" y="201"/>
                </a:cubicBezTo>
                <a:cubicBezTo>
                  <a:pt x="347" y="201"/>
                  <a:pt x="347" y="201"/>
                  <a:pt x="347" y="201"/>
                </a:cubicBezTo>
                <a:cubicBezTo>
                  <a:pt x="347" y="192"/>
                  <a:pt x="347" y="192"/>
                  <a:pt x="347" y="192"/>
                </a:cubicBezTo>
                <a:cubicBezTo>
                  <a:pt x="344" y="196"/>
                  <a:pt x="340" y="199"/>
                  <a:pt x="336" y="200"/>
                </a:cubicBezTo>
                <a:cubicBezTo>
                  <a:pt x="332" y="202"/>
                  <a:pt x="328" y="203"/>
                  <a:pt x="323" y="203"/>
                </a:cubicBezTo>
                <a:cubicBezTo>
                  <a:pt x="317" y="203"/>
                  <a:pt x="312" y="202"/>
                  <a:pt x="308" y="200"/>
                </a:cubicBezTo>
                <a:cubicBezTo>
                  <a:pt x="304" y="197"/>
                  <a:pt x="301" y="194"/>
                  <a:pt x="300" y="190"/>
                </a:cubicBezTo>
                <a:cubicBezTo>
                  <a:pt x="299" y="188"/>
                  <a:pt x="299" y="187"/>
                  <a:pt x="299" y="186"/>
                </a:cubicBezTo>
                <a:cubicBezTo>
                  <a:pt x="298" y="185"/>
                  <a:pt x="298" y="184"/>
                  <a:pt x="298" y="182"/>
                </a:cubicBezTo>
                <a:cubicBezTo>
                  <a:pt x="298" y="181"/>
                  <a:pt x="298" y="179"/>
                  <a:pt x="298" y="177"/>
                </a:cubicBezTo>
                <a:cubicBezTo>
                  <a:pt x="298" y="175"/>
                  <a:pt x="297" y="173"/>
                  <a:pt x="297" y="170"/>
                </a:cubicBezTo>
                <a:cubicBezTo>
                  <a:pt x="297" y="129"/>
                  <a:pt x="297" y="129"/>
                  <a:pt x="297" y="129"/>
                </a:cubicBezTo>
                <a:cubicBezTo>
                  <a:pt x="317" y="129"/>
                  <a:pt x="317" y="129"/>
                  <a:pt x="317" y="129"/>
                </a:cubicBezTo>
                <a:cubicBezTo>
                  <a:pt x="317" y="170"/>
                  <a:pt x="317" y="170"/>
                  <a:pt x="317" y="170"/>
                </a:cubicBezTo>
                <a:cubicBezTo>
                  <a:pt x="317" y="174"/>
                  <a:pt x="317" y="177"/>
                  <a:pt x="317" y="179"/>
                </a:cubicBezTo>
                <a:cubicBezTo>
                  <a:pt x="317" y="181"/>
                  <a:pt x="318" y="182"/>
                  <a:pt x="319" y="184"/>
                </a:cubicBezTo>
                <a:cubicBezTo>
                  <a:pt x="321" y="188"/>
                  <a:pt x="325" y="190"/>
                  <a:pt x="331" y="190"/>
                </a:cubicBezTo>
                <a:cubicBezTo>
                  <a:pt x="338" y="190"/>
                  <a:pt x="343" y="187"/>
                  <a:pt x="345" y="181"/>
                </a:cubicBezTo>
                <a:cubicBezTo>
                  <a:pt x="346" y="179"/>
                  <a:pt x="347" y="178"/>
                  <a:pt x="347" y="176"/>
                </a:cubicBezTo>
                <a:cubicBezTo>
                  <a:pt x="347" y="174"/>
                  <a:pt x="347" y="171"/>
                  <a:pt x="347" y="168"/>
                </a:cubicBezTo>
                <a:lnTo>
                  <a:pt x="347" y="129"/>
                </a:lnTo>
                <a:close/>
                <a:moveTo>
                  <a:pt x="266" y="201"/>
                </a:moveTo>
                <a:cubicBezTo>
                  <a:pt x="285" y="201"/>
                  <a:pt x="285" y="201"/>
                  <a:pt x="285" y="201"/>
                </a:cubicBezTo>
                <a:cubicBezTo>
                  <a:pt x="285" y="95"/>
                  <a:pt x="285" y="95"/>
                  <a:pt x="285" y="95"/>
                </a:cubicBezTo>
                <a:cubicBezTo>
                  <a:pt x="266" y="95"/>
                  <a:pt x="266" y="95"/>
                  <a:pt x="266" y="95"/>
                </a:cubicBezTo>
                <a:lnTo>
                  <a:pt x="266" y="201"/>
                </a:lnTo>
                <a:close/>
                <a:moveTo>
                  <a:pt x="523" y="134"/>
                </a:moveTo>
                <a:cubicBezTo>
                  <a:pt x="508" y="128"/>
                  <a:pt x="508" y="128"/>
                  <a:pt x="508" y="128"/>
                </a:cubicBezTo>
                <a:cubicBezTo>
                  <a:pt x="483" y="157"/>
                  <a:pt x="483" y="157"/>
                  <a:pt x="483" y="157"/>
                </a:cubicBezTo>
                <a:cubicBezTo>
                  <a:pt x="481" y="157"/>
                  <a:pt x="481" y="157"/>
                  <a:pt x="481" y="157"/>
                </a:cubicBezTo>
                <a:cubicBezTo>
                  <a:pt x="481" y="95"/>
                  <a:pt x="481" y="95"/>
                  <a:pt x="481" y="95"/>
                </a:cubicBezTo>
                <a:cubicBezTo>
                  <a:pt x="462" y="95"/>
                  <a:pt x="462" y="95"/>
                  <a:pt x="462" y="95"/>
                </a:cubicBezTo>
                <a:cubicBezTo>
                  <a:pt x="462" y="201"/>
                  <a:pt x="462" y="201"/>
                  <a:pt x="462" y="201"/>
                </a:cubicBezTo>
                <a:cubicBezTo>
                  <a:pt x="481" y="201"/>
                  <a:pt x="481" y="201"/>
                  <a:pt x="481" y="201"/>
                </a:cubicBezTo>
                <a:cubicBezTo>
                  <a:pt x="481" y="163"/>
                  <a:pt x="481" y="163"/>
                  <a:pt x="481" y="163"/>
                </a:cubicBezTo>
                <a:cubicBezTo>
                  <a:pt x="510" y="203"/>
                  <a:pt x="510" y="203"/>
                  <a:pt x="510" y="203"/>
                </a:cubicBezTo>
                <a:cubicBezTo>
                  <a:pt x="527" y="196"/>
                  <a:pt x="527" y="196"/>
                  <a:pt x="527" y="196"/>
                </a:cubicBezTo>
                <a:cubicBezTo>
                  <a:pt x="498" y="160"/>
                  <a:pt x="498" y="160"/>
                  <a:pt x="498" y="160"/>
                </a:cubicBezTo>
                <a:lnTo>
                  <a:pt x="523" y="134"/>
                </a:lnTo>
                <a:close/>
                <a:moveTo>
                  <a:pt x="448" y="148"/>
                </a:moveTo>
                <a:cubicBezTo>
                  <a:pt x="448" y="146"/>
                  <a:pt x="448" y="145"/>
                  <a:pt x="447" y="144"/>
                </a:cubicBezTo>
                <a:cubicBezTo>
                  <a:pt x="447" y="143"/>
                  <a:pt x="447" y="142"/>
                  <a:pt x="446" y="141"/>
                </a:cubicBezTo>
                <a:cubicBezTo>
                  <a:pt x="445" y="137"/>
                  <a:pt x="442" y="133"/>
                  <a:pt x="438" y="131"/>
                </a:cubicBezTo>
                <a:cubicBezTo>
                  <a:pt x="434" y="128"/>
                  <a:pt x="429" y="127"/>
                  <a:pt x="423" y="127"/>
                </a:cubicBezTo>
                <a:cubicBezTo>
                  <a:pt x="418" y="127"/>
                  <a:pt x="414" y="128"/>
                  <a:pt x="410" y="130"/>
                </a:cubicBezTo>
                <a:cubicBezTo>
                  <a:pt x="406" y="132"/>
                  <a:pt x="402" y="135"/>
                  <a:pt x="399" y="139"/>
                </a:cubicBezTo>
                <a:cubicBezTo>
                  <a:pt x="399" y="129"/>
                  <a:pt x="399" y="129"/>
                  <a:pt x="399" y="129"/>
                </a:cubicBezTo>
                <a:cubicBezTo>
                  <a:pt x="379" y="129"/>
                  <a:pt x="379" y="129"/>
                  <a:pt x="379" y="129"/>
                </a:cubicBezTo>
                <a:cubicBezTo>
                  <a:pt x="379" y="201"/>
                  <a:pt x="379" y="201"/>
                  <a:pt x="379" y="201"/>
                </a:cubicBezTo>
                <a:cubicBezTo>
                  <a:pt x="399" y="201"/>
                  <a:pt x="399" y="201"/>
                  <a:pt x="399" y="201"/>
                </a:cubicBezTo>
                <a:cubicBezTo>
                  <a:pt x="399" y="162"/>
                  <a:pt x="399" y="162"/>
                  <a:pt x="399" y="162"/>
                </a:cubicBezTo>
                <a:cubicBezTo>
                  <a:pt x="399" y="159"/>
                  <a:pt x="399" y="156"/>
                  <a:pt x="399" y="154"/>
                </a:cubicBezTo>
                <a:cubicBezTo>
                  <a:pt x="399" y="153"/>
                  <a:pt x="400" y="151"/>
                  <a:pt x="400" y="149"/>
                </a:cubicBezTo>
                <a:cubicBezTo>
                  <a:pt x="402" y="146"/>
                  <a:pt x="404" y="144"/>
                  <a:pt x="406" y="143"/>
                </a:cubicBezTo>
                <a:cubicBezTo>
                  <a:pt x="409" y="141"/>
                  <a:pt x="412" y="140"/>
                  <a:pt x="415" y="140"/>
                </a:cubicBezTo>
                <a:cubicBezTo>
                  <a:pt x="421" y="140"/>
                  <a:pt x="425" y="142"/>
                  <a:pt x="427" y="146"/>
                </a:cubicBezTo>
                <a:cubicBezTo>
                  <a:pt x="428" y="148"/>
                  <a:pt x="429" y="150"/>
                  <a:pt x="429" y="152"/>
                </a:cubicBezTo>
                <a:cubicBezTo>
                  <a:pt x="429" y="153"/>
                  <a:pt x="429" y="156"/>
                  <a:pt x="429" y="160"/>
                </a:cubicBezTo>
                <a:cubicBezTo>
                  <a:pt x="429" y="201"/>
                  <a:pt x="429" y="201"/>
                  <a:pt x="429" y="201"/>
                </a:cubicBezTo>
                <a:cubicBezTo>
                  <a:pt x="448" y="201"/>
                  <a:pt x="448" y="201"/>
                  <a:pt x="448" y="201"/>
                </a:cubicBezTo>
                <a:cubicBezTo>
                  <a:pt x="448" y="160"/>
                  <a:pt x="448" y="160"/>
                  <a:pt x="448" y="160"/>
                </a:cubicBezTo>
                <a:cubicBezTo>
                  <a:pt x="448" y="157"/>
                  <a:pt x="448" y="155"/>
                  <a:pt x="448" y="153"/>
                </a:cubicBezTo>
                <a:cubicBezTo>
                  <a:pt x="448" y="151"/>
                  <a:pt x="448" y="149"/>
                  <a:pt x="448" y="148"/>
                </a:cubicBezTo>
                <a:close/>
                <a:moveTo>
                  <a:pt x="255" y="149"/>
                </a:moveTo>
                <a:cubicBezTo>
                  <a:pt x="257" y="153"/>
                  <a:pt x="258" y="158"/>
                  <a:pt x="258" y="164"/>
                </a:cubicBezTo>
                <a:cubicBezTo>
                  <a:pt x="258" y="169"/>
                  <a:pt x="257" y="174"/>
                  <a:pt x="255" y="179"/>
                </a:cubicBezTo>
                <a:cubicBezTo>
                  <a:pt x="253" y="184"/>
                  <a:pt x="251" y="188"/>
                  <a:pt x="248" y="192"/>
                </a:cubicBezTo>
                <a:cubicBezTo>
                  <a:pt x="245" y="195"/>
                  <a:pt x="241" y="198"/>
                  <a:pt x="237" y="200"/>
                </a:cubicBezTo>
                <a:cubicBezTo>
                  <a:pt x="233" y="202"/>
                  <a:pt x="228" y="203"/>
                  <a:pt x="223" y="203"/>
                </a:cubicBezTo>
                <a:cubicBezTo>
                  <a:pt x="221" y="203"/>
                  <a:pt x="219" y="203"/>
                  <a:pt x="217" y="202"/>
                </a:cubicBezTo>
                <a:cubicBezTo>
                  <a:pt x="215" y="202"/>
                  <a:pt x="213" y="201"/>
                  <a:pt x="211" y="200"/>
                </a:cubicBezTo>
                <a:cubicBezTo>
                  <a:pt x="210" y="200"/>
                  <a:pt x="208" y="198"/>
                  <a:pt x="206" y="197"/>
                </a:cubicBezTo>
                <a:cubicBezTo>
                  <a:pt x="205" y="195"/>
                  <a:pt x="203" y="194"/>
                  <a:pt x="201" y="192"/>
                </a:cubicBezTo>
                <a:cubicBezTo>
                  <a:pt x="201" y="237"/>
                  <a:pt x="201" y="237"/>
                  <a:pt x="201" y="237"/>
                </a:cubicBezTo>
                <a:cubicBezTo>
                  <a:pt x="182" y="237"/>
                  <a:pt x="182" y="237"/>
                  <a:pt x="182" y="237"/>
                </a:cubicBezTo>
                <a:cubicBezTo>
                  <a:pt x="182" y="129"/>
                  <a:pt x="182" y="129"/>
                  <a:pt x="182" y="129"/>
                </a:cubicBezTo>
                <a:cubicBezTo>
                  <a:pt x="201" y="129"/>
                  <a:pt x="201" y="129"/>
                  <a:pt x="201" y="129"/>
                </a:cubicBezTo>
                <a:cubicBezTo>
                  <a:pt x="201" y="140"/>
                  <a:pt x="201" y="140"/>
                  <a:pt x="201" y="140"/>
                </a:cubicBezTo>
                <a:cubicBezTo>
                  <a:pt x="204" y="135"/>
                  <a:pt x="208" y="132"/>
                  <a:pt x="212" y="130"/>
                </a:cubicBezTo>
                <a:cubicBezTo>
                  <a:pt x="216" y="128"/>
                  <a:pt x="221" y="127"/>
                  <a:pt x="226" y="127"/>
                </a:cubicBezTo>
                <a:cubicBezTo>
                  <a:pt x="230" y="127"/>
                  <a:pt x="235" y="128"/>
                  <a:pt x="239" y="130"/>
                </a:cubicBezTo>
                <a:cubicBezTo>
                  <a:pt x="243" y="132"/>
                  <a:pt x="246" y="134"/>
                  <a:pt x="249" y="137"/>
                </a:cubicBezTo>
                <a:cubicBezTo>
                  <a:pt x="252" y="141"/>
                  <a:pt x="254" y="144"/>
                  <a:pt x="255" y="149"/>
                </a:cubicBezTo>
                <a:close/>
                <a:moveTo>
                  <a:pt x="238" y="164"/>
                </a:moveTo>
                <a:cubicBezTo>
                  <a:pt x="238" y="156"/>
                  <a:pt x="236" y="150"/>
                  <a:pt x="233" y="146"/>
                </a:cubicBezTo>
                <a:cubicBezTo>
                  <a:pt x="230" y="141"/>
                  <a:pt x="225" y="139"/>
                  <a:pt x="220" y="139"/>
                </a:cubicBezTo>
                <a:cubicBezTo>
                  <a:pt x="214" y="139"/>
                  <a:pt x="209" y="141"/>
                  <a:pt x="206" y="146"/>
                </a:cubicBezTo>
                <a:cubicBezTo>
                  <a:pt x="202" y="151"/>
                  <a:pt x="201" y="157"/>
                  <a:pt x="201" y="166"/>
                </a:cubicBezTo>
                <a:cubicBezTo>
                  <a:pt x="201" y="174"/>
                  <a:pt x="202" y="180"/>
                  <a:pt x="206" y="185"/>
                </a:cubicBezTo>
                <a:cubicBezTo>
                  <a:pt x="209" y="189"/>
                  <a:pt x="214" y="192"/>
                  <a:pt x="220" y="192"/>
                </a:cubicBezTo>
                <a:cubicBezTo>
                  <a:pt x="223" y="192"/>
                  <a:pt x="226" y="191"/>
                  <a:pt x="228" y="189"/>
                </a:cubicBezTo>
                <a:cubicBezTo>
                  <a:pt x="230" y="187"/>
                  <a:pt x="232" y="185"/>
                  <a:pt x="234" y="182"/>
                </a:cubicBezTo>
                <a:cubicBezTo>
                  <a:pt x="235" y="180"/>
                  <a:pt x="236" y="177"/>
                  <a:pt x="237" y="173"/>
                </a:cubicBezTo>
                <a:cubicBezTo>
                  <a:pt x="237" y="170"/>
                  <a:pt x="238" y="167"/>
                  <a:pt x="238" y="164"/>
                </a:cubicBezTo>
                <a:close/>
                <a:moveTo>
                  <a:pt x="170" y="170"/>
                </a:moveTo>
                <a:cubicBezTo>
                  <a:pt x="169" y="168"/>
                  <a:pt x="167" y="166"/>
                  <a:pt x="164" y="164"/>
                </a:cubicBezTo>
                <a:cubicBezTo>
                  <a:pt x="162" y="162"/>
                  <a:pt x="159" y="160"/>
                  <a:pt x="155" y="157"/>
                </a:cubicBezTo>
                <a:cubicBezTo>
                  <a:pt x="151" y="154"/>
                  <a:pt x="149" y="152"/>
                  <a:pt x="147" y="150"/>
                </a:cubicBezTo>
                <a:cubicBezTo>
                  <a:pt x="146" y="149"/>
                  <a:pt x="145" y="147"/>
                  <a:pt x="145" y="145"/>
                </a:cubicBezTo>
                <a:cubicBezTo>
                  <a:pt x="145" y="143"/>
                  <a:pt x="146" y="142"/>
                  <a:pt x="148" y="140"/>
                </a:cubicBezTo>
                <a:cubicBezTo>
                  <a:pt x="149" y="139"/>
                  <a:pt x="152" y="138"/>
                  <a:pt x="154" y="138"/>
                </a:cubicBezTo>
                <a:cubicBezTo>
                  <a:pt x="158" y="138"/>
                  <a:pt x="162" y="140"/>
                  <a:pt x="166" y="142"/>
                </a:cubicBezTo>
                <a:cubicBezTo>
                  <a:pt x="172" y="133"/>
                  <a:pt x="172" y="133"/>
                  <a:pt x="172" y="133"/>
                </a:cubicBezTo>
                <a:cubicBezTo>
                  <a:pt x="169" y="131"/>
                  <a:pt x="166" y="130"/>
                  <a:pt x="162" y="129"/>
                </a:cubicBezTo>
                <a:cubicBezTo>
                  <a:pt x="159" y="128"/>
                  <a:pt x="155" y="127"/>
                  <a:pt x="151" y="127"/>
                </a:cubicBezTo>
                <a:cubicBezTo>
                  <a:pt x="148" y="127"/>
                  <a:pt x="144" y="128"/>
                  <a:pt x="141" y="129"/>
                </a:cubicBezTo>
                <a:cubicBezTo>
                  <a:pt x="138" y="130"/>
                  <a:pt x="136" y="131"/>
                  <a:pt x="134" y="133"/>
                </a:cubicBezTo>
                <a:cubicBezTo>
                  <a:pt x="131" y="135"/>
                  <a:pt x="130" y="137"/>
                  <a:pt x="129" y="139"/>
                </a:cubicBezTo>
                <a:cubicBezTo>
                  <a:pt x="127" y="142"/>
                  <a:pt x="127" y="144"/>
                  <a:pt x="127" y="147"/>
                </a:cubicBezTo>
                <a:cubicBezTo>
                  <a:pt x="127" y="150"/>
                  <a:pt x="127" y="152"/>
                  <a:pt x="128" y="154"/>
                </a:cubicBezTo>
                <a:cubicBezTo>
                  <a:pt x="129" y="156"/>
                  <a:pt x="130" y="158"/>
                  <a:pt x="132" y="160"/>
                </a:cubicBezTo>
                <a:cubicBezTo>
                  <a:pt x="133" y="161"/>
                  <a:pt x="135" y="163"/>
                  <a:pt x="137" y="164"/>
                </a:cubicBezTo>
                <a:cubicBezTo>
                  <a:pt x="138" y="166"/>
                  <a:pt x="140" y="167"/>
                  <a:pt x="142" y="168"/>
                </a:cubicBezTo>
                <a:cubicBezTo>
                  <a:pt x="145" y="170"/>
                  <a:pt x="147" y="172"/>
                  <a:pt x="148" y="173"/>
                </a:cubicBezTo>
                <a:cubicBezTo>
                  <a:pt x="150" y="174"/>
                  <a:pt x="151" y="176"/>
                  <a:pt x="152" y="177"/>
                </a:cubicBezTo>
                <a:cubicBezTo>
                  <a:pt x="153" y="178"/>
                  <a:pt x="154" y="179"/>
                  <a:pt x="154" y="180"/>
                </a:cubicBezTo>
                <a:cubicBezTo>
                  <a:pt x="154" y="181"/>
                  <a:pt x="154" y="182"/>
                  <a:pt x="154" y="183"/>
                </a:cubicBezTo>
                <a:cubicBezTo>
                  <a:pt x="154" y="186"/>
                  <a:pt x="154" y="188"/>
                  <a:pt x="152" y="189"/>
                </a:cubicBezTo>
                <a:cubicBezTo>
                  <a:pt x="150" y="191"/>
                  <a:pt x="147" y="192"/>
                  <a:pt x="144" y="192"/>
                </a:cubicBezTo>
                <a:cubicBezTo>
                  <a:pt x="142" y="192"/>
                  <a:pt x="139" y="191"/>
                  <a:pt x="137" y="190"/>
                </a:cubicBezTo>
                <a:cubicBezTo>
                  <a:pt x="134" y="189"/>
                  <a:pt x="132" y="187"/>
                  <a:pt x="129" y="185"/>
                </a:cubicBezTo>
                <a:cubicBezTo>
                  <a:pt x="123" y="195"/>
                  <a:pt x="123" y="195"/>
                  <a:pt x="123" y="195"/>
                </a:cubicBezTo>
                <a:cubicBezTo>
                  <a:pt x="126" y="198"/>
                  <a:pt x="130" y="200"/>
                  <a:pt x="134" y="201"/>
                </a:cubicBezTo>
                <a:cubicBezTo>
                  <a:pt x="138" y="202"/>
                  <a:pt x="142" y="203"/>
                  <a:pt x="147" y="203"/>
                </a:cubicBezTo>
                <a:cubicBezTo>
                  <a:pt x="150" y="203"/>
                  <a:pt x="154" y="202"/>
                  <a:pt x="157" y="201"/>
                </a:cubicBezTo>
                <a:cubicBezTo>
                  <a:pt x="161" y="200"/>
                  <a:pt x="164" y="199"/>
                  <a:pt x="166" y="197"/>
                </a:cubicBezTo>
                <a:cubicBezTo>
                  <a:pt x="168" y="195"/>
                  <a:pt x="170" y="193"/>
                  <a:pt x="172" y="190"/>
                </a:cubicBezTo>
                <a:cubicBezTo>
                  <a:pt x="173" y="187"/>
                  <a:pt x="174" y="184"/>
                  <a:pt x="174" y="181"/>
                </a:cubicBezTo>
                <a:cubicBezTo>
                  <a:pt x="174" y="179"/>
                  <a:pt x="173" y="177"/>
                  <a:pt x="173" y="175"/>
                </a:cubicBezTo>
                <a:cubicBezTo>
                  <a:pt x="172" y="173"/>
                  <a:pt x="171" y="172"/>
                  <a:pt x="170" y="170"/>
                </a:cubicBezTo>
                <a:close/>
                <a:moveTo>
                  <a:pt x="543" y="118"/>
                </a:moveTo>
                <a:cubicBezTo>
                  <a:pt x="543" y="114"/>
                  <a:pt x="546" y="111"/>
                  <a:pt x="549" y="111"/>
                </a:cubicBezTo>
                <a:cubicBezTo>
                  <a:pt x="549" y="111"/>
                  <a:pt x="549" y="111"/>
                  <a:pt x="549" y="111"/>
                </a:cubicBezTo>
                <a:cubicBezTo>
                  <a:pt x="553" y="111"/>
                  <a:pt x="556" y="114"/>
                  <a:pt x="556" y="118"/>
                </a:cubicBezTo>
                <a:cubicBezTo>
                  <a:pt x="556" y="121"/>
                  <a:pt x="553" y="124"/>
                  <a:pt x="549" y="124"/>
                </a:cubicBezTo>
                <a:cubicBezTo>
                  <a:pt x="546" y="124"/>
                  <a:pt x="543" y="121"/>
                  <a:pt x="543" y="118"/>
                </a:cubicBezTo>
                <a:close/>
                <a:moveTo>
                  <a:pt x="544" y="118"/>
                </a:moveTo>
                <a:cubicBezTo>
                  <a:pt x="544" y="121"/>
                  <a:pt x="547" y="123"/>
                  <a:pt x="549" y="123"/>
                </a:cubicBezTo>
                <a:cubicBezTo>
                  <a:pt x="552" y="123"/>
                  <a:pt x="555" y="121"/>
                  <a:pt x="555" y="118"/>
                </a:cubicBezTo>
                <a:cubicBezTo>
                  <a:pt x="555" y="114"/>
                  <a:pt x="552" y="112"/>
                  <a:pt x="549" y="112"/>
                </a:cubicBezTo>
                <a:cubicBezTo>
                  <a:pt x="549" y="112"/>
                  <a:pt x="549" y="112"/>
                  <a:pt x="549" y="112"/>
                </a:cubicBezTo>
                <a:cubicBezTo>
                  <a:pt x="547" y="112"/>
                  <a:pt x="544" y="114"/>
                  <a:pt x="544" y="118"/>
                </a:cubicBezTo>
                <a:close/>
                <a:moveTo>
                  <a:pt x="544" y="143"/>
                </a:moveTo>
                <a:cubicBezTo>
                  <a:pt x="589" y="164"/>
                  <a:pt x="589" y="164"/>
                  <a:pt x="589" y="164"/>
                </a:cubicBezTo>
                <a:cubicBezTo>
                  <a:pt x="544" y="187"/>
                  <a:pt x="544" y="187"/>
                  <a:pt x="544" y="187"/>
                </a:cubicBezTo>
                <a:cubicBezTo>
                  <a:pt x="544" y="199"/>
                  <a:pt x="544" y="199"/>
                  <a:pt x="544" y="199"/>
                </a:cubicBezTo>
                <a:cubicBezTo>
                  <a:pt x="602" y="171"/>
                  <a:pt x="602" y="171"/>
                  <a:pt x="602" y="171"/>
                </a:cubicBezTo>
                <a:cubicBezTo>
                  <a:pt x="602" y="159"/>
                  <a:pt x="602" y="159"/>
                  <a:pt x="602" y="159"/>
                </a:cubicBezTo>
                <a:cubicBezTo>
                  <a:pt x="544" y="130"/>
                  <a:pt x="544" y="130"/>
                  <a:pt x="544" y="130"/>
                </a:cubicBezTo>
                <a:lnTo>
                  <a:pt x="544" y="143"/>
                </a:lnTo>
                <a:close/>
                <a:moveTo>
                  <a:pt x="548" y="121"/>
                </a:moveTo>
                <a:cubicBezTo>
                  <a:pt x="547" y="121"/>
                  <a:pt x="547" y="121"/>
                  <a:pt x="547" y="121"/>
                </a:cubicBezTo>
                <a:cubicBezTo>
                  <a:pt x="547" y="114"/>
                  <a:pt x="547" y="114"/>
                  <a:pt x="547" y="114"/>
                </a:cubicBezTo>
                <a:cubicBezTo>
                  <a:pt x="548" y="114"/>
                  <a:pt x="548" y="114"/>
                  <a:pt x="549" y="114"/>
                </a:cubicBezTo>
                <a:cubicBezTo>
                  <a:pt x="550" y="114"/>
                  <a:pt x="551" y="114"/>
                  <a:pt x="551" y="114"/>
                </a:cubicBezTo>
                <a:cubicBezTo>
                  <a:pt x="552" y="115"/>
                  <a:pt x="552" y="115"/>
                  <a:pt x="552" y="116"/>
                </a:cubicBezTo>
                <a:cubicBezTo>
                  <a:pt x="552" y="117"/>
                  <a:pt x="551" y="117"/>
                  <a:pt x="551" y="118"/>
                </a:cubicBezTo>
                <a:cubicBezTo>
                  <a:pt x="551" y="118"/>
                  <a:pt x="551" y="118"/>
                  <a:pt x="551" y="118"/>
                </a:cubicBezTo>
                <a:cubicBezTo>
                  <a:pt x="551" y="118"/>
                  <a:pt x="552" y="118"/>
                  <a:pt x="552" y="119"/>
                </a:cubicBezTo>
                <a:cubicBezTo>
                  <a:pt x="552" y="121"/>
                  <a:pt x="552" y="121"/>
                  <a:pt x="552" y="121"/>
                </a:cubicBezTo>
                <a:cubicBezTo>
                  <a:pt x="551" y="121"/>
                  <a:pt x="551" y="121"/>
                  <a:pt x="551" y="121"/>
                </a:cubicBezTo>
                <a:cubicBezTo>
                  <a:pt x="551" y="121"/>
                  <a:pt x="551" y="120"/>
                  <a:pt x="551" y="119"/>
                </a:cubicBezTo>
                <a:cubicBezTo>
                  <a:pt x="550" y="119"/>
                  <a:pt x="550" y="118"/>
                  <a:pt x="549" y="118"/>
                </a:cubicBezTo>
                <a:cubicBezTo>
                  <a:pt x="548" y="118"/>
                  <a:pt x="548" y="118"/>
                  <a:pt x="548" y="118"/>
                </a:cubicBezTo>
                <a:lnTo>
                  <a:pt x="548" y="121"/>
                </a:lnTo>
                <a:close/>
                <a:moveTo>
                  <a:pt x="548" y="117"/>
                </a:moveTo>
                <a:cubicBezTo>
                  <a:pt x="549" y="117"/>
                  <a:pt x="549" y="117"/>
                  <a:pt x="549" y="117"/>
                </a:cubicBezTo>
                <a:cubicBezTo>
                  <a:pt x="550" y="117"/>
                  <a:pt x="551" y="117"/>
                  <a:pt x="551" y="116"/>
                </a:cubicBezTo>
                <a:cubicBezTo>
                  <a:pt x="551" y="115"/>
                  <a:pt x="550" y="115"/>
                  <a:pt x="549" y="115"/>
                </a:cubicBezTo>
                <a:cubicBezTo>
                  <a:pt x="549" y="115"/>
                  <a:pt x="548" y="115"/>
                  <a:pt x="548" y="115"/>
                </a:cubicBezTo>
                <a:lnTo>
                  <a:pt x="548" y="117"/>
                </a:lnTo>
                <a:close/>
                <a:moveTo>
                  <a:pt x="371" y="411"/>
                </a:moveTo>
                <a:cubicBezTo>
                  <a:pt x="112" y="411"/>
                  <a:pt x="112" y="411"/>
                  <a:pt x="112" y="411"/>
                </a:cubicBezTo>
                <a:cubicBezTo>
                  <a:pt x="103" y="411"/>
                  <a:pt x="96" y="418"/>
                  <a:pt x="96" y="427"/>
                </a:cubicBezTo>
                <a:cubicBezTo>
                  <a:pt x="96" y="436"/>
                  <a:pt x="103" y="443"/>
                  <a:pt x="112" y="443"/>
                </a:cubicBezTo>
                <a:cubicBezTo>
                  <a:pt x="371" y="443"/>
                  <a:pt x="371" y="443"/>
                  <a:pt x="371" y="443"/>
                </a:cubicBezTo>
                <a:cubicBezTo>
                  <a:pt x="380" y="443"/>
                  <a:pt x="387" y="436"/>
                  <a:pt x="387" y="427"/>
                </a:cubicBezTo>
                <a:cubicBezTo>
                  <a:pt x="387" y="418"/>
                  <a:pt x="380" y="411"/>
                  <a:pt x="371" y="411"/>
                </a:cubicBezTo>
                <a:close/>
                <a:moveTo>
                  <a:pt x="724" y="63"/>
                </a:moveTo>
                <a:cubicBezTo>
                  <a:pt x="724" y="497"/>
                  <a:pt x="724" y="497"/>
                  <a:pt x="724" y="497"/>
                </a:cubicBezTo>
                <a:cubicBezTo>
                  <a:pt x="724" y="532"/>
                  <a:pt x="695" y="561"/>
                  <a:pt x="660" y="561"/>
                </a:cubicBezTo>
                <a:cubicBezTo>
                  <a:pt x="64" y="561"/>
                  <a:pt x="64" y="561"/>
                  <a:pt x="64" y="561"/>
                </a:cubicBezTo>
                <a:cubicBezTo>
                  <a:pt x="29" y="561"/>
                  <a:pt x="0" y="532"/>
                  <a:pt x="0" y="497"/>
                </a:cubicBezTo>
                <a:cubicBezTo>
                  <a:pt x="0" y="63"/>
                  <a:pt x="0" y="63"/>
                  <a:pt x="0" y="63"/>
                </a:cubicBezTo>
                <a:cubicBezTo>
                  <a:pt x="0" y="28"/>
                  <a:pt x="29" y="0"/>
                  <a:pt x="64" y="0"/>
                </a:cubicBezTo>
                <a:cubicBezTo>
                  <a:pt x="660" y="0"/>
                  <a:pt x="660" y="0"/>
                  <a:pt x="660" y="0"/>
                </a:cubicBezTo>
                <a:cubicBezTo>
                  <a:pt x="695" y="0"/>
                  <a:pt x="724" y="28"/>
                  <a:pt x="724" y="63"/>
                </a:cubicBezTo>
                <a:close/>
                <a:moveTo>
                  <a:pt x="32" y="63"/>
                </a:moveTo>
                <a:cubicBezTo>
                  <a:pt x="32" y="284"/>
                  <a:pt x="32" y="284"/>
                  <a:pt x="32" y="284"/>
                </a:cubicBezTo>
                <a:cubicBezTo>
                  <a:pt x="692" y="284"/>
                  <a:pt x="692" y="284"/>
                  <a:pt x="692" y="284"/>
                </a:cubicBezTo>
                <a:cubicBezTo>
                  <a:pt x="692" y="63"/>
                  <a:pt x="692" y="63"/>
                  <a:pt x="692" y="63"/>
                </a:cubicBezTo>
                <a:cubicBezTo>
                  <a:pt x="692" y="46"/>
                  <a:pt x="678" y="32"/>
                  <a:pt x="660" y="32"/>
                </a:cubicBezTo>
                <a:cubicBezTo>
                  <a:pt x="64" y="32"/>
                  <a:pt x="64" y="32"/>
                  <a:pt x="64" y="32"/>
                </a:cubicBezTo>
                <a:cubicBezTo>
                  <a:pt x="46" y="32"/>
                  <a:pt x="32" y="46"/>
                  <a:pt x="32" y="63"/>
                </a:cubicBezTo>
                <a:close/>
                <a:moveTo>
                  <a:pt x="692" y="497"/>
                </a:moveTo>
                <a:cubicBezTo>
                  <a:pt x="692" y="316"/>
                  <a:pt x="692" y="316"/>
                  <a:pt x="692" y="316"/>
                </a:cubicBezTo>
                <a:cubicBezTo>
                  <a:pt x="32" y="316"/>
                  <a:pt x="32" y="316"/>
                  <a:pt x="32" y="316"/>
                </a:cubicBezTo>
                <a:cubicBezTo>
                  <a:pt x="32" y="497"/>
                  <a:pt x="32" y="497"/>
                  <a:pt x="32" y="497"/>
                </a:cubicBezTo>
                <a:cubicBezTo>
                  <a:pt x="32" y="515"/>
                  <a:pt x="46" y="529"/>
                  <a:pt x="64" y="529"/>
                </a:cubicBezTo>
                <a:cubicBezTo>
                  <a:pt x="660" y="529"/>
                  <a:pt x="660" y="529"/>
                  <a:pt x="660" y="529"/>
                </a:cubicBezTo>
                <a:cubicBezTo>
                  <a:pt x="678" y="529"/>
                  <a:pt x="692" y="515"/>
                  <a:pt x="692" y="497"/>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100">
              <a:solidFill>
                <a:srgbClr val="000000"/>
              </a:solidFill>
            </a:endParaRPr>
          </a:p>
        </p:txBody>
      </p:sp>
      <p:pic>
        <p:nvPicPr>
          <p:cNvPr id="16" name="Graphic 15">
            <a:extLst>
              <a:ext uri="{FF2B5EF4-FFF2-40B4-BE49-F238E27FC236}">
                <a16:creationId xmlns:a16="http://schemas.microsoft.com/office/drawing/2014/main" id="{BCB7D842-BBE6-F14A-B6A2-73DF344C766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75873" y="1284673"/>
            <a:ext cx="342900" cy="342900"/>
          </a:xfrm>
          <a:prstGeom prst="rect">
            <a:avLst/>
          </a:prstGeom>
        </p:spPr>
      </p:pic>
      <p:sp>
        <p:nvSpPr>
          <p:cNvPr id="17" name="Rectangle 16">
            <a:extLst>
              <a:ext uri="{FF2B5EF4-FFF2-40B4-BE49-F238E27FC236}">
                <a16:creationId xmlns:a16="http://schemas.microsoft.com/office/drawing/2014/main" id="{0C5684AF-17B7-F946-BDC9-FAA84768C767}"/>
              </a:ext>
            </a:extLst>
          </p:cNvPr>
          <p:cNvSpPr/>
          <p:nvPr/>
        </p:nvSpPr>
        <p:spPr>
          <a:xfrm>
            <a:off x="175872" y="1284673"/>
            <a:ext cx="7007523" cy="4523003"/>
          </a:xfrm>
          <a:prstGeom prst="rect">
            <a:avLst/>
          </a:prstGeom>
          <a:noFill/>
          <a:ln w="12700">
            <a:solidFill>
              <a:srgbClr val="879196"/>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200" dirty="0">
                <a:solidFill>
                  <a:srgbClr val="879196"/>
                </a:solidFill>
              </a:rPr>
              <a:t>Organization</a:t>
            </a:r>
          </a:p>
        </p:txBody>
      </p:sp>
      <p:sp>
        <p:nvSpPr>
          <p:cNvPr id="28" name="TextBox 27">
            <a:extLst>
              <a:ext uri="{FF2B5EF4-FFF2-40B4-BE49-F238E27FC236}">
                <a16:creationId xmlns:a16="http://schemas.microsoft.com/office/drawing/2014/main" id="{30F7F388-31B0-6143-B168-D15C9A2CE361}"/>
              </a:ext>
            </a:extLst>
          </p:cNvPr>
          <p:cNvSpPr txBox="1"/>
          <p:nvPr/>
        </p:nvSpPr>
        <p:spPr>
          <a:xfrm>
            <a:off x="9471463" y="2084645"/>
            <a:ext cx="2292935" cy="2215991"/>
          </a:xfrm>
          <a:prstGeom prst="rect">
            <a:avLst/>
          </a:prstGeom>
          <a:noFill/>
        </p:spPr>
        <p:txBody>
          <a:bodyPr wrap="none" lIns="0" tIns="0" rIns="0" bIns="0" rtlCol="0">
            <a:spAutoFit/>
          </a:bodyPr>
          <a:lstStyle/>
          <a:p>
            <a:r>
              <a:rPr lang="en-US" sz="2400" dirty="0"/>
              <a:t>Organization</a:t>
            </a:r>
          </a:p>
          <a:p>
            <a:endParaRPr lang="en-US" sz="2400" dirty="0"/>
          </a:p>
          <a:p>
            <a:r>
              <a:rPr lang="en-US" sz="2400" dirty="0"/>
              <a:t>Logging Account</a:t>
            </a:r>
          </a:p>
          <a:p>
            <a:r>
              <a:rPr lang="en-US" sz="2400" dirty="0"/>
              <a:t>Security Account</a:t>
            </a:r>
          </a:p>
          <a:p>
            <a:r>
              <a:rPr lang="en-US" sz="2400" dirty="0"/>
              <a:t>Master Account</a:t>
            </a:r>
          </a:p>
          <a:p>
            <a:r>
              <a:rPr lang="en-US" sz="2400" dirty="0"/>
              <a:t>Sub Accounts</a:t>
            </a:r>
          </a:p>
        </p:txBody>
      </p:sp>
      <p:sp>
        <p:nvSpPr>
          <p:cNvPr id="5" name="Rectangle 4">
            <a:extLst>
              <a:ext uri="{FF2B5EF4-FFF2-40B4-BE49-F238E27FC236}">
                <a16:creationId xmlns:a16="http://schemas.microsoft.com/office/drawing/2014/main" id="{6D556103-F97F-FA4F-BA8B-7835878AD2F5}"/>
              </a:ext>
            </a:extLst>
          </p:cNvPr>
          <p:cNvSpPr/>
          <p:nvPr/>
        </p:nvSpPr>
        <p:spPr>
          <a:xfrm>
            <a:off x="798963" y="3641818"/>
            <a:ext cx="1436812" cy="1100282"/>
          </a:xfrm>
          <a:prstGeom prst="rect">
            <a:avLst/>
          </a:prstGeom>
          <a:noFill/>
          <a:ln w="12700">
            <a:solidFill>
              <a:srgbClr val="AAB7B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200" dirty="0">
                <a:solidFill>
                  <a:srgbClr val="AAB7B8"/>
                </a:solidFill>
              </a:rPr>
              <a:t>AWS Master</a:t>
            </a:r>
          </a:p>
        </p:txBody>
      </p:sp>
      <p:pic>
        <p:nvPicPr>
          <p:cNvPr id="6" name="Graphic 5">
            <a:extLst>
              <a:ext uri="{FF2B5EF4-FFF2-40B4-BE49-F238E27FC236}">
                <a16:creationId xmlns:a16="http://schemas.microsoft.com/office/drawing/2014/main" id="{3076DA9F-31E4-C546-AEC5-6C88FA35C94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98963" y="3641818"/>
            <a:ext cx="342900" cy="342900"/>
          </a:xfrm>
          <a:prstGeom prst="rect">
            <a:avLst/>
          </a:prstGeom>
        </p:spPr>
      </p:pic>
      <p:pic>
        <p:nvPicPr>
          <p:cNvPr id="18" name="Graphic 17">
            <a:extLst>
              <a:ext uri="{FF2B5EF4-FFF2-40B4-BE49-F238E27FC236}">
                <a16:creationId xmlns:a16="http://schemas.microsoft.com/office/drawing/2014/main" id="{CA228604-28A8-9043-836A-6C85EC578EE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310036" y="4071724"/>
            <a:ext cx="414666" cy="670376"/>
          </a:xfrm>
          <a:prstGeom prst="rect">
            <a:avLst/>
          </a:prstGeom>
        </p:spPr>
      </p:pic>
      <p:grpSp>
        <p:nvGrpSpPr>
          <p:cNvPr id="29" name="Group 28">
            <a:extLst>
              <a:ext uri="{FF2B5EF4-FFF2-40B4-BE49-F238E27FC236}">
                <a16:creationId xmlns:a16="http://schemas.microsoft.com/office/drawing/2014/main" id="{B10765E9-A3AC-CC4E-9876-1879A0E07F9A}"/>
              </a:ext>
            </a:extLst>
          </p:cNvPr>
          <p:cNvGrpSpPr/>
          <p:nvPr/>
        </p:nvGrpSpPr>
        <p:grpSpPr>
          <a:xfrm>
            <a:off x="1107311" y="2766891"/>
            <a:ext cx="852088" cy="722438"/>
            <a:chOff x="3262420" y="4060641"/>
            <a:chExt cx="1072750" cy="871169"/>
          </a:xfrm>
        </p:grpSpPr>
        <p:pic>
          <p:nvPicPr>
            <p:cNvPr id="30" name="Graphic 29">
              <a:extLst>
                <a:ext uri="{FF2B5EF4-FFF2-40B4-BE49-F238E27FC236}">
                  <a16:creationId xmlns:a16="http://schemas.microsoft.com/office/drawing/2014/main" id="{6B61D73E-458A-6449-9EE0-B3AA8FBA13C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513045" y="4060641"/>
              <a:ext cx="571500" cy="571500"/>
            </a:xfrm>
            <a:prstGeom prst="rect">
              <a:avLst/>
            </a:prstGeom>
          </p:spPr>
        </p:pic>
        <p:sp>
          <p:nvSpPr>
            <p:cNvPr id="31" name="TextBox 30">
              <a:extLst>
                <a:ext uri="{FF2B5EF4-FFF2-40B4-BE49-F238E27FC236}">
                  <a16:creationId xmlns:a16="http://schemas.microsoft.com/office/drawing/2014/main" id="{A5B12D6E-EDE6-2C45-BA5F-FA0A199C9442}"/>
                </a:ext>
              </a:extLst>
            </p:cNvPr>
            <p:cNvSpPr txBox="1"/>
            <p:nvPr/>
          </p:nvSpPr>
          <p:spPr>
            <a:xfrm>
              <a:off x="3262420" y="4672012"/>
              <a:ext cx="1072750" cy="259798"/>
            </a:xfrm>
            <a:prstGeom prst="rect">
              <a:avLst/>
            </a:prstGeom>
            <a:noFill/>
          </p:spPr>
          <p:txBody>
            <a:bodyPr wrap="square" rtlCol="0">
              <a:spAutoFit/>
            </a:bodyPr>
            <a:lstStyle/>
            <a:p>
              <a:pPr algn="ctr"/>
              <a:r>
                <a:rPr lang="en-US" sz="800" dirty="0" err="1">
                  <a:solidFill>
                    <a:srgbClr val="232F3E"/>
                  </a:solidFill>
                </a:rPr>
                <a:t>AssumeRole</a:t>
              </a:r>
              <a:endParaRPr lang="en-US" sz="800" dirty="0">
                <a:solidFill>
                  <a:srgbClr val="232F3E"/>
                </a:solidFill>
              </a:endParaRPr>
            </a:p>
          </p:txBody>
        </p:sp>
      </p:grpSp>
      <p:sp>
        <p:nvSpPr>
          <p:cNvPr id="7" name="Rectangle 6">
            <a:extLst>
              <a:ext uri="{FF2B5EF4-FFF2-40B4-BE49-F238E27FC236}">
                <a16:creationId xmlns:a16="http://schemas.microsoft.com/office/drawing/2014/main" id="{4F454A0C-1050-8C4D-8B0F-0BB5ACA66A0C}"/>
              </a:ext>
            </a:extLst>
          </p:cNvPr>
          <p:cNvSpPr/>
          <p:nvPr/>
        </p:nvSpPr>
        <p:spPr>
          <a:xfrm>
            <a:off x="2785457" y="3641818"/>
            <a:ext cx="1519733" cy="1100282"/>
          </a:xfrm>
          <a:prstGeom prst="rect">
            <a:avLst/>
          </a:prstGeom>
          <a:noFill/>
          <a:ln w="12700">
            <a:solidFill>
              <a:srgbClr val="AAB7B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200" dirty="0">
                <a:solidFill>
                  <a:srgbClr val="AAB7B8"/>
                </a:solidFill>
              </a:rPr>
              <a:t>AWS Security</a:t>
            </a:r>
          </a:p>
        </p:txBody>
      </p:sp>
      <p:pic>
        <p:nvPicPr>
          <p:cNvPr id="8" name="Graphic 7">
            <a:extLst>
              <a:ext uri="{FF2B5EF4-FFF2-40B4-BE49-F238E27FC236}">
                <a16:creationId xmlns:a16="http://schemas.microsoft.com/office/drawing/2014/main" id="{D39706BC-0B48-7D47-B897-C081B6E70C4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785457" y="3641818"/>
            <a:ext cx="342900" cy="342900"/>
          </a:xfrm>
          <a:prstGeom prst="rect">
            <a:avLst/>
          </a:prstGeom>
        </p:spPr>
      </p:pic>
      <p:pic>
        <p:nvPicPr>
          <p:cNvPr id="19" name="Graphic 18">
            <a:extLst>
              <a:ext uri="{FF2B5EF4-FFF2-40B4-BE49-F238E27FC236}">
                <a16:creationId xmlns:a16="http://schemas.microsoft.com/office/drawing/2014/main" id="{7A800F9A-63EC-A24E-85FD-24B77D7DF26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921024" y="4055733"/>
            <a:ext cx="414666" cy="670376"/>
          </a:xfrm>
          <a:prstGeom prst="rect">
            <a:avLst/>
          </a:prstGeom>
        </p:spPr>
      </p:pic>
      <p:grpSp>
        <p:nvGrpSpPr>
          <p:cNvPr id="36" name="Group 35">
            <a:extLst>
              <a:ext uri="{FF2B5EF4-FFF2-40B4-BE49-F238E27FC236}">
                <a16:creationId xmlns:a16="http://schemas.microsoft.com/office/drawing/2014/main" id="{FDA5C968-4533-9143-A853-B1C7F42371E4}"/>
              </a:ext>
            </a:extLst>
          </p:cNvPr>
          <p:cNvGrpSpPr/>
          <p:nvPr/>
        </p:nvGrpSpPr>
        <p:grpSpPr>
          <a:xfrm>
            <a:off x="3075909" y="2764589"/>
            <a:ext cx="852088" cy="722438"/>
            <a:chOff x="3262420" y="4060641"/>
            <a:chExt cx="1072750" cy="871169"/>
          </a:xfrm>
        </p:grpSpPr>
        <p:pic>
          <p:nvPicPr>
            <p:cNvPr id="37" name="Graphic 36">
              <a:extLst>
                <a:ext uri="{FF2B5EF4-FFF2-40B4-BE49-F238E27FC236}">
                  <a16:creationId xmlns:a16="http://schemas.microsoft.com/office/drawing/2014/main" id="{5D6CF0DD-B4D3-7442-A8F9-1F3E1028FD2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513045" y="4060641"/>
              <a:ext cx="571500" cy="571500"/>
            </a:xfrm>
            <a:prstGeom prst="rect">
              <a:avLst/>
            </a:prstGeom>
          </p:spPr>
        </p:pic>
        <p:sp>
          <p:nvSpPr>
            <p:cNvPr id="38" name="TextBox 37">
              <a:extLst>
                <a:ext uri="{FF2B5EF4-FFF2-40B4-BE49-F238E27FC236}">
                  <a16:creationId xmlns:a16="http://schemas.microsoft.com/office/drawing/2014/main" id="{714258AE-20BE-8F47-A625-97623C850291}"/>
                </a:ext>
              </a:extLst>
            </p:cNvPr>
            <p:cNvSpPr txBox="1"/>
            <p:nvPr/>
          </p:nvSpPr>
          <p:spPr>
            <a:xfrm>
              <a:off x="3262420" y="4672012"/>
              <a:ext cx="1072750" cy="259798"/>
            </a:xfrm>
            <a:prstGeom prst="rect">
              <a:avLst/>
            </a:prstGeom>
            <a:noFill/>
          </p:spPr>
          <p:txBody>
            <a:bodyPr wrap="square" rtlCol="0">
              <a:spAutoFit/>
            </a:bodyPr>
            <a:lstStyle/>
            <a:p>
              <a:pPr algn="ctr"/>
              <a:r>
                <a:rPr lang="en-US" sz="800" dirty="0" err="1">
                  <a:solidFill>
                    <a:srgbClr val="232F3E"/>
                  </a:solidFill>
                </a:rPr>
                <a:t>AssumeRole</a:t>
              </a:r>
              <a:endParaRPr lang="en-US" sz="800" dirty="0">
                <a:solidFill>
                  <a:srgbClr val="232F3E"/>
                </a:solidFill>
              </a:endParaRPr>
            </a:p>
          </p:txBody>
        </p:sp>
      </p:grpSp>
      <p:sp>
        <p:nvSpPr>
          <p:cNvPr id="14" name="Rectangle 13">
            <a:extLst>
              <a:ext uri="{FF2B5EF4-FFF2-40B4-BE49-F238E27FC236}">
                <a16:creationId xmlns:a16="http://schemas.microsoft.com/office/drawing/2014/main" id="{425516B5-305D-E949-AF6C-C39F216769AC}"/>
              </a:ext>
            </a:extLst>
          </p:cNvPr>
          <p:cNvSpPr/>
          <p:nvPr/>
        </p:nvSpPr>
        <p:spPr>
          <a:xfrm>
            <a:off x="4790431" y="3641818"/>
            <a:ext cx="1436812" cy="1100282"/>
          </a:xfrm>
          <a:prstGeom prst="rect">
            <a:avLst/>
          </a:prstGeom>
          <a:noFill/>
          <a:ln w="12700">
            <a:solidFill>
              <a:srgbClr val="AAB7B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200" dirty="0">
                <a:solidFill>
                  <a:srgbClr val="AAB7B8"/>
                </a:solidFill>
              </a:rPr>
              <a:t>AWS Sub</a:t>
            </a:r>
          </a:p>
        </p:txBody>
      </p:sp>
      <p:pic>
        <p:nvPicPr>
          <p:cNvPr id="15" name="Graphic 14">
            <a:extLst>
              <a:ext uri="{FF2B5EF4-FFF2-40B4-BE49-F238E27FC236}">
                <a16:creationId xmlns:a16="http://schemas.microsoft.com/office/drawing/2014/main" id="{F60F2987-07BC-FF4F-8D99-123C373E552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790431" y="3641818"/>
            <a:ext cx="342900" cy="342900"/>
          </a:xfrm>
          <a:prstGeom prst="rect">
            <a:avLst/>
          </a:prstGeom>
        </p:spPr>
      </p:pic>
      <p:pic>
        <p:nvPicPr>
          <p:cNvPr id="20" name="Graphic 19">
            <a:extLst>
              <a:ext uri="{FF2B5EF4-FFF2-40B4-BE49-F238E27FC236}">
                <a16:creationId xmlns:a16="http://schemas.microsoft.com/office/drawing/2014/main" id="{42E208BF-D98A-7348-832B-4E0D95AF2F8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301504" y="4032037"/>
            <a:ext cx="414666" cy="670376"/>
          </a:xfrm>
          <a:prstGeom prst="rect">
            <a:avLst/>
          </a:prstGeom>
        </p:spPr>
      </p:pic>
      <p:grpSp>
        <p:nvGrpSpPr>
          <p:cNvPr id="39" name="Group 38">
            <a:extLst>
              <a:ext uri="{FF2B5EF4-FFF2-40B4-BE49-F238E27FC236}">
                <a16:creationId xmlns:a16="http://schemas.microsoft.com/office/drawing/2014/main" id="{74A0C912-5A75-364B-A45E-B89DD47793C2}"/>
              </a:ext>
            </a:extLst>
          </p:cNvPr>
          <p:cNvGrpSpPr/>
          <p:nvPr/>
        </p:nvGrpSpPr>
        <p:grpSpPr>
          <a:xfrm>
            <a:off x="5036941" y="2764589"/>
            <a:ext cx="852088" cy="723939"/>
            <a:chOff x="3262420" y="4060641"/>
            <a:chExt cx="1072750" cy="872979"/>
          </a:xfrm>
        </p:grpSpPr>
        <p:pic>
          <p:nvPicPr>
            <p:cNvPr id="40" name="Graphic 39">
              <a:extLst>
                <a:ext uri="{FF2B5EF4-FFF2-40B4-BE49-F238E27FC236}">
                  <a16:creationId xmlns:a16="http://schemas.microsoft.com/office/drawing/2014/main" id="{2D99E5D0-1403-F643-83F9-F44C80AA5AC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513045" y="4060641"/>
              <a:ext cx="571500" cy="571500"/>
            </a:xfrm>
            <a:prstGeom prst="rect">
              <a:avLst/>
            </a:prstGeom>
          </p:spPr>
        </p:pic>
        <p:sp>
          <p:nvSpPr>
            <p:cNvPr id="41" name="TextBox 40">
              <a:extLst>
                <a:ext uri="{FF2B5EF4-FFF2-40B4-BE49-F238E27FC236}">
                  <a16:creationId xmlns:a16="http://schemas.microsoft.com/office/drawing/2014/main" id="{78BE7B59-E125-564C-86F4-4295C25AC347}"/>
                </a:ext>
              </a:extLst>
            </p:cNvPr>
            <p:cNvSpPr txBox="1"/>
            <p:nvPr/>
          </p:nvSpPr>
          <p:spPr>
            <a:xfrm>
              <a:off x="3262420" y="4672010"/>
              <a:ext cx="1072750" cy="261610"/>
            </a:xfrm>
            <a:prstGeom prst="rect">
              <a:avLst/>
            </a:prstGeom>
            <a:noFill/>
          </p:spPr>
          <p:txBody>
            <a:bodyPr wrap="square" rtlCol="0">
              <a:spAutoFit/>
            </a:bodyPr>
            <a:lstStyle/>
            <a:p>
              <a:pPr algn="ctr"/>
              <a:r>
                <a:rPr lang="en-US" sz="800" dirty="0" err="1">
                  <a:solidFill>
                    <a:srgbClr val="232F3E"/>
                  </a:solidFill>
                </a:rPr>
                <a:t>AssumeRole</a:t>
              </a:r>
              <a:endParaRPr lang="en-US" sz="800" dirty="0">
                <a:solidFill>
                  <a:srgbClr val="232F3E"/>
                </a:solidFill>
              </a:endParaRPr>
            </a:p>
          </p:txBody>
        </p:sp>
      </p:grpSp>
      <p:sp>
        <p:nvSpPr>
          <p:cNvPr id="2" name="Down Arrow 1">
            <a:extLst>
              <a:ext uri="{FF2B5EF4-FFF2-40B4-BE49-F238E27FC236}">
                <a16:creationId xmlns:a16="http://schemas.microsoft.com/office/drawing/2014/main" id="{DAF99CAC-9989-894A-B10D-538DD87C349A}"/>
              </a:ext>
            </a:extLst>
          </p:cNvPr>
          <p:cNvSpPr/>
          <p:nvPr/>
        </p:nvSpPr>
        <p:spPr>
          <a:xfrm rot="10800000">
            <a:off x="1690818" y="2562137"/>
            <a:ext cx="716692" cy="984037"/>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91440" tIns="45720" rIns="91440" bIns="45720" numCol="1" spcCol="0" rtlCol="0" fromWordArt="0" anchor="ctr" anchorCtr="0" forceAA="0" compatLnSpc="1">
            <a:prstTxWarp prst="textNoShape">
              <a:avLst/>
            </a:prstTxWarp>
            <a:noAutofit/>
          </a:bodyPr>
          <a:lstStyle/>
          <a:p>
            <a:pPr algn="ctr"/>
            <a:r>
              <a:rPr lang="en-US" dirty="0">
                <a:solidFill>
                  <a:schemeClr val="bg1"/>
                </a:solidFill>
              </a:rPr>
              <a:t>Trust</a:t>
            </a:r>
          </a:p>
        </p:txBody>
      </p:sp>
      <p:sp>
        <p:nvSpPr>
          <p:cNvPr id="42" name="Down Arrow 41">
            <a:extLst>
              <a:ext uri="{FF2B5EF4-FFF2-40B4-BE49-F238E27FC236}">
                <a16:creationId xmlns:a16="http://schemas.microsoft.com/office/drawing/2014/main" id="{909EEAEF-5E87-1743-BE62-C6AE9FDAF0EC}"/>
              </a:ext>
            </a:extLst>
          </p:cNvPr>
          <p:cNvSpPr/>
          <p:nvPr/>
        </p:nvSpPr>
        <p:spPr>
          <a:xfrm rot="10800000">
            <a:off x="3659416" y="2555117"/>
            <a:ext cx="716692" cy="984037"/>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91440" tIns="45720" rIns="91440" bIns="45720" numCol="1" spcCol="0" rtlCol="0" fromWordArt="0" anchor="ctr" anchorCtr="0" forceAA="0" compatLnSpc="1">
            <a:prstTxWarp prst="textNoShape">
              <a:avLst/>
            </a:prstTxWarp>
            <a:noAutofit/>
          </a:bodyPr>
          <a:lstStyle/>
          <a:p>
            <a:pPr algn="ctr"/>
            <a:r>
              <a:rPr lang="en-US" dirty="0">
                <a:solidFill>
                  <a:schemeClr val="bg1"/>
                </a:solidFill>
              </a:rPr>
              <a:t>Trust</a:t>
            </a:r>
          </a:p>
        </p:txBody>
      </p:sp>
      <p:sp>
        <p:nvSpPr>
          <p:cNvPr id="44" name="Down Arrow 43">
            <a:extLst>
              <a:ext uri="{FF2B5EF4-FFF2-40B4-BE49-F238E27FC236}">
                <a16:creationId xmlns:a16="http://schemas.microsoft.com/office/drawing/2014/main" id="{9A1E1B06-4F0B-EC47-A547-106C682B0C3D}"/>
              </a:ext>
            </a:extLst>
          </p:cNvPr>
          <p:cNvSpPr/>
          <p:nvPr/>
        </p:nvSpPr>
        <p:spPr>
          <a:xfrm rot="10800000">
            <a:off x="5623773" y="2569478"/>
            <a:ext cx="716692" cy="984037"/>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91440" tIns="45720" rIns="91440" bIns="45720" numCol="1" spcCol="0" rtlCol="0" fromWordArt="0" anchor="ctr" anchorCtr="0" forceAA="0" compatLnSpc="1">
            <a:prstTxWarp prst="textNoShape">
              <a:avLst/>
            </a:prstTxWarp>
            <a:noAutofit/>
          </a:bodyPr>
          <a:lstStyle/>
          <a:p>
            <a:pPr algn="ctr"/>
            <a:r>
              <a:rPr lang="en-US" dirty="0">
                <a:solidFill>
                  <a:schemeClr val="bg1"/>
                </a:solidFill>
              </a:rPr>
              <a:t>Trust</a:t>
            </a:r>
          </a:p>
        </p:txBody>
      </p:sp>
      <p:sp>
        <p:nvSpPr>
          <p:cNvPr id="3" name="TextBox 2">
            <a:extLst>
              <a:ext uri="{FF2B5EF4-FFF2-40B4-BE49-F238E27FC236}">
                <a16:creationId xmlns:a16="http://schemas.microsoft.com/office/drawing/2014/main" id="{C03AFC78-D8C0-7549-BE27-208F05CBDABA}"/>
              </a:ext>
            </a:extLst>
          </p:cNvPr>
          <p:cNvSpPr txBox="1"/>
          <p:nvPr/>
        </p:nvSpPr>
        <p:spPr>
          <a:xfrm>
            <a:off x="783349" y="4837743"/>
            <a:ext cx="1436812" cy="738664"/>
          </a:xfrm>
          <a:prstGeom prst="rect">
            <a:avLst/>
          </a:prstGeom>
          <a:noFill/>
        </p:spPr>
        <p:txBody>
          <a:bodyPr wrap="square" lIns="0" tIns="0" rIns="0" bIns="0" rtlCol="0">
            <a:spAutoFit/>
          </a:bodyPr>
          <a:lstStyle/>
          <a:p>
            <a:r>
              <a:rPr lang="en-US" sz="800" dirty="0"/>
              <a:t>Create policy and distribute to accounts using service catalog.</a:t>
            </a:r>
          </a:p>
          <a:p>
            <a:r>
              <a:rPr lang="en-US" sz="800" dirty="0"/>
              <a:t>Trust the Logging Account to pull data from local services (Description, Inspector, CloudWatch Metrics.)</a:t>
            </a:r>
          </a:p>
        </p:txBody>
      </p:sp>
      <p:sp>
        <p:nvSpPr>
          <p:cNvPr id="4" name="Rectangle 3">
            <a:extLst>
              <a:ext uri="{FF2B5EF4-FFF2-40B4-BE49-F238E27FC236}">
                <a16:creationId xmlns:a16="http://schemas.microsoft.com/office/drawing/2014/main" id="{BB963C9B-BE6B-F64A-9905-B7275E15E91C}"/>
              </a:ext>
            </a:extLst>
          </p:cNvPr>
          <p:cNvSpPr/>
          <p:nvPr/>
        </p:nvSpPr>
        <p:spPr>
          <a:xfrm>
            <a:off x="2774911" y="4779031"/>
            <a:ext cx="1540824" cy="830997"/>
          </a:xfrm>
          <a:prstGeom prst="rect">
            <a:avLst/>
          </a:prstGeom>
        </p:spPr>
        <p:txBody>
          <a:bodyPr wrap="square">
            <a:spAutoFit/>
          </a:bodyPr>
          <a:lstStyle/>
          <a:p>
            <a:r>
              <a:rPr lang="en-US" sz="800" dirty="0"/>
              <a:t>Trust the Logging Account to pull data from local services (Description, Inspector, CloudWatch Metrics.)</a:t>
            </a:r>
          </a:p>
          <a:p>
            <a:r>
              <a:rPr lang="en-US" sz="800" dirty="0"/>
              <a:t>S3 Bucket with all data for backup.</a:t>
            </a:r>
          </a:p>
        </p:txBody>
      </p:sp>
      <p:pic>
        <p:nvPicPr>
          <p:cNvPr id="45" name="Graphic 44">
            <a:extLst>
              <a:ext uri="{FF2B5EF4-FFF2-40B4-BE49-F238E27FC236}">
                <a16:creationId xmlns:a16="http://schemas.microsoft.com/office/drawing/2014/main" id="{7BA932CE-90D7-BA47-B735-26B5D87489A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677645" y="4055733"/>
            <a:ext cx="571500" cy="571500"/>
          </a:xfrm>
          <a:prstGeom prst="rect">
            <a:avLst/>
          </a:prstGeom>
        </p:spPr>
      </p:pic>
    </p:spTree>
    <p:extLst>
      <p:ext uri="{BB962C8B-B14F-4D97-AF65-F5344CB8AC3E}">
        <p14:creationId xmlns:p14="http://schemas.microsoft.com/office/powerpoint/2010/main" val="13611242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A16B659-C7B6-D849-8200-38C1669CACC1}"/>
              </a:ext>
            </a:extLst>
          </p:cNvPr>
          <p:cNvSpPr/>
          <p:nvPr/>
        </p:nvSpPr>
        <p:spPr>
          <a:xfrm>
            <a:off x="580247" y="1663700"/>
            <a:ext cx="5687364" cy="1612652"/>
          </a:xfrm>
          <a:prstGeom prst="rect">
            <a:avLst/>
          </a:prstGeom>
          <a:noFill/>
          <a:ln w="12700">
            <a:solidFill>
              <a:srgbClr val="AAB7B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ctr"/>
            <a:r>
              <a:rPr lang="en-US" sz="1200" dirty="0">
                <a:solidFill>
                  <a:srgbClr val="AAB7B8"/>
                </a:solidFill>
              </a:rPr>
              <a:t>AWS Logging (Splunk Cloud)</a:t>
            </a:r>
          </a:p>
        </p:txBody>
      </p:sp>
      <p:pic>
        <p:nvPicPr>
          <p:cNvPr id="10" name="Graphic 9">
            <a:extLst>
              <a:ext uri="{FF2B5EF4-FFF2-40B4-BE49-F238E27FC236}">
                <a16:creationId xmlns:a16="http://schemas.microsoft.com/office/drawing/2014/main" id="{9818F9BC-849A-D943-95D8-5FBAF367160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56063" y="1663700"/>
            <a:ext cx="342900" cy="342900"/>
          </a:xfrm>
          <a:prstGeom prst="rect">
            <a:avLst/>
          </a:prstGeom>
        </p:spPr>
      </p:pic>
      <p:sp>
        <p:nvSpPr>
          <p:cNvPr id="11" name="Freeform 220">
            <a:extLst>
              <a:ext uri="{FF2B5EF4-FFF2-40B4-BE49-F238E27FC236}">
                <a16:creationId xmlns:a16="http://schemas.microsoft.com/office/drawing/2014/main" id="{C215BA1C-7D7B-B84C-A529-83341DF5FC53}"/>
              </a:ext>
            </a:extLst>
          </p:cNvPr>
          <p:cNvSpPr>
            <a:spLocks noEditPoints="1"/>
          </p:cNvSpPr>
          <p:nvPr/>
        </p:nvSpPr>
        <p:spPr bwMode="auto">
          <a:xfrm>
            <a:off x="2718035" y="2072027"/>
            <a:ext cx="366829" cy="284239"/>
          </a:xfrm>
          <a:custGeom>
            <a:avLst/>
            <a:gdLst>
              <a:gd name="T0" fmla="*/ 347 w 724"/>
              <a:gd name="T1" fmla="*/ 201 h 561"/>
              <a:gd name="T2" fmla="*/ 308 w 724"/>
              <a:gd name="T3" fmla="*/ 200 h 561"/>
              <a:gd name="T4" fmla="*/ 298 w 724"/>
              <a:gd name="T5" fmla="*/ 177 h 561"/>
              <a:gd name="T6" fmla="*/ 317 w 724"/>
              <a:gd name="T7" fmla="*/ 170 h 561"/>
              <a:gd name="T8" fmla="*/ 345 w 724"/>
              <a:gd name="T9" fmla="*/ 181 h 561"/>
              <a:gd name="T10" fmla="*/ 266 w 724"/>
              <a:gd name="T11" fmla="*/ 201 h 561"/>
              <a:gd name="T12" fmla="*/ 266 w 724"/>
              <a:gd name="T13" fmla="*/ 201 h 561"/>
              <a:gd name="T14" fmla="*/ 481 w 724"/>
              <a:gd name="T15" fmla="*/ 157 h 561"/>
              <a:gd name="T16" fmla="*/ 481 w 724"/>
              <a:gd name="T17" fmla="*/ 201 h 561"/>
              <a:gd name="T18" fmla="*/ 498 w 724"/>
              <a:gd name="T19" fmla="*/ 160 h 561"/>
              <a:gd name="T20" fmla="*/ 446 w 724"/>
              <a:gd name="T21" fmla="*/ 141 h 561"/>
              <a:gd name="T22" fmla="*/ 399 w 724"/>
              <a:gd name="T23" fmla="*/ 139 h 561"/>
              <a:gd name="T24" fmla="*/ 399 w 724"/>
              <a:gd name="T25" fmla="*/ 201 h 561"/>
              <a:gd name="T26" fmla="*/ 406 w 724"/>
              <a:gd name="T27" fmla="*/ 143 h 561"/>
              <a:gd name="T28" fmla="*/ 429 w 724"/>
              <a:gd name="T29" fmla="*/ 160 h 561"/>
              <a:gd name="T30" fmla="*/ 448 w 724"/>
              <a:gd name="T31" fmla="*/ 153 h 561"/>
              <a:gd name="T32" fmla="*/ 255 w 724"/>
              <a:gd name="T33" fmla="*/ 179 h 561"/>
              <a:gd name="T34" fmla="*/ 217 w 724"/>
              <a:gd name="T35" fmla="*/ 202 h 561"/>
              <a:gd name="T36" fmla="*/ 201 w 724"/>
              <a:gd name="T37" fmla="*/ 237 h 561"/>
              <a:gd name="T38" fmla="*/ 201 w 724"/>
              <a:gd name="T39" fmla="*/ 140 h 561"/>
              <a:gd name="T40" fmla="*/ 249 w 724"/>
              <a:gd name="T41" fmla="*/ 137 h 561"/>
              <a:gd name="T42" fmla="*/ 220 w 724"/>
              <a:gd name="T43" fmla="*/ 139 h 561"/>
              <a:gd name="T44" fmla="*/ 220 w 724"/>
              <a:gd name="T45" fmla="*/ 192 h 561"/>
              <a:gd name="T46" fmla="*/ 238 w 724"/>
              <a:gd name="T47" fmla="*/ 164 h 561"/>
              <a:gd name="T48" fmla="*/ 147 w 724"/>
              <a:gd name="T49" fmla="*/ 150 h 561"/>
              <a:gd name="T50" fmla="*/ 166 w 724"/>
              <a:gd name="T51" fmla="*/ 142 h 561"/>
              <a:gd name="T52" fmla="*/ 141 w 724"/>
              <a:gd name="T53" fmla="*/ 129 h 561"/>
              <a:gd name="T54" fmla="*/ 128 w 724"/>
              <a:gd name="T55" fmla="*/ 154 h 561"/>
              <a:gd name="T56" fmla="*/ 148 w 724"/>
              <a:gd name="T57" fmla="*/ 173 h 561"/>
              <a:gd name="T58" fmla="*/ 152 w 724"/>
              <a:gd name="T59" fmla="*/ 189 h 561"/>
              <a:gd name="T60" fmla="*/ 123 w 724"/>
              <a:gd name="T61" fmla="*/ 195 h 561"/>
              <a:gd name="T62" fmla="*/ 166 w 724"/>
              <a:gd name="T63" fmla="*/ 197 h 561"/>
              <a:gd name="T64" fmla="*/ 170 w 724"/>
              <a:gd name="T65" fmla="*/ 170 h 561"/>
              <a:gd name="T66" fmla="*/ 556 w 724"/>
              <a:gd name="T67" fmla="*/ 118 h 561"/>
              <a:gd name="T68" fmla="*/ 549 w 724"/>
              <a:gd name="T69" fmla="*/ 123 h 561"/>
              <a:gd name="T70" fmla="*/ 544 w 724"/>
              <a:gd name="T71" fmla="*/ 118 h 561"/>
              <a:gd name="T72" fmla="*/ 544 w 724"/>
              <a:gd name="T73" fmla="*/ 199 h 561"/>
              <a:gd name="T74" fmla="*/ 544 w 724"/>
              <a:gd name="T75" fmla="*/ 143 h 561"/>
              <a:gd name="T76" fmla="*/ 549 w 724"/>
              <a:gd name="T77" fmla="*/ 114 h 561"/>
              <a:gd name="T78" fmla="*/ 551 w 724"/>
              <a:gd name="T79" fmla="*/ 118 h 561"/>
              <a:gd name="T80" fmla="*/ 551 w 724"/>
              <a:gd name="T81" fmla="*/ 119 h 561"/>
              <a:gd name="T82" fmla="*/ 548 w 724"/>
              <a:gd name="T83" fmla="*/ 117 h 561"/>
              <a:gd name="T84" fmla="*/ 548 w 724"/>
              <a:gd name="T85" fmla="*/ 115 h 561"/>
              <a:gd name="T86" fmla="*/ 96 w 724"/>
              <a:gd name="T87" fmla="*/ 427 h 561"/>
              <a:gd name="T88" fmla="*/ 371 w 724"/>
              <a:gd name="T89" fmla="*/ 411 h 561"/>
              <a:gd name="T90" fmla="*/ 64 w 724"/>
              <a:gd name="T91" fmla="*/ 561 h 561"/>
              <a:gd name="T92" fmla="*/ 660 w 724"/>
              <a:gd name="T93" fmla="*/ 0 h 561"/>
              <a:gd name="T94" fmla="*/ 692 w 724"/>
              <a:gd name="T95" fmla="*/ 284 h 561"/>
              <a:gd name="T96" fmla="*/ 32 w 724"/>
              <a:gd name="T97" fmla="*/ 63 h 561"/>
              <a:gd name="T98" fmla="*/ 32 w 724"/>
              <a:gd name="T99" fmla="*/ 497 h 5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24" h="561">
                <a:moveTo>
                  <a:pt x="347" y="129"/>
                </a:moveTo>
                <a:cubicBezTo>
                  <a:pt x="366" y="129"/>
                  <a:pt x="366" y="129"/>
                  <a:pt x="366" y="129"/>
                </a:cubicBezTo>
                <a:cubicBezTo>
                  <a:pt x="366" y="201"/>
                  <a:pt x="366" y="201"/>
                  <a:pt x="366" y="201"/>
                </a:cubicBezTo>
                <a:cubicBezTo>
                  <a:pt x="347" y="201"/>
                  <a:pt x="347" y="201"/>
                  <a:pt x="347" y="201"/>
                </a:cubicBezTo>
                <a:cubicBezTo>
                  <a:pt x="347" y="192"/>
                  <a:pt x="347" y="192"/>
                  <a:pt x="347" y="192"/>
                </a:cubicBezTo>
                <a:cubicBezTo>
                  <a:pt x="344" y="196"/>
                  <a:pt x="340" y="199"/>
                  <a:pt x="336" y="200"/>
                </a:cubicBezTo>
                <a:cubicBezTo>
                  <a:pt x="332" y="202"/>
                  <a:pt x="328" y="203"/>
                  <a:pt x="323" y="203"/>
                </a:cubicBezTo>
                <a:cubicBezTo>
                  <a:pt x="317" y="203"/>
                  <a:pt x="312" y="202"/>
                  <a:pt x="308" y="200"/>
                </a:cubicBezTo>
                <a:cubicBezTo>
                  <a:pt x="304" y="197"/>
                  <a:pt x="301" y="194"/>
                  <a:pt x="300" y="190"/>
                </a:cubicBezTo>
                <a:cubicBezTo>
                  <a:pt x="299" y="188"/>
                  <a:pt x="299" y="187"/>
                  <a:pt x="299" y="186"/>
                </a:cubicBezTo>
                <a:cubicBezTo>
                  <a:pt x="298" y="185"/>
                  <a:pt x="298" y="184"/>
                  <a:pt x="298" y="182"/>
                </a:cubicBezTo>
                <a:cubicBezTo>
                  <a:pt x="298" y="181"/>
                  <a:pt x="298" y="179"/>
                  <a:pt x="298" y="177"/>
                </a:cubicBezTo>
                <a:cubicBezTo>
                  <a:pt x="298" y="175"/>
                  <a:pt x="297" y="173"/>
                  <a:pt x="297" y="170"/>
                </a:cubicBezTo>
                <a:cubicBezTo>
                  <a:pt x="297" y="129"/>
                  <a:pt x="297" y="129"/>
                  <a:pt x="297" y="129"/>
                </a:cubicBezTo>
                <a:cubicBezTo>
                  <a:pt x="317" y="129"/>
                  <a:pt x="317" y="129"/>
                  <a:pt x="317" y="129"/>
                </a:cubicBezTo>
                <a:cubicBezTo>
                  <a:pt x="317" y="170"/>
                  <a:pt x="317" y="170"/>
                  <a:pt x="317" y="170"/>
                </a:cubicBezTo>
                <a:cubicBezTo>
                  <a:pt x="317" y="174"/>
                  <a:pt x="317" y="177"/>
                  <a:pt x="317" y="179"/>
                </a:cubicBezTo>
                <a:cubicBezTo>
                  <a:pt x="317" y="181"/>
                  <a:pt x="318" y="182"/>
                  <a:pt x="319" y="184"/>
                </a:cubicBezTo>
                <a:cubicBezTo>
                  <a:pt x="321" y="188"/>
                  <a:pt x="325" y="190"/>
                  <a:pt x="331" y="190"/>
                </a:cubicBezTo>
                <a:cubicBezTo>
                  <a:pt x="338" y="190"/>
                  <a:pt x="343" y="187"/>
                  <a:pt x="345" y="181"/>
                </a:cubicBezTo>
                <a:cubicBezTo>
                  <a:pt x="346" y="179"/>
                  <a:pt x="347" y="178"/>
                  <a:pt x="347" y="176"/>
                </a:cubicBezTo>
                <a:cubicBezTo>
                  <a:pt x="347" y="174"/>
                  <a:pt x="347" y="171"/>
                  <a:pt x="347" y="168"/>
                </a:cubicBezTo>
                <a:lnTo>
                  <a:pt x="347" y="129"/>
                </a:lnTo>
                <a:close/>
                <a:moveTo>
                  <a:pt x="266" y="201"/>
                </a:moveTo>
                <a:cubicBezTo>
                  <a:pt x="285" y="201"/>
                  <a:pt x="285" y="201"/>
                  <a:pt x="285" y="201"/>
                </a:cubicBezTo>
                <a:cubicBezTo>
                  <a:pt x="285" y="95"/>
                  <a:pt x="285" y="95"/>
                  <a:pt x="285" y="95"/>
                </a:cubicBezTo>
                <a:cubicBezTo>
                  <a:pt x="266" y="95"/>
                  <a:pt x="266" y="95"/>
                  <a:pt x="266" y="95"/>
                </a:cubicBezTo>
                <a:lnTo>
                  <a:pt x="266" y="201"/>
                </a:lnTo>
                <a:close/>
                <a:moveTo>
                  <a:pt x="523" y="134"/>
                </a:moveTo>
                <a:cubicBezTo>
                  <a:pt x="508" y="128"/>
                  <a:pt x="508" y="128"/>
                  <a:pt x="508" y="128"/>
                </a:cubicBezTo>
                <a:cubicBezTo>
                  <a:pt x="483" y="157"/>
                  <a:pt x="483" y="157"/>
                  <a:pt x="483" y="157"/>
                </a:cubicBezTo>
                <a:cubicBezTo>
                  <a:pt x="481" y="157"/>
                  <a:pt x="481" y="157"/>
                  <a:pt x="481" y="157"/>
                </a:cubicBezTo>
                <a:cubicBezTo>
                  <a:pt x="481" y="95"/>
                  <a:pt x="481" y="95"/>
                  <a:pt x="481" y="95"/>
                </a:cubicBezTo>
                <a:cubicBezTo>
                  <a:pt x="462" y="95"/>
                  <a:pt x="462" y="95"/>
                  <a:pt x="462" y="95"/>
                </a:cubicBezTo>
                <a:cubicBezTo>
                  <a:pt x="462" y="201"/>
                  <a:pt x="462" y="201"/>
                  <a:pt x="462" y="201"/>
                </a:cubicBezTo>
                <a:cubicBezTo>
                  <a:pt x="481" y="201"/>
                  <a:pt x="481" y="201"/>
                  <a:pt x="481" y="201"/>
                </a:cubicBezTo>
                <a:cubicBezTo>
                  <a:pt x="481" y="163"/>
                  <a:pt x="481" y="163"/>
                  <a:pt x="481" y="163"/>
                </a:cubicBezTo>
                <a:cubicBezTo>
                  <a:pt x="510" y="203"/>
                  <a:pt x="510" y="203"/>
                  <a:pt x="510" y="203"/>
                </a:cubicBezTo>
                <a:cubicBezTo>
                  <a:pt x="527" y="196"/>
                  <a:pt x="527" y="196"/>
                  <a:pt x="527" y="196"/>
                </a:cubicBezTo>
                <a:cubicBezTo>
                  <a:pt x="498" y="160"/>
                  <a:pt x="498" y="160"/>
                  <a:pt x="498" y="160"/>
                </a:cubicBezTo>
                <a:lnTo>
                  <a:pt x="523" y="134"/>
                </a:lnTo>
                <a:close/>
                <a:moveTo>
                  <a:pt x="448" y="148"/>
                </a:moveTo>
                <a:cubicBezTo>
                  <a:pt x="448" y="146"/>
                  <a:pt x="448" y="145"/>
                  <a:pt x="447" y="144"/>
                </a:cubicBezTo>
                <a:cubicBezTo>
                  <a:pt x="447" y="143"/>
                  <a:pt x="447" y="142"/>
                  <a:pt x="446" y="141"/>
                </a:cubicBezTo>
                <a:cubicBezTo>
                  <a:pt x="445" y="137"/>
                  <a:pt x="442" y="133"/>
                  <a:pt x="438" y="131"/>
                </a:cubicBezTo>
                <a:cubicBezTo>
                  <a:pt x="434" y="128"/>
                  <a:pt x="429" y="127"/>
                  <a:pt x="423" y="127"/>
                </a:cubicBezTo>
                <a:cubicBezTo>
                  <a:pt x="418" y="127"/>
                  <a:pt x="414" y="128"/>
                  <a:pt x="410" y="130"/>
                </a:cubicBezTo>
                <a:cubicBezTo>
                  <a:pt x="406" y="132"/>
                  <a:pt x="402" y="135"/>
                  <a:pt x="399" y="139"/>
                </a:cubicBezTo>
                <a:cubicBezTo>
                  <a:pt x="399" y="129"/>
                  <a:pt x="399" y="129"/>
                  <a:pt x="399" y="129"/>
                </a:cubicBezTo>
                <a:cubicBezTo>
                  <a:pt x="379" y="129"/>
                  <a:pt x="379" y="129"/>
                  <a:pt x="379" y="129"/>
                </a:cubicBezTo>
                <a:cubicBezTo>
                  <a:pt x="379" y="201"/>
                  <a:pt x="379" y="201"/>
                  <a:pt x="379" y="201"/>
                </a:cubicBezTo>
                <a:cubicBezTo>
                  <a:pt x="399" y="201"/>
                  <a:pt x="399" y="201"/>
                  <a:pt x="399" y="201"/>
                </a:cubicBezTo>
                <a:cubicBezTo>
                  <a:pt x="399" y="162"/>
                  <a:pt x="399" y="162"/>
                  <a:pt x="399" y="162"/>
                </a:cubicBezTo>
                <a:cubicBezTo>
                  <a:pt x="399" y="159"/>
                  <a:pt x="399" y="156"/>
                  <a:pt x="399" y="154"/>
                </a:cubicBezTo>
                <a:cubicBezTo>
                  <a:pt x="399" y="153"/>
                  <a:pt x="400" y="151"/>
                  <a:pt x="400" y="149"/>
                </a:cubicBezTo>
                <a:cubicBezTo>
                  <a:pt x="402" y="146"/>
                  <a:pt x="404" y="144"/>
                  <a:pt x="406" y="143"/>
                </a:cubicBezTo>
                <a:cubicBezTo>
                  <a:pt x="409" y="141"/>
                  <a:pt x="412" y="140"/>
                  <a:pt x="415" y="140"/>
                </a:cubicBezTo>
                <a:cubicBezTo>
                  <a:pt x="421" y="140"/>
                  <a:pt x="425" y="142"/>
                  <a:pt x="427" y="146"/>
                </a:cubicBezTo>
                <a:cubicBezTo>
                  <a:pt x="428" y="148"/>
                  <a:pt x="429" y="150"/>
                  <a:pt x="429" y="152"/>
                </a:cubicBezTo>
                <a:cubicBezTo>
                  <a:pt x="429" y="153"/>
                  <a:pt x="429" y="156"/>
                  <a:pt x="429" y="160"/>
                </a:cubicBezTo>
                <a:cubicBezTo>
                  <a:pt x="429" y="201"/>
                  <a:pt x="429" y="201"/>
                  <a:pt x="429" y="201"/>
                </a:cubicBezTo>
                <a:cubicBezTo>
                  <a:pt x="448" y="201"/>
                  <a:pt x="448" y="201"/>
                  <a:pt x="448" y="201"/>
                </a:cubicBezTo>
                <a:cubicBezTo>
                  <a:pt x="448" y="160"/>
                  <a:pt x="448" y="160"/>
                  <a:pt x="448" y="160"/>
                </a:cubicBezTo>
                <a:cubicBezTo>
                  <a:pt x="448" y="157"/>
                  <a:pt x="448" y="155"/>
                  <a:pt x="448" y="153"/>
                </a:cubicBezTo>
                <a:cubicBezTo>
                  <a:pt x="448" y="151"/>
                  <a:pt x="448" y="149"/>
                  <a:pt x="448" y="148"/>
                </a:cubicBezTo>
                <a:close/>
                <a:moveTo>
                  <a:pt x="255" y="149"/>
                </a:moveTo>
                <a:cubicBezTo>
                  <a:pt x="257" y="153"/>
                  <a:pt x="258" y="158"/>
                  <a:pt x="258" y="164"/>
                </a:cubicBezTo>
                <a:cubicBezTo>
                  <a:pt x="258" y="169"/>
                  <a:pt x="257" y="174"/>
                  <a:pt x="255" y="179"/>
                </a:cubicBezTo>
                <a:cubicBezTo>
                  <a:pt x="253" y="184"/>
                  <a:pt x="251" y="188"/>
                  <a:pt x="248" y="192"/>
                </a:cubicBezTo>
                <a:cubicBezTo>
                  <a:pt x="245" y="195"/>
                  <a:pt x="241" y="198"/>
                  <a:pt x="237" y="200"/>
                </a:cubicBezTo>
                <a:cubicBezTo>
                  <a:pt x="233" y="202"/>
                  <a:pt x="228" y="203"/>
                  <a:pt x="223" y="203"/>
                </a:cubicBezTo>
                <a:cubicBezTo>
                  <a:pt x="221" y="203"/>
                  <a:pt x="219" y="203"/>
                  <a:pt x="217" y="202"/>
                </a:cubicBezTo>
                <a:cubicBezTo>
                  <a:pt x="215" y="202"/>
                  <a:pt x="213" y="201"/>
                  <a:pt x="211" y="200"/>
                </a:cubicBezTo>
                <a:cubicBezTo>
                  <a:pt x="210" y="200"/>
                  <a:pt x="208" y="198"/>
                  <a:pt x="206" y="197"/>
                </a:cubicBezTo>
                <a:cubicBezTo>
                  <a:pt x="205" y="195"/>
                  <a:pt x="203" y="194"/>
                  <a:pt x="201" y="192"/>
                </a:cubicBezTo>
                <a:cubicBezTo>
                  <a:pt x="201" y="237"/>
                  <a:pt x="201" y="237"/>
                  <a:pt x="201" y="237"/>
                </a:cubicBezTo>
                <a:cubicBezTo>
                  <a:pt x="182" y="237"/>
                  <a:pt x="182" y="237"/>
                  <a:pt x="182" y="237"/>
                </a:cubicBezTo>
                <a:cubicBezTo>
                  <a:pt x="182" y="129"/>
                  <a:pt x="182" y="129"/>
                  <a:pt x="182" y="129"/>
                </a:cubicBezTo>
                <a:cubicBezTo>
                  <a:pt x="201" y="129"/>
                  <a:pt x="201" y="129"/>
                  <a:pt x="201" y="129"/>
                </a:cubicBezTo>
                <a:cubicBezTo>
                  <a:pt x="201" y="140"/>
                  <a:pt x="201" y="140"/>
                  <a:pt x="201" y="140"/>
                </a:cubicBezTo>
                <a:cubicBezTo>
                  <a:pt x="204" y="135"/>
                  <a:pt x="208" y="132"/>
                  <a:pt x="212" y="130"/>
                </a:cubicBezTo>
                <a:cubicBezTo>
                  <a:pt x="216" y="128"/>
                  <a:pt x="221" y="127"/>
                  <a:pt x="226" y="127"/>
                </a:cubicBezTo>
                <a:cubicBezTo>
                  <a:pt x="230" y="127"/>
                  <a:pt x="235" y="128"/>
                  <a:pt x="239" y="130"/>
                </a:cubicBezTo>
                <a:cubicBezTo>
                  <a:pt x="243" y="132"/>
                  <a:pt x="246" y="134"/>
                  <a:pt x="249" y="137"/>
                </a:cubicBezTo>
                <a:cubicBezTo>
                  <a:pt x="252" y="141"/>
                  <a:pt x="254" y="144"/>
                  <a:pt x="255" y="149"/>
                </a:cubicBezTo>
                <a:close/>
                <a:moveTo>
                  <a:pt x="238" y="164"/>
                </a:moveTo>
                <a:cubicBezTo>
                  <a:pt x="238" y="156"/>
                  <a:pt x="236" y="150"/>
                  <a:pt x="233" y="146"/>
                </a:cubicBezTo>
                <a:cubicBezTo>
                  <a:pt x="230" y="141"/>
                  <a:pt x="225" y="139"/>
                  <a:pt x="220" y="139"/>
                </a:cubicBezTo>
                <a:cubicBezTo>
                  <a:pt x="214" y="139"/>
                  <a:pt x="209" y="141"/>
                  <a:pt x="206" y="146"/>
                </a:cubicBezTo>
                <a:cubicBezTo>
                  <a:pt x="202" y="151"/>
                  <a:pt x="201" y="157"/>
                  <a:pt x="201" y="166"/>
                </a:cubicBezTo>
                <a:cubicBezTo>
                  <a:pt x="201" y="174"/>
                  <a:pt x="202" y="180"/>
                  <a:pt x="206" y="185"/>
                </a:cubicBezTo>
                <a:cubicBezTo>
                  <a:pt x="209" y="189"/>
                  <a:pt x="214" y="192"/>
                  <a:pt x="220" y="192"/>
                </a:cubicBezTo>
                <a:cubicBezTo>
                  <a:pt x="223" y="192"/>
                  <a:pt x="226" y="191"/>
                  <a:pt x="228" y="189"/>
                </a:cubicBezTo>
                <a:cubicBezTo>
                  <a:pt x="230" y="187"/>
                  <a:pt x="232" y="185"/>
                  <a:pt x="234" y="182"/>
                </a:cubicBezTo>
                <a:cubicBezTo>
                  <a:pt x="235" y="180"/>
                  <a:pt x="236" y="177"/>
                  <a:pt x="237" y="173"/>
                </a:cubicBezTo>
                <a:cubicBezTo>
                  <a:pt x="237" y="170"/>
                  <a:pt x="238" y="167"/>
                  <a:pt x="238" y="164"/>
                </a:cubicBezTo>
                <a:close/>
                <a:moveTo>
                  <a:pt x="170" y="170"/>
                </a:moveTo>
                <a:cubicBezTo>
                  <a:pt x="169" y="168"/>
                  <a:pt x="167" y="166"/>
                  <a:pt x="164" y="164"/>
                </a:cubicBezTo>
                <a:cubicBezTo>
                  <a:pt x="162" y="162"/>
                  <a:pt x="159" y="160"/>
                  <a:pt x="155" y="157"/>
                </a:cubicBezTo>
                <a:cubicBezTo>
                  <a:pt x="151" y="154"/>
                  <a:pt x="149" y="152"/>
                  <a:pt x="147" y="150"/>
                </a:cubicBezTo>
                <a:cubicBezTo>
                  <a:pt x="146" y="149"/>
                  <a:pt x="145" y="147"/>
                  <a:pt x="145" y="145"/>
                </a:cubicBezTo>
                <a:cubicBezTo>
                  <a:pt x="145" y="143"/>
                  <a:pt x="146" y="142"/>
                  <a:pt x="148" y="140"/>
                </a:cubicBezTo>
                <a:cubicBezTo>
                  <a:pt x="149" y="139"/>
                  <a:pt x="152" y="138"/>
                  <a:pt x="154" y="138"/>
                </a:cubicBezTo>
                <a:cubicBezTo>
                  <a:pt x="158" y="138"/>
                  <a:pt x="162" y="140"/>
                  <a:pt x="166" y="142"/>
                </a:cubicBezTo>
                <a:cubicBezTo>
                  <a:pt x="172" y="133"/>
                  <a:pt x="172" y="133"/>
                  <a:pt x="172" y="133"/>
                </a:cubicBezTo>
                <a:cubicBezTo>
                  <a:pt x="169" y="131"/>
                  <a:pt x="166" y="130"/>
                  <a:pt x="162" y="129"/>
                </a:cubicBezTo>
                <a:cubicBezTo>
                  <a:pt x="159" y="128"/>
                  <a:pt x="155" y="127"/>
                  <a:pt x="151" y="127"/>
                </a:cubicBezTo>
                <a:cubicBezTo>
                  <a:pt x="148" y="127"/>
                  <a:pt x="144" y="128"/>
                  <a:pt x="141" y="129"/>
                </a:cubicBezTo>
                <a:cubicBezTo>
                  <a:pt x="138" y="130"/>
                  <a:pt x="136" y="131"/>
                  <a:pt x="134" y="133"/>
                </a:cubicBezTo>
                <a:cubicBezTo>
                  <a:pt x="131" y="135"/>
                  <a:pt x="130" y="137"/>
                  <a:pt x="129" y="139"/>
                </a:cubicBezTo>
                <a:cubicBezTo>
                  <a:pt x="127" y="142"/>
                  <a:pt x="127" y="144"/>
                  <a:pt x="127" y="147"/>
                </a:cubicBezTo>
                <a:cubicBezTo>
                  <a:pt x="127" y="150"/>
                  <a:pt x="127" y="152"/>
                  <a:pt x="128" y="154"/>
                </a:cubicBezTo>
                <a:cubicBezTo>
                  <a:pt x="129" y="156"/>
                  <a:pt x="130" y="158"/>
                  <a:pt x="132" y="160"/>
                </a:cubicBezTo>
                <a:cubicBezTo>
                  <a:pt x="133" y="161"/>
                  <a:pt x="135" y="163"/>
                  <a:pt x="137" y="164"/>
                </a:cubicBezTo>
                <a:cubicBezTo>
                  <a:pt x="138" y="166"/>
                  <a:pt x="140" y="167"/>
                  <a:pt x="142" y="168"/>
                </a:cubicBezTo>
                <a:cubicBezTo>
                  <a:pt x="145" y="170"/>
                  <a:pt x="147" y="172"/>
                  <a:pt x="148" y="173"/>
                </a:cubicBezTo>
                <a:cubicBezTo>
                  <a:pt x="150" y="174"/>
                  <a:pt x="151" y="176"/>
                  <a:pt x="152" y="177"/>
                </a:cubicBezTo>
                <a:cubicBezTo>
                  <a:pt x="153" y="178"/>
                  <a:pt x="154" y="179"/>
                  <a:pt x="154" y="180"/>
                </a:cubicBezTo>
                <a:cubicBezTo>
                  <a:pt x="154" y="181"/>
                  <a:pt x="154" y="182"/>
                  <a:pt x="154" y="183"/>
                </a:cubicBezTo>
                <a:cubicBezTo>
                  <a:pt x="154" y="186"/>
                  <a:pt x="154" y="188"/>
                  <a:pt x="152" y="189"/>
                </a:cubicBezTo>
                <a:cubicBezTo>
                  <a:pt x="150" y="191"/>
                  <a:pt x="147" y="192"/>
                  <a:pt x="144" y="192"/>
                </a:cubicBezTo>
                <a:cubicBezTo>
                  <a:pt x="142" y="192"/>
                  <a:pt x="139" y="191"/>
                  <a:pt x="137" y="190"/>
                </a:cubicBezTo>
                <a:cubicBezTo>
                  <a:pt x="134" y="189"/>
                  <a:pt x="132" y="187"/>
                  <a:pt x="129" y="185"/>
                </a:cubicBezTo>
                <a:cubicBezTo>
                  <a:pt x="123" y="195"/>
                  <a:pt x="123" y="195"/>
                  <a:pt x="123" y="195"/>
                </a:cubicBezTo>
                <a:cubicBezTo>
                  <a:pt x="126" y="198"/>
                  <a:pt x="130" y="200"/>
                  <a:pt x="134" y="201"/>
                </a:cubicBezTo>
                <a:cubicBezTo>
                  <a:pt x="138" y="202"/>
                  <a:pt x="142" y="203"/>
                  <a:pt x="147" y="203"/>
                </a:cubicBezTo>
                <a:cubicBezTo>
                  <a:pt x="150" y="203"/>
                  <a:pt x="154" y="202"/>
                  <a:pt x="157" y="201"/>
                </a:cubicBezTo>
                <a:cubicBezTo>
                  <a:pt x="161" y="200"/>
                  <a:pt x="164" y="199"/>
                  <a:pt x="166" y="197"/>
                </a:cubicBezTo>
                <a:cubicBezTo>
                  <a:pt x="168" y="195"/>
                  <a:pt x="170" y="193"/>
                  <a:pt x="172" y="190"/>
                </a:cubicBezTo>
                <a:cubicBezTo>
                  <a:pt x="173" y="187"/>
                  <a:pt x="174" y="184"/>
                  <a:pt x="174" y="181"/>
                </a:cubicBezTo>
                <a:cubicBezTo>
                  <a:pt x="174" y="179"/>
                  <a:pt x="173" y="177"/>
                  <a:pt x="173" y="175"/>
                </a:cubicBezTo>
                <a:cubicBezTo>
                  <a:pt x="172" y="173"/>
                  <a:pt x="171" y="172"/>
                  <a:pt x="170" y="170"/>
                </a:cubicBezTo>
                <a:close/>
                <a:moveTo>
                  <a:pt x="543" y="118"/>
                </a:moveTo>
                <a:cubicBezTo>
                  <a:pt x="543" y="114"/>
                  <a:pt x="546" y="111"/>
                  <a:pt x="549" y="111"/>
                </a:cubicBezTo>
                <a:cubicBezTo>
                  <a:pt x="549" y="111"/>
                  <a:pt x="549" y="111"/>
                  <a:pt x="549" y="111"/>
                </a:cubicBezTo>
                <a:cubicBezTo>
                  <a:pt x="553" y="111"/>
                  <a:pt x="556" y="114"/>
                  <a:pt x="556" y="118"/>
                </a:cubicBezTo>
                <a:cubicBezTo>
                  <a:pt x="556" y="121"/>
                  <a:pt x="553" y="124"/>
                  <a:pt x="549" y="124"/>
                </a:cubicBezTo>
                <a:cubicBezTo>
                  <a:pt x="546" y="124"/>
                  <a:pt x="543" y="121"/>
                  <a:pt x="543" y="118"/>
                </a:cubicBezTo>
                <a:close/>
                <a:moveTo>
                  <a:pt x="544" y="118"/>
                </a:moveTo>
                <a:cubicBezTo>
                  <a:pt x="544" y="121"/>
                  <a:pt x="547" y="123"/>
                  <a:pt x="549" y="123"/>
                </a:cubicBezTo>
                <a:cubicBezTo>
                  <a:pt x="552" y="123"/>
                  <a:pt x="555" y="121"/>
                  <a:pt x="555" y="118"/>
                </a:cubicBezTo>
                <a:cubicBezTo>
                  <a:pt x="555" y="114"/>
                  <a:pt x="552" y="112"/>
                  <a:pt x="549" y="112"/>
                </a:cubicBezTo>
                <a:cubicBezTo>
                  <a:pt x="549" y="112"/>
                  <a:pt x="549" y="112"/>
                  <a:pt x="549" y="112"/>
                </a:cubicBezTo>
                <a:cubicBezTo>
                  <a:pt x="547" y="112"/>
                  <a:pt x="544" y="114"/>
                  <a:pt x="544" y="118"/>
                </a:cubicBezTo>
                <a:close/>
                <a:moveTo>
                  <a:pt x="544" y="143"/>
                </a:moveTo>
                <a:cubicBezTo>
                  <a:pt x="589" y="164"/>
                  <a:pt x="589" y="164"/>
                  <a:pt x="589" y="164"/>
                </a:cubicBezTo>
                <a:cubicBezTo>
                  <a:pt x="544" y="187"/>
                  <a:pt x="544" y="187"/>
                  <a:pt x="544" y="187"/>
                </a:cubicBezTo>
                <a:cubicBezTo>
                  <a:pt x="544" y="199"/>
                  <a:pt x="544" y="199"/>
                  <a:pt x="544" y="199"/>
                </a:cubicBezTo>
                <a:cubicBezTo>
                  <a:pt x="602" y="171"/>
                  <a:pt x="602" y="171"/>
                  <a:pt x="602" y="171"/>
                </a:cubicBezTo>
                <a:cubicBezTo>
                  <a:pt x="602" y="159"/>
                  <a:pt x="602" y="159"/>
                  <a:pt x="602" y="159"/>
                </a:cubicBezTo>
                <a:cubicBezTo>
                  <a:pt x="544" y="130"/>
                  <a:pt x="544" y="130"/>
                  <a:pt x="544" y="130"/>
                </a:cubicBezTo>
                <a:lnTo>
                  <a:pt x="544" y="143"/>
                </a:lnTo>
                <a:close/>
                <a:moveTo>
                  <a:pt x="548" y="121"/>
                </a:moveTo>
                <a:cubicBezTo>
                  <a:pt x="547" y="121"/>
                  <a:pt x="547" y="121"/>
                  <a:pt x="547" y="121"/>
                </a:cubicBezTo>
                <a:cubicBezTo>
                  <a:pt x="547" y="114"/>
                  <a:pt x="547" y="114"/>
                  <a:pt x="547" y="114"/>
                </a:cubicBezTo>
                <a:cubicBezTo>
                  <a:pt x="548" y="114"/>
                  <a:pt x="548" y="114"/>
                  <a:pt x="549" y="114"/>
                </a:cubicBezTo>
                <a:cubicBezTo>
                  <a:pt x="550" y="114"/>
                  <a:pt x="551" y="114"/>
                  <a:pt x="551" y="114"/>
                </a:cubicBezTo>
                <a:cubicBezTo>
                  <a:pt x="552" y="115"/>
                  <a:pt x="552" y="115"/>
                  <a:pt x="552" y="116"/>
                </a:cubicBezTo>
                <a:cubicBezTo>
                  <a:pt x="552" y="117"/>
                  <a:pt x="551" y="117"/>
                  <a:pt x="551" y="118"/>
                </a:cubicBezTo>
                <a:cubicBezTo>
                  <a:pt x="551" y="118"/>
                  <a:pt x="551" y="118"/>
                  <a:pt x="551" y="118"/>
                </a:cubicBezTo>
                <a:cubicBezTo>
                  <a:pt x="551" y="118"/>
                  <a:pt x="552" y="118"/>
                  <a:pt x="552" y="119"/>
                </a:cubicBezTo>
                <a:cubicBezTo>
                  <a:pt x="552" y="121"/>
                  <a:pt x="552" y="121"/>
                  <a:pt x="552" y="121"/>
                </a:cubicBezTo>
                <a:cubicBezTo>
                  <a:pt x="551" y="121"/>
                  <a:pt x="551" y="121"/>
                  <a:pt x="551" y="121"/>
                </a:cubicBezTo>
                <a:cubicBezTo>
                  <a:pt x="551" y="121"/>
                  <a:pt x="551" y="120"/>
                  <a:pt x="551" y="119"/>
                </a:cubicBezTo>
                <a:cubicBezTo>
                  <a:pt x="550" y="119"/>
                  <a:pt x="550" y="118"/>
                  <a:pt x="549" y="118"/>
                </a:cubicBezTo>
                <a:cubicBezTo>
                  <a:pt x="548" y="118"/>
                  <a:pt x="548" y="118"/>
                  <a:pt x="548" y="118"/>
                </a:cubicBezTo>
                <a:lnTo>
                  <a:pt x="548" y="121"/>
                </a:lnTo>
                <a:close/>
                <a:moveTo>
                  <a:pt x="548" y="117"/>
                </a:moveTo>
                <a:cubicBezTo>
                  <a:pt x="549" y="117"/>
                  <a:pt x="549" y="117"/>
                  <a:pt x="549" y="117"/>
                </a:cubicBezTo>
                <a:cubicBezTo>
                  <a:pt x="550" y="117"/>
                  <a:pt x="551" y="117"/>
                  <a:pt x="551" y="116"/>
                </a:cubicBezTo>
                <a:cubicBezTo>
                  <a:pt x="551" y="115"/>
                  <a:pt x="550" y="115"/>
                  <a:pt x="549" y="115"/>
                </a:cubicBezTo>
                <a:cubicBezTo>
                  <a:pt x="549" y="115"/>
                  <a:pt x="548" y="115"/>
                  <a:pt x="548" y="115"/>
                </a:cubicBezTo>
                <a:lnTo>
                  <a:pt x="548" y="117"/>
                </a:lnTo>
                <a:close/>
                <a:moveTo>
                  <a:pt x="371" y="411"/>
                </a:moveTo>
                <a:cubicBezTo>
                  <a:pt x="112" y="411"/>
                  <a:pt x="112" y="411"/>
                  <a:pt x="112" y="411"/>
                </a:cubicBezTo>
                <a:cubicBezTo>
                  <a:pt x="103" y="411"/>
                  <a:pt x="96" y="418"/>
                  <a:pt x="96" y="427"/>
                </a:cubicBezTo>
                <a:cubicBezTo>
                  <a:pt x="96" y="436"/>
                  <a:pt x="103" y="443"/>
                  <a:pt x="112" y="443"/>
                </a:cubicBezTo>
                <a:cubicBezTo>
                  <a:pt x="371" y="443"/>
                  <a:pt x="371" y="443"/>
                  <a:pt x="371" y="443"/>
                </a:cubicBezTo>
                <a:cubicBezTo>
                  <a:pt x="380" y="443"/>
                  <a:pt x="387" y="436"/>
                  <a:pt x="387" y="427"/>
                </a:cubicBezTo>
                <a:cubicBezTo>
                  <a:pt x="387" y="418"/>
                  <a:pt x="380" y="411"/>
                  <a:pt x="371" y="411"/>
                </a:cubicBezTo>
                <a:close/>
                <a:moveTo>
                  <a:pt x="724" y="63"/>
                </a:moveTo>
                <a:cubicBezTo>
                  <a:pt x="724" y="497"/>
                  <a:pt x="724" y="497"/>
                  <a:pt x="724" y="497"/>
                </a:cubicBezTo>
                <a:cubicBezTo>
                  <a:pt x="724" y="532"/>
                  <a:pt x="695" y="561"/>
                  <a:pt x="660" y="561"/>
                </a:cubicBezTo>
                <a:cubicBezTo>
                  <a:pt x="64" y="561"/>
                  <a:pt x="64" y="561"/>
                  <a:pt x="64" y="561"/>
                </a:cubicBezTo>
                <a:cubicBezTo>
                  <a:pt x="29" y="561"/>
                  <a:pt x="0" y="532"/>
                  <a:pt x="0" y="497"/>
                </a:cubicBezTo>
                <a:cubicBezTo>
                  <a:pt x="0" y="63"/>
                  <a:pt x="0" y="63"/>
                  <a:pt x="0" y="63"/>
                </a:cubicBezTo>
                <a:cubicBezTo>
                  <a:pt x="0" y="28"/>
                  <a:pt x="29" y="0"/>
                  <a:pt x="64" y="0"/>
                </a:cubicBezTo>
                <a:cubicBezTo>
                  <a:pt x="660" y="0"/>
                  <a:pt x="660" y="0"/>
                  <a:pt x="660" y="0"/>
                </a:cubicBezTo>
                <a:cubicBezTo>
                  <a:pt x="695" y="0"/>
                  <a:pt x="724" y="28"/>
                  <a:pt x="724" y="63"/>
                </a:cubicBezTo>
                <a:close/>
                <a:moveTo>
                  <a:pt x="32" y="63"/>
                </a:moveTo>
                <a:cubicBezTo>
                  <a:pt x="32" y="284"/>
                  <a:pt x="32" y="284"/>
                  <a:pt x="32" y="284"/>
                </a:cubicBezTo>
                <a:cubicBezTo>
                  <a:pt x="692" y="284"/>
                  <a:pt x="692" y="284"/>
                  <a:pt x="692" y="284"/>
                </a:cubicBezTo>
                <a:cubicBezTo>
                  <a:pt x="692" y="63"/>
                  <a:pt x="692" y="63"/>
                  <a:pt x="692" y="63"/>
                </a:cubicBezTo>
                <a:cubicBezTo>
                  <a:pt x="692" y="46"/>
                  <a:pt x="678" y="32"/>
                  <a:pt x="660" y="32"/>
                </a:cubicBezTo>
                <a:cubicBezTo>
                  <a:pt x="64" y="32"/>
                  <a:pt x="64" y="32"/>
                  <a:pt x="64" y="32"/>
                </a:cubicBezTo>
                <a:cubicBezTo>
                  <a:pt x="46" y="32"/>
                  <a:pt x="32" y="46"/>
                  <a:pt x="32" y="63"/>
                </a:cubicBezTo>
                <a:close/>
                <a:moveTo>
                  <a:pt x="692" y="497"/>
                </a:moveTo>
                <a:cubicBezTo>
                  <a:pt x="692" y="316"/>
                  <a:pt x="692" y="316"/>
                  <a:pt x="692" y="316"/>
                </a:cubicBezTo>
                <a:cubicBezTo>
                  <a:pt x="32" y="316"/>
                  <a:pt x="32" y="316"/>
                  <a:pt x="32" y="316"/>
                </a:cubicBezTo>
                <a:cubicBezTo>
                  <a:pt x="32" y="497"/>
                  <a:pt x="32" y="497"/>
                  <a:pt x="32" y="497"/>
                </a:cubicBezTo>
                <a:cubicBezTo>
                  <a:pt x="32" y="515"/>
                  <a:pt x="46" y="529"/>
                  <a:pt x="64" y="529"/>
                </a:cubicBezTo>
                <a:cubicBezTo>
                  <a:pt x="660" y="529"/>
                  <a:pt x="660" y="529"/>
                  <a:pt x="660" y="529"/>
                </a:cubicBezTo>
                <a:cubicBezTo>
                  <a:pt x="678" y="529"/>
                  <a:pt x="692" y="515"/>
                  <a:pt x="692" y="497"/>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100">
              <a:solidFill>
                <a:srgbClr val="000000"/>
              </a:solidFill>
            </a:endParaRPr>
          </a:p>
        </p:txBody>
      </p:sp>
      <p:sp>
        <p:nvSpPr>
          <p:cNvPr id="12" name="Freeform 220">
            <a:extLst>
              <a:ext uri="{FF2B5EF4-FFF2-40B4-BE49-F238E27FC236}">
                <a16:creationId xmlns:a16="http://schemas.microsoft.com/office/drawing/2014/main" id="{F308F36C-AE09-9E48-8334-CA2F20ECE50D}"/>
              </a:ext>
            </a:extLst>
          </p:cNvPr>
          <p:cNvSpPr>
            <a:spLocks noEditPoints="1"/>
          </p:cNvSpPr>
          <p:nvPr/>
        </p:nvSpPr>
        <p:spPr bwMode="auto">
          <a:xfrm>
            <a:off x="3245820" y="2072026"/>
            <a:ext cx="366829" cy="284239"/>
          </a:xfrm>
          <a:custGeom>
            <a:avLst/>
            <a:gdLst>
              <a:gd name="T0" fmla="*/ 347 w 724"/>
              <a:gd name="T1" fmla="*/ 201 h 561"/>
              <a:gd name="T2" fmla="*/ 308 w 724"/>
              <a:gd name="T3" fmla="*/ 200 h 561"/>
              <a:gd name="T4" fmla="*/ 298 w 724"/>
              <a:gd name="T5" fmla="*/ 177 h 561"/>
              <a:gd name="T6" fmla="*/ 317 w 724"/>
              <a:gd name="T7" fmla="*/ 170 h 561"/>
              <a:gd name="T8" fmla="*/ 345 w 724"/>
              <a:gd name="T9" fmla="*/ 181 h 561"/>
              <a:gd name="T10" fmla="*/ 266 w 724"/>
              <a:gd name="T11" fmla="*/ 201 h 561"/>
              <a:gd name="T12" fmla="*/ 266 w 724"/>
              <a:gd name="T13" fmla="*/ 201 h 561"/>
              <a:gd name="T14" fmla="*/ 481 w 724"/>
              <a:gd name="T15" fmla="*/ 157 h 561"/>
              <a:gd name="T16" fmla="*/ 481 w 724"/>
              <a:gd name="T17" fmla="*/ 201 h 561"/>
              <a:gd name="T18" fmla="*/ 498 w 724"/>
              <a:gd name="T19" fmla="*/ 160 h 561"/>
              <a:gd name="T20" fmla="*/ 446 w 724"/>
              <a:gd name="T21" fmla="*/ 141 h 561"/>
              <a:gd name="T22" fmla="*/ 399 w 724"/>
              <a:gd name="T23" fmla="*/ 139 h 561"/>
              <a:gd name="T24" fmla="*/ 399 w 724"/>
              <a:gd name="T25" fmla="*/ 201 h 561"/>
              <a:gd name="T26" fmla="*/ 406 w 724"/>
              <a:gd name="T27" fmla="*/ 143 h 561"/>
              <a:gd name="T28" fmla="*/ 429 w 724"/>
              <a:gd name="T29" fmla="*/ 160 h 561"/>
              <a:gd name="T30" fmla="*/ 448 w 724"/>
              <a:gd name="T31" fmla="*/ 153 h 561"/>
              <a:gd name="T32" fmla="*/ 255 w 724"/>
              <a:gd name="T33" fmla="*/ 179 h 561"/>
              <a:gd name="T34" fmla="*/ 217 w 724"/>
              <a:gd name="T35" fmla="*/ 202 h 561"/>
              <a:gd name="T36" fmla="*/ 201 w 724"/>
              <a:gd name="T37" fmla="*/ 237 h 561"/>
              <a:gd name="T38" fmla="*/ 201 w 724"/>
              <a:gd name="T39" fmla="*/ 140 h 561"/>
              <a:gd name="T40" fmla="*/ 249 w 724"/>
              <a:gd name="T41" fmla="*/ 137 h 561"/>
              <a:gd name="T42" fmla="*/ 220 w 724"/>
              <a:gd name="T43" fmla="*/ 139 h 561"/>
              <a:gd name="T44" fmla="*/ 220 w 724"/>
              <a:gd name="T45" fmla="*/ 192 h 561"/>
              <a:gd name="T46" fmla="*/ 238 w 724"/>
              <a:gd name="T47" fmla="*/ 164 h 561"/>
              <a:gd name="T48" fmla="*/ 147 w 724"/>
              <a:gd name="T49" fmla="*/ 150 h 561"/>
              <a:gd name="T50" fmla="*/ 166 w 724"/>
              <a:gd name="T51" fmla="*/ 142 h 561"/>
              <a:gd name="T52" fmla="*/ 141 w 724"/>
              <a:gd name="T53" fmla="*/ 129 h 561"/>
              <a:gd name="T54" fmla="*/ 128 w 724"/>
              <a:gd name="T55" fmla="*/ 154 h 561"/>
              <a:gd name="T56" fmla="*/ 148 w 724"/>
              <a:gd name="T57" fmla="*/ 173 h 561"/>
              <a:gd name="T58" fmla="*/ 152 w 724"/>
              <a:gd name="T59" fmla="*/ 189 h 561"/>
              <a:gd name="T60" fmla="*/ 123 w 724"/>
              <a:gd name="T61" fmla="*/ 195 h 561"/>
              <a:gd name="T62" fmla="*/ 166 w 724"/>
              <a:gd name="T63" fmla="*/ 197 h 561"/>
              <a:gd name="T64" fmla="*/ 170 w 724"/>
              <a:gd name="T65" fmla="*/ 170 h 561"/>
              <a:gd name="T66" fmla="*/ 556 w 724"/>
              <a:gd name="T67" fmla="*/ 118 h 561"/>
              <a:gd name="T68" fmla="*/ 549 w 724"/>
              <a:gd name="T69" fmla="*/ 123 h 561"/>
              <a:gd name="T70" fmla="*/ 544 w 724"/>
              <a:gd name="T71" fmla="*/ 118 h 561"/>
              <a:gd name="T72" fmla="*/ 544 w 724"/>
              <a:gd name="T73" fmla="*/ 199 h 561"/>
              <a:gd name="T74" fmla="*/ 544 w 724"/>
              <a:gd name="T75" fmla="*/ 143 h 561"/>
              <a:gd name="T76" fmla="*/ 549 w 724"/>
              <a:gd name="T77" fmla="*/ 114 h 561"/>
              <a:gd name="T78" fmla="*/ 551 w 724"/>
              <a:gd name="T79" fmla="*/ 118 h 561"/>
              <a:gd name="T80" fmla="*/ 551 w 724"/>
              <a:gd name="T81" fmla="*/ 119 h 561"/>
              <a:gd name="T82" fmla="*/ 548 w 724"/>
              <a:gd name="T83" fmla="*/ 117 h 561"/>
              <a:gd name="T84" fmla="*/ 548 w 724"/>
              <a:gd name="T85" fmla="*/ 115 h 561"/>
              <a:gd name="T86" fmla="*/ 96 w 724"/>
              <a:gd name="T87" fmla="*/ 427 h 561"/>
              <a:gd name="T88" fmla="*/ 371 w 724"/>
              <a:gd name="T89" fmla="*/ 411 h 561"/>
              <a:gd name="T90" fmla="*/ 64 w 724"/>
              <a:gd name="T91" fmla="*/ 561 h 561"/>
              <a:gd name="T92" fmla="*/ 660 w 724"/>
              <a:gd name="T93" fmla="*/ 0 h 561"/>
              <a:gd name="T94" fmla="*/ 692 w 724"/>
              <a:gd name="T95" fmla="*/ 284 h 561"/>
              <a:gd name="T96" fmla="*/ 32 w 724"/>
              <a:gd name="T97" fmla="*/ 63 h 561"/>
              <a:gd name="T98" fmla="*/ 32 w 724"/>
              <a:gd name="T99" fmla="*/ 497 h 5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24" h="561">
                <a:moveTo>
                  <a:pt x="347" y="129"/>
                </a:moveTo>
                <a:cubicBezTo>
                  <a:pt x="366" y="129"/>
                  <a:pt x="366" y="129"/>
                  <a:pt x="366" y="129"/>
                </a:cubicBezTo>
                <a:cubicBezTo>
                  <a:pt x="366" y="201"/>
                  <a:pt x="366" y="201"/>
                  <a:pt x="366" y="201"/>
                </a:cubicBezTo>
                <a:cubicBezTo>
                  <a:pt x="347" y="201"/>
                  <a:pt x="347" y="201"/>
                  <a:pt x="347" y="201"/>
                </a:cubicBezTo>
                <a:cubicBezTo>
                  <a:pt x="347" y="192"/>
                  <a:pt x="347" y="192"/>
                  <a:pt x="347" y="192"/>
                </a:cubicBezTo>
                <a:cubicBezTo>
                  <a:pt x="344" y="196"/>
                  <a:pt x="340" y="199"/>
                  <a:pt x="336" y="200"/>
                </a:cubicBezTo>
                <a:cubicBezTo>
                  <a:pt x="332" y="202"/>
                  <a:pt x="328" y="203"/>
                  <a:pt x="323" y="203"/>
                </a:cubicBezTo>
                <a:cubicBezTo>
                  <a:pt x="317" y="203"/>
                  <a:pt x="312" y="202"/>
                  <a:pt x="308" y="200"/>
                </a:cubicBezTo>
                <a:cubicBezTo>
                  <a:pt x="304" y="197"/>
                  <a:pt x="301" y="194"/>
                  <a:pt x="300" y="190"/>
                </a:cubicBezTo>
                <a:cubicBezTo>
                  <a:pt x="299" y="188"/>
                  <a:pt x="299" y="187"/>
                  <a:pt x="299" y="186"/>
                </a:cubicBezTo>
                <a:cubicBezTo>
                  <a:pt x="298" y="185"/>
                  <a:pt x="298" y="184"/>
                  <a:pt x="298" y="182"/>
                </a:cubicBezTo>
                <a:cubicBezTo>
                  <a:pt x="298" y="181"/>
                  <a:pt x="298" y="179"/>
                  <a:pt x="298" y="177"/>
                </a:cubicBezTo>
                <a:cubicBezTo>
                  <a:pt x="298" y="175"/>
                  <a:pt x="297" y="173"/>
                  <a:pt x="297" y="170"/>
                </a:cubicBezTo>
                <a:cubicBezTo>
                  <a:pt x="297" y="129"/>
                  <a:pt x="297" y="129"/>
                  <a:pt x="297" y="129"/>
                </a:cubicBezTo>
                <a:cubicBezTo>
                  <a:pt x="317" y="129"/>
                  <a:pt x="317" y="129"/>
                  <a:pt x="317" y="129"/>
                </a:cubicBezTo>
                <a:cubicBezTo>
                  <a:pt x="317" y="170"/>
                  <a:pt x="317" y="170"/>
                  <a:pt x="317" y="170"/>
                </a:cubicBezTo>
                <a:cubicBezTo>
                  <a:pt x="317" y="174"/>
                  <a:pt x="317" y="177"/>
                  <a:pt x="317" y="179"/>
                </a:cubicBezTo>
                <a:cubicBezTo>
                  <a:pt x="317" y="181"/>
                  <a:pt x="318" y="182"/>
                  <a:pt x="319" y="184"/>
                </a:cubicBezTo>
                <a:cubicBezTo>
                  <a:pt x="321" y="188"/>
                  <a:pt x="325" y="190"/>
                  <a:pt x="331" y="190"/>
                </a:cubicBezTo>
                <a:cubicBezTo>
                  <a:pt x="338" y="190"/>
                  <a:pt x="343" y="187"/>
                  <a:pt x="345" y="181"/>
                </a:cubicBezTo>
                <a:cubicBezTo>
                  <a:pt x="346" y="179"/>
                  <a:pt x="347" y="178"/>
                  <a:pt x="347" y="176"/>
                </a:cubicBezTo>
                <a:cubicBezTo>
                  <a:pt x="347" y="174"/>
                  <a:pt x="347" y="171"/>
                  <a:pt x="347" y="168"/>
                </a:cubicBezTo>
                <a:lnTo>
                  <a:pt x="347" y="129"/>
                </a:lnTo>
                <a:close/>
                <a:moveTo>
                  <a:pt x="266" y="201"/>
                </a:moveTo>
                <a:cubicBezTo>
                  <a:pt x="285" y="201"/>
                  <a:pt x="285" y="201"/>
                  <a:pt x="285" y="201"/>
                </a:cubicBezTo>
                <a:cubicBezTo>
                  <a:pt x="285" y="95"/>
                  <a:pt x="285" y="95"/>
                  <a:pt x="285" y="95"/>
                </a:cubicBezTo>
                <a:cubicBezTo>
                  <a:pt x="266" y="95"/>
                  <a:pt x="266" y="95"/>
                  <a:pt x="266" y="95"/>
                </a:cubicBezTo>
                <a:lnTo>
                  <a:pt x="266" y="201"/>
                </a:lnTo>
                <a:close/>
                <a:moveTo>
                  <a:pt x="523" y="134"/>
                </a:moveTo>
                <a:cubicBezTo>
                  <a:pt x="508" y="128"/>
                  <a:pt x="508" y="128"/>
                  <a:pt x="508" y="128"/>
                </a:cubicBezTo>
                <a:cubicBezTo>
                  <a:pt x="483" y="157"/>
                  <a:pt x="483" y="157"/>
                  <a:pt x="483" y="157"/>
                </a:cubicBezTo>
                <a:cubicBezTo>
                  <a:pt x="481" y="157"/>
                  <a:pt x="481" y="157"/>
                  <a:pt x="481" y="157"/>
                </a:cubicBezTo>
                <a:cubicBezTo>
                  <a:pt x="481" y="95"/>
                  <a:pt x="481" y="95"/>
                  <a:pt x="481" y="95"/>
                </a:cubicBezTo>
                <a:cubicBezTo>
                  <a:pt x="462" y="95"/>
                  <a:pt x="462" y="95"/>
                  <a:pt x="462" y="95"/>
                </a:cubicBezTo>
                <a:cubicBezTo>
                  <a:pt x="462" y="201"/>
                  <a:pt x="462" y="201"/>
                  <a:pt x="462" y="201"/>
                </a:cubicBezTo>
                <a:cubicBezTo>
                  <a:pt x="481" y="201"/>
                  <a:pt x="481" y="201"/>
                  <a:pt x="481" y="201"/>
                </a:cubicBezTo>
                <a:cubicBezTo>
                  <a:pt x="481" y="163"/>
                  <a:pt x="481" y="163"/>
                  <a:pt x="481" y="163"/>
                </a:cubicBezTo>
                <a:cubicBezTo>
                  <a:pt x="510" y="203"/>
                  <a:pt x="510" y="203"/>
                  <a:pt x="510" y="203"/>
                </a:cubicBezTo>
                <a:cubicBezTo>
                  <a:pt x="527" y="196"/>
                  <a:pt x="527" y="196"/>
                  <a:pt x="527" y="196"/>
                </a:cubicBezTo>
                <a:cubicBezTo>
                  <a:pt x="498" y="160"/>
                  <a:pt x="498" y="160"/>
                  <a:pt x="498" y="160"/>
                </a:cubicBezTo>
                <a:lnTo>
                  <a:pt x="523" y="134"/>
                </a:lnTo>
                <a:close/>
                <a:moveTo>
                  <a:pt x="448" y="148"/>
                </a:moveTo>
                <a:cubicBezTo>
                  <a:pt x="448" y="146"/>
                  <a:pt x="448" y="145"/>
                  <a:pt x="447" y="144"/>
                </a:cubicBezTo>
                <a:cubicBezTo>
                  <a:pt x="447" y="143"/>
                  <a:pt x="447" y="142"/>
                  <a:pt x="446" y="141"/>
                </a:cubicBezTo>
                <a:cubicBezTo>
                  <a:pt x="445" y="137"/>
                  <a:pt x="442" y="133"/>
                  <a:pt x="438" y="131"/>
                </a:cubicBezTo>
                <a:cubicBezTo>
                  <a:pt x="434" y="128"/>
                  <a:pt x="429" y="127"/>
                  <a:pt x="423" y="127"/>
                </a:cubicBezTo>
                <a:cubicBezTo>
                  <a:pt x="418" y="127"/>
                  <a:pt x="414" y="128"/>
                  <a:pt x="410" y="130"/>
                </a:cubicBezTo>
                <a:cubicBezTo>
                  <a:pt x="406" y="132"/>
                  <a:pt x="402" y="135"/>
                  <a:pt x="399" y="139"/>
                </a:cubicBezTo>
                <a:cubicBezTo>
                  <a:pt x="399" y="129"/>
                  <a:pt x="399" y="129"/>
                  <a:pt x="399" y="129"/>
                </a:cubicBezTo>
                <a:cubicBezTo>
                  <a:pt x="379" y="129"/>
                  <a:pt x="379" y="129"/>
                  <a:pt x="379" y="129"/>
                </a:cubicBezTo>
                <a:cubicBezTo>
                  <a:pt x="379" y="201"/>
                  <a:pt x="379" y="201"/>
                  <a:pt x="379" y="201"/>
                </a:cubicBezTo>
                <a:cubicBezTo>
                  <a:pt x="399" y="201"/>
                  <a:pt x="399" y="201"/>
                  <a:pt x="399" y="201"/>
                </a:cubicBezTo>
                <a:cubicBezTo>
                  <a:pt x="399" y="162"/>
                  <a:pt x="399" y="162"/>
                  <a:pt x="399" y="162"/>
                </a:cubicBezTo>
                <a:cubicBezTo>
                  <a:pt x="399" y="159"/>
                  <a:pt x="399" y="156"/>
                  <a:pt x="399" y="154"/>
                </a:cubicBezTo>
                <a:cubicBezTo>
                  <a:pt x="399" y="153"/>
                  <a:pt x="400" y="151"/>
                  <a:pt x="400" y="149"/>
                </a:cubicBezTo>
                <a:cubicBezTo>
                  <a:pt x="402" y="146"/>
                  <a:pt x="404" y="144"/>
                  <a:pt x="406" y="143"/>
                </a:cubicBezTo>
                <a:cubicBezTo>
                  <a:pt x="409" y="141"/>
                  <a:pt x="412" y="140"/>
                  <a:pt x="415" y="140"/>
                </a:cubicBezTo>
                <a:cubicBezTo>
                  <a:pt x="421" y="140"/>
                  <a:pt x="425" y="142"/>
                  <a:pt x="427" y="146"/>
                </a:cubicBezTo>
                <a:cubicBezTo>
                  <a:pt x="428" y="148"/>
                  <a:pt x="429" y="150"/>
                  <a:pt x="429" y="152"/>
                </a:cubicBezTo>
                <a:cubicBezTo>
                  <a:pt x="429" y="153"/>
                  <a:pt x="429" y="156"/>
                  <a:pt x="429" y="160"/>
                </a:cubicBezTo>
                <a:cubicBezTo>
                  <a:pt x="429" y="201"/>
                  <a:pt x="429" y="201"/>
                  <a:pt x="429" y="201"/>
                </a:cubicBezTo>
                <a:cubicBezTo>
                  <a:pt x="448" y="201"/>
                  <a:pt x="448" y="201"/>
                  <a:pt x="448" y="201"/>
                </a:cubicBezTo>
                <a:cubicBezTo>
                  <a:pt x="448" y="160"/>
                  <a:pt x="448" y="160"/>
                  <a:pt x="448" y="160"/>
                </a:cubicBezTo>
                <a:cubicBezTo>
                  <a:pt x="448" y="157"/>
                  <a:pt x="448" y="155"/>
                  <a:pt x="448" y="153"/>
                </a:cubicBezTo>
                <a:cubicBezTo>
                  <a:pt x="448" y="151"/>
                  <a:pt x="448" y="149"/>
                  <a:pt x="448" y="148"/>
                </a:cubicBezTo>
                <a:close/>
                <a:moveTo>
                  <a:pt x="255" y="149"/>
                </a:moveTo>
                <a:cubicBezTo>
                  <a:pt x="257" y="153"/>
                  <a:pt x="258" y="158"/>
                  <a:pt x="258" y="164"/>
                </a:cubicBezTo>
                <a:cubicBezTo>
                  <a:pt x="258" y="169"/>
                  <a:pt x="257" y="174"/>
                  <a:pt x="255" y="179"/>
                </a:cubicBezTo>
                <a:cubicBezTo>
                  <a:pt x="253" y="184"/>
                  <a:pt x="251" y="188"/>
                  <a:pt x="248" y="192"/>
                </a:cubicBezTo>
                <a:cubicBezTo>
                  <a:pt x="245" y="195"/>
                  <a:pt x="241" y="198"/>
                  <a:pt x="237" y="200"/>
                </a:cubicBezTo>
                <a:cubicBezTo>
                  <a:pt x="233" y="202"/>
                  <a:pt x="228" y="203"/>
                  <a:pt x="223" y="203"/>
                </a:cubicBezTo>
                <a:cubicBezTo>
                  <a:pt x="221" y="203"/>
                  <a:pt x="219" y="203"/>
                  <a:pt x="217" y="202"/>
                </a:cubicBezTo>
                <a:cubicBezTo>
                  <a:pt x="215" y="202"/>
                  <a:pt x="213" y="201"/>
                  <a:pt x="211" y="200"/>
                </a:cubicBezTo>
                <a:cubicBezTo>
                  <a:pt x="210" y="200"/>
                  <a:pt x="208" y="198"/>
                  <a:pt x="206" y="197"/>
                </a:cubicBezTo>
                <a:cubicBezTo>
                  <a:pt x="205" y="195"/>
                  <a:pt x="203" y="194"/>
                  <a:pt x="201" y="192"/>
                </a:cubicBezTo>
                <a:cubicBezTo>
                  <a:pt x="201" y="237"/>
                  <a:pt x="201" y="237"/>
                  <a:pt x="201" y="237"/>
                </a:cubicBezTo>
                <a:cubicBezTo>
                  <a:pt x="182" y="237"/>
                  <a:pt x="182" y="237"/>
                  <a:pt x="182" y="237"/>
                </a:cubicBezTo>
                <a:cubicBezTo>
                  <a:pt x="182" y="129"/>
                  <a:pt x="182" y="129"/>
                  <a:pt x="182" y="129"/>
                </a:cubicBezTo>
                <a:cubicBezTo>
                  <a:pt x="201" y="129"/>
                  <a:pt x="201" y="129"/>
                  <a:pt x="201" y="129"/>
                </a:cubicBezTo>
                <a:cubicBezTo>
                  <a:pt x="201" y="140"/>
                  <a:pt x="201" y="140"/>
                  <a:pt x="201" y="140"/>
                </a:cubicBezTo>
                <a:cubicBezTo>
                  <a:pt x="204" y="135"/>
                  <a:pt x="208" y="132"/>
                  <a:pt x="212" y="130"/>
                </a:cubicBezTo>
                <a:cubicBezTo>
                  <a:pt x="216" y="128"/>
                  <a:pt x="221" y="127"/>
                  <a:pt x="226" y="127"/>
                </a:cubicBezTo>
                <a:cubicBezTo>
                  <a:pt x="230" y="127"/>
                  <a:pt x="235" y="128"/>
                  <a:pt x="239" y="130"/>
                </a:cubicBezTo>
                <a:cubicBezTo>
                  <a:pt x="243" y="132"/>
                  <a:pt x="246" y="134"/>
                  <a:pt x="249" y="137"/>
                </a:cubicBezTo>
                <a:cubicBezTo>
                  <a:pt x="252" y="141"/>
                  <a:pt x="254" y="144"/>
                  <a:pt x="255" y="149"/>
                </a:cubicBezTo>
                <a:close/>
                <a:moveTo>
                  <a:pt x="238" y="164"/>
                </a:moveTo>
                <a:cubicBezTo>
                  <a:pt x="238" y="156"/>
                  <a:pt x="236" y="150"/>
                  <a:pt x="233" y="146"/>
                </a:cubicBezTo>
                <a:cubicBezTo>
                  <a:pt x="230" y="141"/>
                  <a:pt x="225" y="139"/>
                  <a:pt x="220" y="139"/>
                </a:cubicBezTo>
                <a:cubicBezTo>
                  <a:pt x="214" y="139"/>
                  <a:pt x="209" y="141"/>
                  <a:pt x="206" y="146"/>
                </a:cubicBezTo>
                <a:cubicBezTo>
                  <a:pt x="202" y="151"/>
                  <a:pt x="201" y="157"/>
                  <a:pt x="201" y="166"/>
                </a:cubicBezTo>
                <a:cubicBezTo>
                  <a:pt x="201" y="174"/>
                  <a:pt x="202" y="180"/>
                  <a:pt x="206" y="185"/>
                </a:cubicBezTo>
                <a:cubicBezTo>
                  <a:pt x="209" y="189"/>
                  <a:pt x="214" y="192"/>
                  <a:pt x="220" y="192"/>
                </a:cubicBezTo>
                <a:cubicBezTo>
                  <a:pt x="223" y="192"/>
                  <a:pt x="226" y="191"/>
                  <a:pt x="228" y="189"/>
                </a:cubicBezTo>
                <a:cubicBezTo>
                  <a:pt x="230" y="187"/>
                  <a:pt x="232" y="185"/>
                  <a:pt x="234" y="182"/>
                </a:cubicBezTo>
                <a:cubicBezTo>
                  <a:pt x="235" y="180"/>
                  <a:pt x="236" y="177"/>
                  <a:pt x="237" y="173"/>
                </a:cubicBezTo>
                <a:cubicBezTo>
                  <a:pt x="237" y="170"/>
                  <a:pt x="238" y="167"/>
                  <a:pt x="238" y="164"/>
                </a:cubicBezTo>
                <a:close/>
                <a:moveTo>
                  <a:pt x="170" y="170"/>
                </a:moveTo>
                <a:cubicBezTo>
                  <a:pt x="169" y="168"/>
                  <a:pt x="167" y="166"/>
                  <a:pt x="164" y="164"/>
                </a:cubicBezTo>
                <a:cubicBezTo>
                  <a:pt x="162" y="162"/>
                  <a:pt x="159" y="160"/>
                  <a:pt x="155" y="157"/>
                </a:cubicBezTo>
                <a:cubicBezTo>
                  <a:pt x="151" y="154"/>
                  <a:pt x="149" y="152"/>
                  <a:pt x="147" y="150"/>
                </a:cubicBezTo>
                <a:cubicBezTo>
                  <a:pt x="146" y="149"/>
                  <a:pt x="145" y="147"/>
                  <a:pt x="145" y="145"/>
                </a:cubicBezTo>
                <a:cubicBezTo>
                  <a:pt x="145" y="143"/>
                  <a:pt x="146" y="142"/>
                  <a:pt x="148" y="140"/>
                </a:cubicBezTo>
                <a:cubicBezTo>
                  <a:pt x="149" y="139"/>
                  <a:pt x="152" y="138"/>
                  <a:pt x="154" y="138"/>
                </a:cubicBezTo>
                <a:cubicBezTo>
                  <a:pt x="158" y="138"/>
                  <a:pt x="162" y="140"/>
                  <a:pt x="166" y="142"/>
                </a:cubicBezTo>
                <a:cubicBezTo>
                  <a:pt x="172" y="133"/>
                  <a:pt x="172" y="133"/>
                  <a:pt x="172" y="133"/>
                </a:cubicBezTo>
                <a:cubicBezTo>
                  <a:pt x="169" y="131"/>
                  <a:pt x="166" y="130"/>
                  <a:pt x="162" y="129"/>
                </a:cubicBezTo>
                <a:cubicBezTo>
                  <a:pt x="159" y="128"/>
                  <a:pt x="155" y="127"/>
                  <a:pt x="151" y="127"/>
                </a:cubicBezTo>
                <a:cubicBezTo>
                  <a:pt x="148" y="127"/>
                  <a:pt x="144" y="128"/>
                  <a:pt x="141" y="129"/>
                </a:cubicBezTo>
                <a:cubicBezTo>
                  <a:pt x="138" y="130"/>
                  <a:pt x="136" y="131"/>
                  <a:pt x="134" y="133"/>
                </a:cubicBezTo>
                <a:cubicBezTo>
                  <a:pt x="131" y="135"/>
                  <a:pt x="130" y="137"/>
                  <a:pt x="129" y="139"/>
                </a:cubicBezTo>
                <a:cubicBezTo>
                  <a:pt x="127" y="142"/>
                  <a:pt x="127" y="144"/>
                  <a:pt x="127" y="147"/>
                </a:cubicBezTo>
                <a:cubicBezTo>
                  <a:pt x="127" y="150"/>
                  <a:pt x="127" y="152"/>
                  <a:pt x="128" y="154"/>
                </a:cubicBezTo>
                <a:cubicBezTo>
                  <a:pt x="129" y="156"/>
                  <a:pt x="130" y="158"/>
                  <a:pt x="132" y="160"/>
                </a:cubicBezTo>
                <a:cubicBezTo>
                  <a:pt x="133" y="161"/>
                  <a:pt x="135" y="163"/>
                  <a:pt x="137" y="164"/>
                </a:cubicBezTo>
                <a:cubicBezTo>
                  <a:pt x="138" y="166"/>
                  <a:pt x="140" y="167"/>
                  <a:pt x="142" y="168"/>
                </a:cubicBezTo>
                <a:cubicBezTo>
                  <a:pt x="145" y="170"/>
                  <a:pt x="147" y="172"/>
                  <a:pt x="148" y="173"/>
                </a:cubicBezTo>
                <a:cubicBezTo>
                  <a:pt x="150" y="174"/>
                  <a:pt x="151" y="176"/>
                  <a:pt x="152" y="177"/>
                </a:cubicBezTo>
                <a:cubicBezTo>
                  <a:pt x="153" y="178"/>
                  <a:pt x="154" y="179"/>
                  <a:pt x="154" y="180"/>
                </a:cubicBezTo>
                <a:cubicBezTo>
                  <a:pt x="154" y="181"/>
                  <a:pt x="154" y="182"/>
                  <a:pt x="154" y="183"/>
                </a:cubicBezTo>
                <a:cubicBezTo>
                  <a:pt x="154" y="186"/>
                  <a:pt x="154" y="188"/>
                  <a:pt x="152" y="189"/>
                </a:cubicBezTo>
                <a:cubicBezTo>
                  <a:pt x="150" y="191"/>
                  <a:pt x="147" y="192"/>
                  <a:pt x="144" y="192"/>
                </a:cubicBezTo>
                <a:cubicBezTo>
                  <a:pt x="142" y="192"/>
                  <a:pt x="139" y="191"/>
                  <a:pt x="137" y="190"/>
                </a:cubicBezTo>
                <a:cubicBezTo>
                  <a:pt x="134" y="189"/>
                  <a:pt x="132" y="187"/>
                  <a:pt x="129" y="185"/>
                </a:cubicBezTo>
                <a:cubicBezTo>
                  <a:pt x="123" y="195"/>
                  <a:pt x="123" y="195"/>
                  <a:pt x="123" y="195"/>
                </a:cubicBezTo>
                <a:cubicBezTo>
                  <a:pt x="126" y="198"/>
                  <a:pt x="130" y="200"/>
                  <a:pt x="134" y="201"/>
                </a:cubicBezTo>
                <a:cubicBezTo>
                  <a:pt x="138" y="202"/>
                  <a:pt x="142" y="203"/>
                  <a:pt x="147" y="203"/>
                </a:cubicBezTo>
                <a:cubicBezTo>
                  <a:pt x="150" y="203"/>
                  <a:pt x="154" y="202"/>
                  <a:pt x="157" y="201"/>
                </a:cubicBezTo>
                <a:cubicBezTo>
                  <a:pt x="161" y="200"/>
                  <a:pt x="164" y="199"/>
                  <a:pt x="166" y="197"/>
                </a:cubicBezTo>
                <a:cubicBezTo>
                  <a:pt x="168" y="195"/>
                  <a:pt x="170" y="193"/>
                  <a:pt x="172" y="190"/>
                </a:cubicBezTo>
                <a:cubicBezTo>
                  <a:pt x="173" y="187"/>
                  <a:pt x="174" y="184"/>
                  <a:pt x="174" y="181"/>
                </a:cubicBezTo>
                <a:cubicBezTo>
                  <a:pt x="174" y="179"/>
                  <a:pt x="173" y="177"/>
                  <a:pt x="173" y="175"/>
                </a:cubicBezTo>
                <a:cubicBezTo>
                  <a:pt x="172" y="173"/>
                  <a:pt x="171" y="172"/>
                  <a:pt x="170" y="170"/>
                </a:cubicBezTo>
                <a:close/>
                <a:moveTo>
                  <a:pt x="543" y="118"/>
                </a:moveTo>
                <a:cubicBezTo>
                  <a:pt x="543" y="114"/>
                  <a:pt x="546" y="111"/>
                  <a:pt x="549" y="111"/>
                </a:cubicBezTo>
                <a:cubicBezTo>
                  <a:pt x="549" y="111"/>
                  <a:pt x="549" y="111"/>
                  <a:pt x="549" y="111"/>
                </a:cubicBezTo>
                <a:cubicBezTo>
                  <a:pt x="553" y="111"/>
                  <a:pt x="556" y="114"/>
                  <a:pt x="556" y="118"/>
                </a:cubicBezTo>
                <a:cubicBezTo>
                  <a:pt x="556" y="121"/>
                  <a:pt x="553" y="124"/>
                  <a:pt x="549" y="124"/>
                </a:cubicBezTo>
                <a:cubicBezTo>
                  <a:pt x="546" y="124"/>
                  <a:pt x="543" y="121"/>
                  <a:pt x="543" y="118"/>
                </a:cubicBezTo>
                <a:close/>
                <a:moveTo>
                  <a:pt x="544" y="118"/>
                </a:moveTo>
                <a:cubicBezTo>
                  <a:pt x="544" y="121"/>
                  <a:pt x="547" y="123"/>
                  <a:pt x="549" y="123"/>
                </a:cubicBezTo>
                <a:cubicBezTo>
                  <a:pt x="552" y="123"/>
                  <a:pt x="555" y="121"/>
                  <a:pt x="555" y="118"/>
                </a:cubicBezTo>
                <a:cubicBezTo>
                  <a:pt x="555" y="114"/>
                  <a:pt x="552" y="112"/>
                  <a:pt x="549" y="112"/>
                </a:cubicBezTo>
                <a:cubicBezTo>
                  <a:pt x="549" y="112"/>
                  <a:pt x="549" y="112"/>
                  <a:pt x="549" y="112"/>
                </a:cubicBezTo>
                <a:cubicBezTo>
                  <a:pt x="547" y="112"/>
                  <a:pt x="544" y="114"/>
                  <a:pt x="544" y="118"/>
                </a:cubicBezTo>
                <a:close/>
                <a:moveTo>
                  <a:pt x="544" y="143"/>
                </a:moveTo>
                <a:cubicBezTo>
                  <a:pt x="589" y="164"/>
                  <a:pt x="589" y="164"/>
                  <a:pt x="589" y="164"/>
                </a:cubicBezTo>
                <a:cubicBezTo>
                  <a:pt x="544" y="187"/>
                  <a:pt x="544" y="187"/>
                  <a:pt x="544" y="187"/>
                </a:cubicBezTo>
                <a:cubicBezTo>
                  <a:pt x="544" y="199"/>
                  <a:pt x="544" y="199"/>
                  <a:pt x="544" y="199"/>
                </a:cubicBezTo>
                <a:cubicBezTo>
                  <a:pt x="602" y="171"/>
                  <a:pt x="602" y="171"/>
                  <a:pt x="602" y="171"/>
                </a:cubicBezTo>
                <a:cubicBezTo>
                  <a:pt x="602" y="159"/>
                  <a:pt x="602" y="159"/>
                  <a:pt x="602" y="159"/>
                </a:cubicBezTo>
                <a:cubicBezTo>
                  <a:pt x="544" y="130"/>
                  <a:pt x="544" y="130"/>
                  <a:pt x="544" y="130"/>
                </a:cubicBezTo>
                <a:lnTo>
                  <a:pt x="544" y="143"/>
                </a:lnTo>
                <a:close/>
                <a:moveTo>
                  <a:pt x="548" y="121"/>
                </a:moveTo>
                <a:cubicBezTo>
                  <a:pt x="547" y="121"/>
                  <a:pt x="547" y="121"/>
                  <a:pt x="547" y="121"/>
                </a:cubicBezTo>
                <a:cubicBezTo>
                  <a:pt x="547" y="114"/>
                  <a:pt x="547" y="114"/>
                  <a:pt x="547" y="114"/>
                </a:cubicBezTo>
                <a:cubicBezTo>
                  <a:pt x="548" y="114"/>
                  <a:pt x="548" y="114"/>
                  <a:pt x="549" y="114"/>
                </a:cubicBezTo>
                <a:cubicBezTo>
                  <a:pt x="550" y="114"/>
                  <a:pt x="551" y="114"/>
                  <a:pt x="551" y="114"/>
                </a:cubicBezTo>
                <a:cubicBezTo>
                  <a:pt x="552" y="115"/>
                  <a:pt x="552" y="115"/>
                  <a:pt x="552" y="116"/>
                </a:cubicBezTo>
                <a:cubicBezTo>
                  <a:pt x="552" y="117"/>
                  <a:pt x="551" y="117"/>
                  <a:pt x="551" y="118"/>
                </a:cubicBezTo>
                <a:cubicBezTo>
                  <a:pt x="551" y="118"/>
                  <a:pt x="551" y="118"/>
                  <a:pt x="551" y="118"/>
                </a:cubicBezTo>
                <a:cubicBezTo>
                  <a:pt x="551" y="118"/>
                  <a:pt x="552" y="118"/>
                  <a:pt x="552" y="119"/>
                </a:cubicBezTo>
                <a:cubicBezTo>
                  <a:pt x="552" y="121"/>
                  <a:pt x="552" y="121"/>
                  <a:pt x="552" y="121"/>
                </a:cubicBezTo>
                <a:cubicBezTo>
                  <a:pt x="551" y="121"/>
                  <a:pt x="551" y="121"/>
                  <a:pt x="551" y="121"/>
                </a:cubicBezTo>
                <a:cubicBezTo>
                  <a:pt x="551" y="121"/>
                  <a:pt x="551" y="120"/>
                  <a:pt x="551" y="119"/>
                </a:cubicBezTo>
                <a:cubicBezTo>
                  <a:pt x="550" y="119"/>
                  <a:pt x="550" y="118"/>
                  <a:pt x="549" y="118"/>
                </a:cubicBezTo>
                <a:cubicBezTo>
                  <a:pt x="548" y="118"/>
                  <a:pt x="548" y="118"/>
                  <a:pt x="548" y="118"/>
                </a:cubicBezTo>
                <a:lnTo>
                  <a:pt x="548" y="121"/>
                </a:lnTo>
                <a:close/>
                <a:moveTo>
                  <a:pt x="548" y="117"/>
                </a:moveTo>
                <a:cubicBezTo>
                  <a:pt x="549" y="117"/>
                  <a:pt x="549" y="117"/>
                  <a:pt x="549" y="117"/>
                </a:cubicBezTo>
                <a:cubicBezTo>
                  <a:pt x="550" y="117"/>
                  <a:pt x="551" y="117"/>
                  <a:pt x="551" y="116"/>
                </a:cubicBezTo>
                <a:cubicBezTo>
                  <a:pt x="551" y="115"/>
                  <a:pt x="550" y="115"/>
                  <a:pt x="549" y="115"/>
                </a:cubicBezTo>
                <a:cubicBezTo>
                  <a:pt x="549" y="115"/>
                  <a:pt x="548" y="115"/>
                  <a:pt x="548" y="115"/>
                </a:cubicBezTo>
                <a:lnTo>
                  <a:pt x="548" y="117"/>
                </a:lnTo>
                <a:close/>
                <a:moveTo>
                  <a:pt x="371" y="411"/>
                </a:moveTo>
                <a:cubicBezTo>
                  <a:pt x="112" y="411"/>
                  <a:pt x="112" y="411"/>
                  <a:pt x="112" y="411"/>
                </a:cubicBezTo>
                <a:cubicBezTo>
                  <a:pt x="103" y="411"/>
                  <a:pt x="96" y="418"/>
                  <a:pt x="96" y="427"/>
                </a:cubicBezTo>
                <a:cubicBezTo>
                  <a:pt x="96" y="436"/>
                  <a:pt x="103" y="443"/>
                  <a:pt x="112" y="443"/>
                </a:cubicBezTo>
                <a:cubicBezTo>
                  <a:pt x="371" y="443"/>
                  <a:pt x="371" y="443"/>
                  <a:pt x="371" y="443"/>
                </a:cubicBezTo>
                <a:cubicBezTo>
                  <a:pt x="380" y="443"/>
                  <a:pt x="387" y="436"/>
                  <a:pt x="387" y="427"/>
                </a:cubicBezTo>
                <a:cubicBezTo>
                  <a:pt x="387" y="418"/>
                  <a:pt x="380" y="411"/>
                  <a:pt x="371" y="411"/>
                </a:cubicBezTo>
                <a:close/>
                <a:moveTo>
                  <a:pt x="724" y="63"/>
                </a:moveTo>
                <a:cubicBezTo>
                  <a:pt x="724" y="497"/>
                  <a:pt x="724" y="497"/>
                  <a:pt x="724" y="497"/>
                </a:cubicBezTo>
                <a:cubicBezTo>
                  <a:pt x="724" y="532"/>
                  <a:pt x="695" y="561"/>
                  <a:pt x="660" y="561"/>
                </a:cubicBezTo>
                <a:cubicBezTo>
                  <a:pt x="64" y="561"/>
                  <a:pt x="64" y="561"/>
                  <a:pt x="64" y="561"/>
                </a:cubicBezTo>
                <a:cubicBezTo>
                  <a:pt x="29" y="561"/>
                  <a:pt x="0" y="532"/>
                  <a:pt x="0" y="497"/>
                </a:cubicBezTo>
                <a:cubicBezTo>
                  <a:pt x="0" y="63"/>
                  <a:pt x="0" y="63"/>
                  <a:pt x="0" y="63"/>
                </a:cubicBezTo>
                <a:cubicBezTo>
                  <a:pt x="0" y="28"/>
                  <a:pt x="29" y="0"/>
                  <a:pt x="64" y="0"/>
                </a:cubicBezTo>
                <a:cubicBezTo>
                  <a:pt x="660" y="0"/>
                  <a:pt x="660" y="0"/>
                  <a:pt x="660" y="0"/>
                </a:cubicBezTo>
                <a:cubicBezTo>
                  <a:pt x="695" y="0"/>
                  <a:pt x="724" y="28"/>
                  <a:pt x="724" y="63"/>
                </a:cubicBezTo>
                <a:close/>
                <a:moveTo>
                  <a:pt x="32" y="63"/>
                </a:moveTo>
                <a:cubicBezTo>
                  <a:pt x="32" y="284"/>
                  <a:pt x="32" y="284"/>
                  <a:pt x="32" y="284"/>
                </a:cubicBezTo>
                <a:cubicBezTo>
                  <a:pt x="692" y="284"/>
                  <a:pt x="692" y="284"/>
                  <a:pt x="692" y="284"/>
                </a:cubicBezTo>
                <a:cubicBezTo>
                  <a:pt x="692" y="63"/>
                  <a:pt x="692" y="63"/>
                  <a:pt x="692" y="63"/>
                </a:cubicBezTo>
                <a:cubicBezTo>
                  <a:pt x="692" y="46"/>
                  <a:pt x="678" y="32"/>
                  <a:pt x="660" y="32"/>
                </a:cubicBezTo>
                <a:cubicBezTo>
                  <a:pt x="64" y="32"/>
                  <a:pt x="64" y="32"/>
                  <a:pt x="64" y="32"/>
                </a:cubicBezTo>
                <a:cubicBezTo>
                  <a:pt x="46" y="32"/>
                  <a:pt x="32" y="46"/>
                  <a:pt x="32" y="63"/>
                </a:cubicBezTo>
                <a:close/>
                <a:moveTo>
                  <a:pt x="692" y="497"/>
                </a:moveTo>
                <a:cubicBezTo>
                  <a:pt x="692" y="316"/>
                  <a:pt x="692" y="316"/>
                  <a:pt x="692" y="316"/>
                </a:cubicBezTo>
                <a:cubicBezTo>
                  <a:pt x="32" y="316"/>
                  <a:pt x="32" y="316"/>
                  <a:pt x="32" y="316"/>
                </a:cubicBezTo>
                <a:cubicBezTo>
                  <a:pt x="32" y="497"/>
                  <a:pt x="32" y="497"/>
                  <a:pt x="32" y="497"/>
                </a:cubicBezTo>
                <a:cubicBezTo>
                  <a:pt x="32" y="515"/>
                  <a:pt x="46" y="529"/>
                  <a:pt x="64" y="529"/>
                </a:cubicBezTo>
                <a:cubicBezTo>
                  <a:pt x="660" y="529"/>
                  <a:pt x="660" y="529"/>
                  <a:pt x="660" y="529"/>
                </a:cubicBezTo>
                <a:cubicBezTo>
                  <a:pt x="678" y="529"/>
                  <a:pt x="692" y="515"/>
                  <a:pt x="692" y="497"/>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100">
              <a:solidFill>
                <a:srgbClr val="000000"/>
              </a:solidFill>
            </a:endParaRPr>
          </a:p>
        </p:txBody>
      </p:sp>
      <p:sp>
        <p:nvSpPr>
          <p:cNvPr id="13" name="Freeform 220">
            <a:extLst>
              <a:ext uri="{FF2B5EF4-FFF2-40B4-BE49-F238E27FC236}">
                <a16:creationId xmlns:a16="http://schemas.microsoft.com/office/drawing/2014/main" id="{33A7ED95-6AC6-3548-BC58-BAE029060BAE}"/>
              </a:ext>
            </a:extLst>
          </p:cNvPr>
          <p:cNvSpPr>
            <a:spLocks noEditPoints="1"/>
          </p:cNvSpPr>
          <p:nvPr/>
        </p:nvSpPr>
        <p:spPr bwMode="auto">
          <a:xfrm>
            <a:off x="3784099" y="2072025"/>
            <a:ext cx="366829" cy="284239"/>
          </a:xfrm>
          <a:custGeom>
            <a:avLst/>
            <a:gdLst>
              <a:gd name="T0" fmla="*/ 347 w 724"/>
              <a:gd name="T1" fmla="*/ 201 h 561"/>
              <a:gd name="T2" fmla="*/ 308 w 724"/>
              <a:gd name="T3" fmla="*/ 200 h 561"/>
              <a:gd name="T4" fmla="*/ 298 w 724"/>
              <a:gd name="T5" fmla="*/ 177 h 561"/>
              <a:gd name="T6" fmla="*/ 317 w 724"/>
              <a:gd name="T7" fmla="*/ 170 h 561"/>
              <a:gd name="T8" fmla="*/ 345 w 724"/>
              <a:gd name="T9" fmla="*/ 181 h 561"/>
              <a:gd name="T10" fmla="*/ 266 w 724"/>
              <a:gd name="T11" fmla="*/ 201 h 561"/>
              <a:gd name="T12" fmla="*/ 266 w 724"/>
              <a:gd name="T13" fmla="*/ 201 h 561"/>
              <a:gd name="T14" fmla="*/ 481 w 724"/>
              <a:gd name="T15" fmla="*/ 157 h 561"/>
              <a:gd name="T16" fmla="*/ 481 w 724"/>
              <a:gd name="T17" fmla="*/ 201 h 561"/>
              <a:gd name="T18" fmla="*/ 498 w 724"/>
              <a:gd name="T19" fmla="*/ 160 h 561"/>
              <a:gd name="T20" fmla="*/ 446 w 724"/>
              <a:gd name="T21" fmla="*/ 141 h 561"/>
              <a:gd name="T22" fmla="*/ 399 w 724"/>
              <a:gd name="T23" fmla="*/ 139 h 561"/>
              <a:gd name="T24" fmla="*/ 399 w 724"/>
              <a:gd name="T25" fmla="*/ 201 h 561"/>
              <a:gd name="T26" fmla="*/ 406 w 724"/>
              <a:gd name="T27" fmla="*/ 143 h 561"/>
              <a:gd name="T28" fmla="*/ 429 w 724"/>
              <a:gd name="T29" fmla="*/ 160 h 561"/>
              <a:gd name="T30" fmla="*/ 448 w 724"/>
              <a:gd name="T31" fmla="*/ 153 h 561"/>
              <a:gd name="T32" fmla="*/ 255 w 724"/>
              <a:gd name="T33" fmla="*/ 179 h 561"/>
              <a:gd name="T34" fmla="*/ 217 w 724"/>
              <a:gd name="T35" fmla="*/ 202 h 561"/>
              <a:gd name="T36" fmla="*/ 201 w 724"/>
              <a:gd name="T37" fmla="*/ 237 h 561"/>
              <a:gd name="T38" fmla="*/ 201 w 724"/>
              <a:gd name="T39" fmla="*/ 140 h 561"/>
              <a:gd name="T40" fmla="*/ 249 w 724"/>
              <a:gd name="T41" fmla="*/ 137 h 561"/>
              <a:gd name="T42" fmla="*/ 220 w 724"/>
              <a:gd name="T43" fmla="*/ 139 h 561"/>
              <a:gd name="T44" fmla="*/ 220 w 724"/>
              <a:gd name="T45" fmla="*/ 192 h 561"/>
              <a:gd name="T46" fmla="*/ 238 w 724"/>
              <a:gd name="T47" fmla="*/ 164 h 561"/>
              <a:gd name="T48" fmla="*/ 147 w 724"/>
              <a:gd name="T49" fmla="*/ 150 h 561"/>
              <a:gd name="T50" fmla="*/ 166 w 724"/>
              <a:gd name="T51" fmla="*/ 142 h 561"/>
              <a:gd name="T52" fmla="*/ 141 w 724"/>
              <a:gd name="T53" fmla="*/ 129 h 561"/>
              <a:gd name="T54" fmla="*/ 128 w 724"/>
              <a:gd name="T55" fmla="*/ 154 h 561"/>
              <a:gd name="T56" fmla="*/ 148 w 724"/>
              <a:gd name="T57" fmla="*/ 173 h 561"/>
              <a:gd name="T58" fmla="*/ 152 w 724"/>
              <a:gd name="T59" fmla="*/ 189 h 561"/>
              <a:gd name="T60" fmla="*/ 123 w 724"/>
              <a:gd name="T61" fmla="*/ 195 h 561"/>
              <a:gd name="T62" fmla="*/ 166 w 724"/>
              <a:gd name="T63" fmla="*/ 197 h 561"/>
              <a:gd name="T64" fmla="*/ 170 w 724"/>
              <a:gd name="T65" fmla="*/ 170 h 561"/>
              <a:gd name="T66" fmla="*/ 556 w 724"/>
              <a:gd name="T67" fmla="*/ 118 h 561"/>
              <a:gd name="T68" fmla="*/ 549 w 724"/>
              <a:gd name="T69" fmla="*/ 123 h 561"/>
              <a:gd name="T70" fmla="*/ 544 w 724"/>
              <a:gd name="T71" fmla="*/ 118 h 561"/>
              <a:gd name="T72" fmla="*/ 544 w 724"/>
              <a:gd name="T73" fmla="*/ 199 h 561"/>
              <a:gd name="T74" fmla="*/ 544 w 724"/>
              <a:gd name="T75" fmla="*/ 143 h 561"/>
              <a:gd name="T76" fmla="*/ 549 w 724"/>
              <a:gd name="T77" fmla="*/ 114 h 561"/>
              <a:gd name="T78" fmla="*/ 551 w 724"/>
              <a:gd name="T79" fmla="*/ 118 h 561"/>
              <a:gd name="T80" fmla="*/ 551 w 724"/>
              <a:gd name="T81" fmla="*/ 119 h 561"/>
              <a:gd name="T82" fmla="*/ 548 w 724"/>
              <a:gd name="T83" fmla="*/ 117 h 561"/>
              <a:gd name="T84" fmla="*/ 548 w 724"/>
              <a:gd name="T85" fmla="*/ 115 h 561"/>
              <a:gd name="T86" fmla="*/ 96 w 724"/>
              <a:gd name="T87" fmla="*/ 427 h 561"/>
              <a:gd name="T88" fmla="*/ 371 w 724"/>
              <a:gd name="T89" fmla="*/ 411 h 561"/>
              <a:gd name="T90" fmla="*/ 64 w 724"/>
              <a:gd name="T91" fmla="*/ 561 h 561"/>
              <a:gd name="T92" fmla="*/ 660 w 724"/>
              <a:gd name="T93" fmla="*/ 0 h 561"/>
              <a:gd name="T94" fmla="*/ 692 w 724"/>
              <a:gd name="T95" fmla="*/ 284 h 561"/>
              <a:gd name="T96" fmla="*/ 32 w 724"/>
              <a:gd name="T97" fmla="*/ 63 h 561"/>
              <a:gd name="T98" fmla="*/ 32 w 724"/>
              <a:gd name="T99" fmla="*/ 497 h 5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24" h="561">
                <a:moveTo>
                  <a:pt x="347" y="129"/>
                </a:moveTo>
                <a:cubicBezTo>
                  <a:pt x="366" y="129"/>
                  <a:pt x="366" y="129"/>
                  <a:pt x="366" y="129"/>
                </a:cubicBezTo>
                <a:cubicBezTo>
                  <a:pt x="366" y="201"/>
                  <a:pt x="366" y="201"/>
                  <a:pt x="366" y="201"/>
                </a:cubicBezTo>
                <a:cubicBezTo>
                  <a:pt x="347" y="201"/>
                  <a:pt x="347" y="201"/>
                  <a:pt x="347" y="201"/>
                </a:cubicBezTo>
                <a:cubicBezTo>
                  <a:pt x="347" y="192"/>
                  <a:pt x="347" y="192"/>
                  <a:pt x="347" y="192"/>
                </a:cubicBezTo>
                <a:cubicBezTo>
                  <a:pt x="344" y="196"/>
                  <a:pt x="340" y="199"/>
                  <a:pt x="336" y="200"/>
                </a:cubicBezTo>
                <a:cubicBezTo>
                  <a:pt x="332" y="202"/>
                  <a:pt x="328" y="203"/>
                  <a:pt x="323" y="203"/>
                </a:cubicBezTo>
                <a:cubicBezTo>
                  <a:pt x="317" y="203"/>
                  <a:pt x="312" y="202"/>
                  <a:pt x="308" y="200"/>
                </a:cubicBezTo>
                <a:cubicBezTo>
                  <a:pt x="304" y="197"/>
                  <a:pt x="301" y="194"/>
                  <a:pt x="300" y="190"/>
                </a:cubicBezTo>
                <a:cubicBezTo>
                  <a:pt x="299" y="188"/>
                  <a:pt x="299" y="187"/>
                  <a:pt x="299" y="186"/>
                </a:cubicBezTo>
                <a:cubicBezTo>
                  <a:pt x="298" y="185"/>
                  <a:pt x="298" y="184"/>
                  <a:pt x="298" y="182"/>
                </a:cubicBezTo>
                <a:cubicBezTo>
                  <a:pt x="298" y="181"/>
                  <a:pt x="298" y="179"/>
                  <a:pt x="298" y="177"/>
                </a:cubicBezTo>
                <a:cubicBezTo>
                  <a:pt x="298" y="175"/>
                  <a:pt x="297" y="173"/>
                  <a:pt x="297" y="170"/>
                </a:cubicBezTo>
                <a:cubicBezTo>
                  <a:pt x="297" y="129"/>
                  <a:pt x="297" y="129"/>
                  <a:pt x="297" y="129"/>
                </a:cubicBezTo>
                <a:cubicBezTo>
                  <a:pt x="317" y="129"/>
                  <a:pt x="317" y="129"/>
                  <a:pt x="317" y="129"/>
                </a:cubicBezTo>
                <a:cubicBezTo>
                  <a:pt x="317" y="170"/>
                  <a:pt x="317" y="170"/>
                  <a:pt x="317" y="170"/>
                </a:cubicBezTo>
                <a:cubicBezTo>
                  <a:pt x="317" y="174"/>
                  <a:pt x="317" y="177"/>
                  <a:pt x="317" y="179"/>
                </a:cubicBezTo>
                <a:cubicBezTo>
                  <a:pt x="317" y="181"/>
                  <a:pt x="318" y="182"/>
                  <a:pt x="319" y="184"/>
                </a:cubicBezTo>
                <a:cubicBezTo>
                  <a:pt x="321" y="188"/>
                  <a:pt x="325" y="190"/>
                  <a:pt x="331" y="190"/>
                </a:cubicBezTo>
                <a:cubicBezTo>
                  <a:pt x="338" y="190"/>
                  <a:pt x="343" y="187"/>
                  <a:pt x="345" y="181"/>
                </a:cubicBezTo>
                <a:cubicBezTo>
                  <a:pt x="346" y="179"/>
                  <a:pt x="347" y="178"/>
                  <a:pt x="347" y="176"/>
                </a:cubicBezTo>
                <a:cubicBezTo>
                  <a:pt x="347" y="174"/>
                  <a:pt x="347" y="171"/>
                  <a:pt x="347" y="168"/>
                </a:cubicBezTo>
                <a:lnTo>
                  <a:pt x="347" y="129"/>
                </a:lnTo>
                <a:close/>
                <a:moveTo>
                  <a:pt x="266" y="201"/>
                </a:moveTo>
                <a:cubicBezTo>
                  <a:pt x="285" y="201"/>
                  <a:pt x="285" y="201"/>
                  <a:pt x="285" y="201"/>
                </a:cubicBezTo>
                <a:cubicBezTo>
                  <a:pt x="285" y="95"/>
                  <a:pt x="285" y="95"/>
                  <a:pt x="285" y="95"/>
                </a:cubicBezTo>
                <a:cubicBezTo>
                  <a:pt x="266" y="95"/>
                  <a:pt x="266" y="95"/>
                  <a:pt x="266" y="95"/>
                </a:cubicBezTo>
                <a:lnTo>
                  <a:pt x="266" y="201"/>
                </a:lnTo>
                <a:close/>
                <a:moveTo>
                  <a:pt x="523" y="134"/>
                </a:moveTo>
                <a:cubicBezTo>
                  <a:pt x="508" y="128"/>
                  <a:pt x="508" y="128"/>
                  <a:pt x="508" y="128"/>
                </a:cubicBezTo>
                <a:cubicBezTo>
                  <a:pt x="483" y="157"/>
                  <a:pt x="483" y="157"/>
                  <a:pt x="483" y="157"/>
                </a:cubicBezTo>
                <a:cubicBezTo>
                  <a:pt x="481" y="157"/>
                  <a:pt x="481" y="157"/>
                  <a:pt x="481" y="157"/>
                </a:cubicBezTo>
                <a:cubicBezTo>
                  <a:pt x="481" y="95"/>
                  <a:pt x="481" y="95"/>
                  <a:pt x="481" y="95"/>
                </a:cubicBezTo>
                <a:cubicBezTo>
                  <a:pt x="462" y="95"/>
                  <a:pt x="462" y="95"/>
                  <a:pt x="462" y="95"/>
                </a:cubicBezTo>
                <a:cubicBezTo>
                  <a:pt x="462" y="201"/>
                  <a:pt x="462" y="201"/>
                  <a:pt x="462" y="201"/>
                </a:cubicBezTo>
                <a:cubicBezTo>
                  <a:pt x="481" y="201"/>
                  <a:pt x="481" y="201"/>
                  <a:pt x="481" y="201"/>
                </a:cubicBezTo>
                <a:cubicBezTo>
                  <a:pt x="481" y="163"/>
                  <a:pt x="481" y="163"/>
                  <a:pt x="481" y="163"/>
                </a:cubicBezTo>
                <a:cubicBezTo>
                  <a:pt x="510" y="203"/>
                  <a:pt x="510" y="203"/>
                  <a:pt x="510" y="203"/>
                </a:cubicBezTo>
                <a:cubicBezTo>
                  <a:pt x="527" y="196"/>
                  <a:pt x="527" y="196"/>
                  <a:pt x="527" y="196"/>
                </a:cubicBezTo>
                <a:cubicBezTo>
                  <a:pt x="498" y="160"/>
                  <a:pt x="498" y="160"/>
                  <a:pt x="498" y="160"/>
                </a:cubicBezTo>
                <a:lnTo>
                  <a:pt x="523" y="134"/>
                </a:lnTo>
                <a:close/>
                <a:moveTo>
                  <a:pt x="448" y="148"/>
                </a:moveTo>
                <a:cubicBezTo>
                  <a:pt x="448" y="146"/>
                  <a:pt x="448" y="145"/>
                  <a:pt x="447" y="144"/>
                </a:cubicBezTo>
                <a:cubicBezTo>
                  <a:pt x="447" y="143"/>
                  <a:pt x="447" y="142"/>
                  <a:pt x="446" y="141"/>
                </a:cubicBezTo>
                <a:cubicBezTo>
                  <a:pt x="445" y="137"/>
                  <a:pt x="442" y="133"/>
                  <a:pt x="438" y="131"/>
                </a:cubicBezTo>
                <a:cubicBezTo>
                  <a:pt x="434" y="128"/>
                  <a:pt x="429" y="127"/>
                  <a:pt x="423" y="127"/>
                </a:cubicBezTo>
                <a:cubicBezTo>
                  <a:pt x="418" y="127"/>
                  <a:pt x="414" y="128"/>
                  <a:pt x="410" y="130"/>
                </a:cubicBezTo>
                <a:cubicBezTo>
                  <a:pt x="406" y="132"/>
                  <a:pt x="402" y="135"/>
                  <a:pt x="399" y="139"/>
                </a:cubicBezTo>
                <a:cubicBezTo>
                  <a:pt x="399" y="129"/>
                  <a:pt x="399" y="129"/>
                  <a:pt x="399" y="129"/>
                </a:cubicBezTo>
                <a:cubicBezTo>
                  <a:pt x="379" y="129"/>
                  <a:pt x="379" y="129"/>
                  <a:pt x="379" y="129"/>
                </a:cubicBezTo>
                <a:cubicBezTo>
                  <a:pt x="379" y="201"/>
                  <a:pt x="379" y="201"/>
                  <a:pt x="379" y="201"/>
                </a:cubicBezTo>
                <a:cubicBezTo>
                  <a:pt x="399" y="201"/>
                  <a:pt x="399" y="201"/>
                  <a:pt x="399" y="201"/>
                </a:cubicBezTo>
                <a:cubicBezTo>
                  <a:pt x="399" y="162"/>
                  <a:pt x="399" y="162"/>
                  <a:pt x="399" y="162"/>
                </a:cubicBezTo>
                <a:cubicBezTo>
                  <a:pt x="399" y="159"/>
                  <a:pt x="399" y="156"/>
                  <a:pt x="399" y="154"/>
                </a:cubicBezTo>
                <a:cubicBezTo>
                  <a:pt x="399" y="153"/>
                  <a:pt x="400" y="151"/>
                  <a:pt x="400" y="149"/>
                </a:cubicBezTo>
                <a:cubicBezTo>
                  <a:pt x="402" y="146"/>
                  <a:pt x="404" y="144"/>
                  <a:pt x="406" y="143"/>
                </a:cubicBezTo>
                <a:cubicBezTo>
                  <a:pt x="409" y="141"/>
                  <a:pt x="412" y="140"/>
                  <a:pt x="415" y="140"/>
                </a:cubicBezTo>
                <a:cubicBezTo>
                  <a:pt x="421" y="140"/>
                  <a:pt x="425" y="142"/>
                  <a:pt x="427" y="146"/>
                </a:cubicBezTo>
                <a:cubicBezTo>
                  <a:pt x="428" y="148"/>
                  <a:pt x="429" y="150"/>
                  <a:pt x="429" y="152"/>
                </a:cubicBezTo>
                <a:cubicBezTo>
                  <a:pt x="429" y="153"/>
                  <a:pt x="429" y="156"/>
                  <a:pt x="429" y="160"/>
                </a:cubicBezTo>
                <a:cubicBezTo>
                  <a:pt x="429" y="201"/>
                  <a:pt x="429" y="201"/>
                  <a:pt x="429" y="201"/>
                </a:cubicBezTo>
                <a:cubicBezTo>
                  <a:pt x="448" y="201"/>
                  <a:pt x="448" y="201"/>
                  <a:pt x="448" y="201"/>
                </a:cubicBezTo>
                <a:cubicBezTo>
                  <a:pt x="448" y="160"/>
                  <a:pt x="448" y="160"/>
                  <a:pt x="448" y="160"/>
                </a:cubicBezTo>
                <a:cubicBezTo>
                  <a:pt x="448" y="157"/>
                  <a:pt x="448" y="155"/>
                  <a:pt x="448" y="153"/>
                </a:cubicBezTo>
                <a:cubicBezTo>
                  <a:pt x="448" y="151"/>
                  <a:pt x="448" y="149"/>
                  <a:pt x="448" y="148"/>
                </a:cubicBezTo>
                <a:close/>
                <a:moveTo>
                  <a:pt x="255" y="149"/>
                </a:moveTo>
                <a:cubicBezTo>
                  <a:pt x="257" y="153"/>
                  <a:pt x="258" y="158"/>
                  <a:pt x="258" y="164"/>
                </a:cubicBezTo>
                <a:cubicBezTo>
                  <a:pt x="258" y="169"/>
                  <a:pt x="257" y="174"/>
                  <a:pt x="255" y="179"/>
                </a:cubicBezTo>
                <a:cubicBezTo>
                  <a:pt x="253" y="184"/>
                  <a:pt x="251" y="188"/>
                  <a:pt x="248" y="192"/>
                </a:cubicBezTo>
                <a:cubicBezTo>
                  <a:pt x="245" y="195"/>
                  <a:pt x="241" y="198"/>
                  <a:pt x="237" y="200"/>
                </a:cubicBezTo>
                <a:cubicBezTo>
                  <a:pt x="233" y="202"/>
                  <a:pt x="228" y="203"/>
                  <a:pt x="223" y="203"/>
                </a:cubicBezTo>
                <a:cubicBezTo>
                  <a:pt x="221" y="203"/>
                  <a:pt x="219" y="203"/>
                  <a:pt x="217" y="202"/>
                </a:cubicBezTo>
                <a:cubicBezTo>
                  <a:pt x="215" y="202"/>
                  <a:pt x="213" y="201"/>
                  <a:pt x="211" y="200"/>
                </a:cubicBezTo>
                <a:cubicBezTo>
                  <a:pt x="210" y="200"/>
                  <a:pt x="208" y="198"/>
                  <a:pt x="206" y="197"/>
                </a:cubicBezTo>
                <a:cubicBezTo>
                  <a:pt x="205" y="195"/>
                  <a:pt x="203" y="194"/>
                  <a:pt x="201" y="192"/>
                </a:cubicBezTo>
                <a:cubicBezTo>
                  <a:pt x="201" y="237"/>
                  <a:pt x="201" y="237"/>
                  <a:pt x="201" y="237"/>
                </a:cubicBezTo>
                <a:cubicBezTo>
                  <a:pt x="182" y="237"/>
                  <a:pt x="182" y="237"/>
                  <a:pt x="182" y="237"/>
                </a:cubicBezTo>
                <a:cubicBezTo>
                  <a:pt x="182" y="129"/>
                  <a:pt x="182" y="129"/>
                  <a:pt x="182" y="129"/>
                </a:cubicBezTo>
                <a:cubicBezTo>
                  <a:pt x="201" y="129"/>
                  <a:pt x="201" y="129"/>
                  <a:pt x="201" y="129"/>
                </a:cubicBezTo>
                <a:cubicBezTo>
                  <a:pt x="201" y="140"/>
                  <a:pt x="201" y="140"/>
                  <a:pt x="201" y="140"/>
                </a:cubicBezTo>
                <a:cubicBezTo>
                  <a:pt x="204" y="135"/>
                  <a:pt x="208" y="132"/>
                  <a:pt x="212" y="130"/>
                </a:cubicBezTo>
                <a:cubicBezTo>
                  <a:pt x="216" y="128"/>
                  <a:pt x="221" y="127"/>
                  <a:pt x="226" y="127"/>
                </a:cubicBezTo>
                <a:cubicBezTo>
                  <a:pt x="230" y="127"/>
                  <a:pt x="235" y="128"/>
                  <a:pt x="239" y="130"/>
                </a:cubicBezTo>
                <a:cubicBezTo>
                  <a:pt x="243" y="132"/>
                  <a:pt x="246" y="134"/>
                  <a:pt x="249" y="137"/>
                </a:cubicBezTo>
                <a:cubicBezTo>
                  <a:pt x="252" y="141"/>
                  <a:pt x="254" y="144"/>
                  <a:pt x="255" y="149"/>
                </a:cubicBezTo>
                <a:close/>
                <a:moveTo>
                  <a:pt x="238" y="164"/>
                </a:moveTo>
                <a:cubicBezTo>
                  <a:pt x="238" y="156"/>
                  <a:pt x="236" y="150"/>
                  <a:pt x="233" y="146"/>
                </a:cubicBezTo>
                <a:cubicBezTo>
                  <a:pt x="230" y="141"/>
                  <a:pt x="225" y="139"/>
                  <a:pt x="220" y="139"/>
                </a:cubicBezTo>
                <a:cubicBezTo>
                  <a:pt x="214" y="139"/>
                  <a:pt x="209" y="141"/>
                  <a:pt x="206" y="146"/>
                </a:cubicBezTo>
                <a:cubicBezTo>
                  <a:pt x="202" y="151"/>
                  <a:pt x="201" y="157"/>
                  <a:pt x="201" y="166"/>
                </a:cubicBezTo>
                <a:cubicBezTo>
                  <a:pt x="201" y="174"/>
                  <a:pt x="202" y="180"/>
                  <a:pt x="206" y="185"/>
                </a:cubicBezTo>
                <a:cubicBezTo>
                  <a:pt x="209" y="189"/>
                  <a:pt x="214" y="192"/>
                  <a:pt x="220" y="192"/>
                </a:cubicBezTo>
                <a:cubicBezTo>
                  <a:pt x="223" y="192"/>
                  <a:pt x="226" y="191"/>
                  <a:pt x="228" y="189"/>
                </a:cubicBezTo>
                <a:cubicBezTo>
                  <a:pt x="230" y="187"/>
                  <a:pt x="232" y="185"/>
                  <a:pt x="234" y="182"/>
                </a:cubicBezTo>
                <a:cubicBezTo>
                  <a:pt x="235" y="180"/>
                  <a:pt x="236" y="177"/>
                  <a:pt x="237" y="173"/>
                </a:cubicBezTo>
                <a:cubicBezTo>
                  <a:pt x="237" y="170"/>
                  <a:pt x="238" y="167"/>
                  <a:pt x="238" y="164"/>
                </a:cubicBezTo>
                <a:close/>
                <a:moveTo>
                  <a:pt x="170" y="170"/>
                </a:moveTo>
                <a:cubicBezTo>
                  <a:pt x="169" y="168"/>
                  <a:pt x="167" y="166"/>
                  <a:pt x="164" y="164"/>
                </a:cubicBezTo>
                <a:cubicBezTo>
                  <a:pt x="162" y="162"/>
                  <a:pt x="159" y="160"/>
                  <a:pt x="155" y="157"/>
                </a:cubicBezTo>
                <a:cubicBezTo>
                  <a:pt x="151" y="154"/>
                  <a:pt x="149" y="152"/>
                  <a:pt x="147" y="150"/>
                </a:cubicBezTo>
                <a:cubicBezTo>
                  <a:pt x="146" y="149"/>
                  <a:pt x="145" y="147"/>
                  <a:pt x="145" y="145"/>
                </a:cubicBezTo>
                <a:cubicBezTo>
                  <a:pt x="145" y="143"/>
                  <a:pt x="146" y="142"/>
                  <a:pt x="148" y="140"/>
                </a:cubicBezTo>
                <a:cubicBezTo>
                  <a:pt x="149" y="139"/>
                  <a:pt x="152" y="138"/>
                  <a:pt x="154" y="138"/>
                </a:cubicBezTo>
                <a:cubicBezTo>
                  <a:pt x="158" y="138"/>
                  <a:pt x="162" y="140"/>
                  <a:pt x="166" y="142"/>
                </a:cubicBezTo>
                <a:cubicBezTo>
                  <a:pt x="172" y="133"/>
                  <a:pt x="172" y="133"/>
                  <a:pt x="172" y="133"/>
                </a:cubicBezTo>
                <a:cubicBezTo>
                  <a:pt x="169" y="131"/>
                  <a:pt x="166" y="130"/>
                  <a:pt x="162" y="129"/>
                </a:cubicBezTo>
                <a:cubicBezTo>
                  <a:pt x="159" y="128"/>
                  <a:pt x="155" y="127"/>
                  <a:pt x="151" y="127"/>
                </a:cubicBezTo>
                <a:cubicBezTo>
                  <a:pt x="148" y="127"/>
                  <a:pt x="144" y="128"/>
                  <a:pt x="141" y="129"/>
                </a:cubicBezTo>
                <a:cubicBezTo>
                  <a:pt x="138" y="130"/>
                  <a:pt x="136" y="131"/>
                  <a:pt x="134" y="133"/>
                </a:cubicBezTo>
                <a:cubicBezTo>
                  <a:pt x="131" y="135"/>
                  <a:pt x="130" y="137"/>
                  <a:pt x="129" y="139"/>
                </a:cubicBezTo>
                <a:cubicBezTo>
                  <a:pt x="127" y="142"/>
                  <a:pt x="127" y="144"/>
                  <a:pt x="127" y="147"/>
                </a:cubicBezTo>
                <a:cubicBezTo>
                  <a:pt x="127" y="150"/>
                  <a:pt x="127" y="152"/>
                  <a:pt x="128" y="154"/>
                </a:cubicBezTo>
                <a:cubicBezTo>
                  <a:pt x="129" y="156"/>
                  <a:pt x="130" y="158"/>
                  <a:pt x="132" y="160"/>
                </a:cubicBezTo>
                <a:cubicBezTo>
                  <a:pt x="133" y="161"/>
                  <a:pt x="135" y="163"/>
                  <a:pt x="137" y="164"/>
                </a:cubicBezTo>
                <a:cubicBezTo>
                  <a:pt x="138" y="166"/>
                  <a:pt x="140" y="167"/>
                  <a:pt x="142" y="168"/>
                </a:cubicBezTo>
                <a:cubicBezTo>
                  <a:pt x="145" y="170"/>
                  <a:pt x="147" y="172"/>
                  <a:pt x="148" y="173"/>
                </a:cubicBezTo>
                <a:cubicBezTo>
                  <a:pt x="150" y="174"/>
                  <a:pt x="151" y="176"/>
                  <a:pt x="152" y="177"/>
                </a:cubicBezTo>
                <a:cubicBezTo>
                  <a:pt x="153" y="178"/>
                  <a:pt x="154" y="179"/>
                  <a:pt x="154" y="180"/>
                </a:cubicBezTo>
                <a:cubicBezTo>
                  <a:pt x="154" y="181"/>
                  <a:pt x="154" y="182"/>
                  <a:pt x="154" y="183"/>
                </a:cubicBezTo>
                <a:cubicBezTo>
                  <a:pt x="154" y="186"/>
                  <a:pt x="154" y="188"/>
                  <a:pt x="152" y="189"/>
                </a:cubicBezTo>
                <a:cubicBezTo>
                  <a:pt x="150" y="191"/>
                  <a:pt x="147" y="192"/>
                  <a:pt x="144" y="192"/>
                </a:cubicBezTo>
                <a:cubicBezTo>
                  <a:pt x="142" y="192"/>
                  <a:pt x="139" y="191"/>
                  <a:pt x="137" y="190"/>
                </a:cubicBezTo>
                <a:cubicBezTo>
                  <a:pt x="134" y="189"/>
                  <a:pt x="132" y="187"/>
                  <a:pt x="129" y="185"/>
                </a:cubicBezTo>
                <a:cubicBezTo>
                  <a:pt x="123" y="195"/>
                  <a:pt x="123" y="195"/>
                  <a:pt x="123" y="195"/>
                </a:cubicBezTo>
                <a:cubicBezTo>
                  <a:pt x="126" y="198"/>
                  <a:pt x="130" y="200"/>
                  <a:pt x="134" y="201"/>
                </a:cubicBezTo>
                <a:cubicBezTo>
                  <a:pt x="138" y="202"/>
                  <a:pt x="142" y="203"/>
                  <a:pt x="147" y="203"/>
                </a:cubicBezTo>
                <a:cubicBezTo>
                  <a:pt x="150" y="203"/>
                  <a:pt x="154" y="202"/>
                  <a:pt x="157" y="201"/>
                </a:cubicBezTo>
                <a:cubicBezTo>
                  <a:pt x="161" y="200"/>
                  <a:pt x="164" y="199"/>
                  <a:pt x="166" y="197"/>
                </a:cubicBezTo>
                <a:cubicBezTo>
                  <a:pt x="168" y="195"/>
                  <a:pt x="170" y="193"/>
                  <a:pt x="172" y="190"/>
                </a:cubicBezTo>
                <a:cubicBezTo>
                  <a:pt x="173" y="187"/>
                  <a:pt x="174" y="184"/>
                  <a:pt x="174" y="181"/>
                </a:cubicBezTo>
                <a:cubicBezTo>
                  <a:pt x="174" y="179"/>
                  <a:pt x="173" y="177"/>
                  <a:pt x="173" y="175"/>
                </a:cubicBezTo>
                <a:cubicBezTo>
                  <a:pt x="172" y="173"/>
                  <a:pt x="171" y="172"/>
                  <a:pt x="170" y="170"/>
                </a:cubicBezTo>
                <a:close/>
                <a:moveTo>
                  <a:pt x="543" y="118"/>
                </a:moveTo>
                <a:cubicBezTo>
                  <a:pt x="543" y="114"/>
                  <a:pt x="546" y="111"/>
                  <a:pt x="549" y="111"/>
                </a:cubicBezTo>
                <a:cubicBezTo>
                  <a:pt x="549" y="111"/>
                  <a:pt x="549" y="111"/>
                  <a:pt x="549" y="111"/>
                </a:cubicBezTo>
                <a:cubicBezTo>
                  <a:pt x="553" y="111"/>
                  <a:pt x="556" y="114"/>
                  <a:pt x="556" y="118"/>
                </a:cubicBezTo>
                <a:cubicBezTo>
                  <a:pt x="556" y="121"/>
                  <a:pt x="553" y="124"/>
                  <a:pt x="549" y="124"/>
                </a:cubicBezTo>
                <a:cubicBezTo>
                  <a:pt x="546" y="124"/>
                  <a:pt x="543" y="121"/>
                  <a:pt x="543" y="118"/>
                </a:cubicBezTo>
                <a:close/>
                <a:moveTo>
                  <a:pt x="544" y="118"/>
                </a:moveTo>
                <a:cubicBezTo>
                  <a:pt x="544" y="121"/>
                  <a:pt x="547" y="123"/>
                  <a:pt x="549" y="123"/>
                </a:cubicBezTo>
                <a:cubicBezTo>
                  <a:pt x="552" y="123"/>
                  <a:pt x="555" y="121"/>
                  <a:pt x="555" y="118"/>
                </a:cubicBezTo>
                <a:cubicBezTo>
                  <a:pt x="555" y="114"/>
                  <a:pt x="552" y="112"/>
                  <a:pt x="549" y="112"/>
                </a:cubicBezTo>
                <a:cubicBezTo>
                  <a:pt x="549" y="112"/>
                  <a:pt x="549" y="112"/>
                  <a:pt x="549" y="112"/>
                </a:cubicBezTo>
                <a:cubicBezTo>
                  <a:pt x="547" y="112"/>
                  <a:pt x="544" y="114"/>
                  <a:pt x="544" y="118"/>
                </a:cubicBezTo>
                <a:close/>
                <a:moveTo>
                  <a:pt x="544" y="143"/>
                </a:moveTo>
                <a:cubicBezTo>
                  <a:pt x="589" y="164"/>
                  <a:pt x="589" y="164"/>
                  <a:pt x="589" y="164"/>
                </a:cubicBezTo>
                <a:cubicBezTo>
                  <a:pt x="544" y="187"/>
                  <a:pt x="544" y="187"/>
                  <a:pt x="544" y="187"/>
                </a:cubicBezTo>
                <a:cubicBezTo>
                  <a:pt x="544" y="199"/>
                  <a:pt x="544" y="199"/>
                  <a:pt x="544" y="199"/>
                </a:cubicBezTo>
                <a:cubicBezTo>
                  <a:pt x="602" y="171"/>
                  <a:pt x="602" y="171"/>
                  <a:pt x="602" y="171"/>
                </a:cubicBezTo>
                <a:cubicBezTo>
                  <a:pt x="602" y="159"/>
                  <a:pt x="602" y="159"/>
                  <a:pt x="602" y="159"/>
                </a:cubicBezTo>
                <a:cubicBezTo>
                  <a:pt x="544" y="130"/>
                  <a:pt x="544" y="130"/>
                  <a:pt x="544" y="130"/>
                </a:cubicBezTo>
                <a:lnTo>
                  <a:pt x="544" y="143"/>
                </a:lnTo>
                <a:close/>
                <a:moveTo>
                  <a:pt x="548" y="121"/>
                </a:moveTo>
                <a:cubicBezTo>
                  <a:pt x="547" y="121"/>
                  <a:pt x="547" y="121"/>
                  <a:pt x="547" y="121"/>
                </a:cubicBezTo>
                <a:cubicBezTo>
                  <a:pt x="547" y="114"/>
                  <a:pt x="547" y="114"/>
                  <a:pt x="547" y="114"/>
                </a:cubicBezTo>
                <a:cubicBezTo>
                  <a:pt x="548" y="114"/>
                  <a:pt x="548" y="114"/>
                  <a:pt x="549" y="114"/>
                </a:cubicBezTo>
                <a:cubicBezTo>
                  <a:pt x="550" y="114"/>
                  <a:pt x="551" y="114"/>
                  <a:pt x="551" y="114"/>
                </a:cubicBezTo>
                <a:cubicBezTo>
                  <a:pt x="552" y="115"/>
                  <a:pt x="552" y="115"/>
                  <a:pt x="552" y="116"/>
                </a:cubicBezTo>
                <a:cubicBezTo>
                  <a:pt x="552" y="117"/>
                  <a:pt x="551" y="117"/>
                  <a:pt x="551" y="118"/>
                </a:cubicBezTo>
                <a:cubicBezTo>
                  <a:pt x="551" y="118"/>
                  <a:pt x="551" y="118"/>
                  <a:pt x="551" y="118"/>
                </a:cubicBezTo>
                <a:cubicBezTo>
                  <a:pt x="551" y="118"/>
                  <a:pt x="552" y="118"/>
                  <a:pt x="552" y="119"/>
                </a:cubicBezTo>
                <a:cubicBezTo>
                  <a:pt x="552" y="121"/>
                  <a:pt x="552" y="121"/>
                  <a:pt x="552" y="121"/>
                </a:cubicBezTo>
                <a:cubicBezTo>
                  <a:pt x="551" y="121"/>
                  <a:pt x="551" y="121"/>
                  <a:pt x="551" y="121"/>
                </a:cubicBezTo>
                <a:cubicBezTo>
                  <a:pt x="551" y="121"/>
                  <a:pt x="551" y="120"/>
                  <a:pt x="551" y="119"/>
                </a:cubicBezTo>
                <a:cubicBezTo>
                  <a:pt x="550" y="119"/>
                  <a:pt x="550" y="118"/>
                  <a:pt x="549" y="118"/>
                </a:cubicBezTo>
                <a:cubicBezTo>
                  <a:pt x="548" y="118"/>
                  <a:pt x="548" y="118"/>
                  <a:pt x="548" y="118"/>
                </a:cubicBezTo>
                <a:lnTo>
                  <a:pt x="548" y="121"/>
                </a:lnTo>
                <a:close/>
                <a:moveTo>
                  <a:pt x="548" y="117"/>
                </a:moveTo>
                <a:cubicBezTo>
                  <a:pt x="549" y="117"/>
                  <a:pt x="549" y="117"/>
                  <a:pt x="549" y="117"/>
                </a:cubicBezTo>
                <a:cubicBezTo>
                  <a:pt x="550" y="117"/>
                  <a:pt x="551" y="117"/>
                  <a:pt x="551" y="116"/>
                </a:cubicBezTo>
                <a:cubicBezTo>
                  <a:pt x="551" y="115"/>
                  <a:pt x="550" y="115"/>
                  <a:pt x="549" y="115"/>
                </a:cubicBezTo>
                <a:cubicBezTo>
                  <a:pt x="549" y="115"/>
                  <a:pt x="548" y="115"/>
                  <a:pt x="548" y="115"/>
                </a:cubicBezTo>
                <a:lnTo>
                  <a:pt x="548" y="117"/>
                </a:lnTo>
                <a:close/>
                <a:moveTo>
                  <a:pt x="371" y="411"/>
                </a:moveTo>
                <a:cubicBezTo>
                  <a:pt x="112" y="411"/>
                  <a:pt x="112" y="411"/>
                  <a:pt x="112" y="411"/>
                </a:cubicBezTo>
                <a:cubicBezTo>
                  <a:pt x="103" y="411"/>
                  <a:pt x="96" y="418"/>
                  <a:pt x="96" y="427"/>
                </a:cubicBezTo>
                <a:cubicBezTo>
                  <a:pt x="96" y="436"/>
                  <a:pt x="103" y="443"/>
                  <a:pt x="112" y="443"/>
                </a:cubicBezTo>
                <a:cubicBezTo>
                  <a:pt x="371" y="443"/>
                  <a:pt x="371" y="443"/>
                  <a:pt x="371" y="443"/>
                </a:cubicBezTo>
                <a:cubicBezTo>
                  <a:pt x="380" y="443"/>
                  <a:pt x="387" y="436"/>
                  <a:pt x="387" y="427"/>
                </a:cubicBezTo>
                <a:cubicBezTo>
                  <a:pt x="387" y="418"/>
                  <a:pt x="380" y="411"/>
                  <a:pt x="371" y="411"/>
                </a:cubicBezTo>
                <a:close/>
                <a:moveTo>
                  <a:pt x="724" y="63"/>
                </a:moveTo>
                <a:cubicBezTo>
                  <a:pt x="724" y="497"/>
                  <a:pt x="724" y="497"/>
                  <a:pt x="724" y="497"/>
                </a:cubicBezTo>
                <a:cubicBezTo>
                  <a:pt x="724" y="532"/>
                  <a:pt x="695" y="561"/>
                  <a:pt x="660" y="561"/>
                </a:cubicBezTo>
                <a:cubicBezTo>
                  <a:pt x="64" y="561"/>
                  <a:pt x="64" y="561"/>
                  <a:pt x="64" y="561"/>
                </a:cubicBezTo>
                <a:cubicBezTo>
                  <a:pt x="29" y="561"/>
                  <a:pt x="0" y="532"/>
                  <a:pt x="0" y="497"/>
                </a:cubicBezTo>
                <a:cubicBezTo>
                  <a:pt x="0" y="63"/>
                  <a:pt x="0" y="63"/>
                  <a:pt x="0" y="63"/>
                </a:cubicBezTo>
                <a:cubicBezTo>
                  <a:pt x="0" y="28"/>
                  <a:pt x="29" y="0"/>
                  <a:pt x="64" y="0"/>
                </a:cubicBezTo>
                <a:cubicBezTo>
                  <a:pt x="660" y="0"/>
                  <a:pt x="660" y="0"/>
                  <a:pt x="660" y="0"/>
                </a:cubicBezTo>
                <a:cubicBezTo>
                  <a:pt x="695" y="0"/>
                  <a:pt x="724" y="28"/>
                  <a:pt x="724" y="63"/>
                </a:cubicBezTo>
                <a:close/>
                <a:moveTo>
                  <a:pt x="32" y="63"/>
                </a:moveTo>
                <a:cubicBezTo>
                  <a:pt x="32" y="284"/>
                  <a:pt x="32" y="284"/>
                  <a:pt x="32" y="284"/>
                </a:cubicBezTo>
                <a:cubicBezTo>
                  <a:pt x="692" y="284"/>
                  <a:pt x="692" y="284"/>
                  <a:pt x="692" y="284"/>
                </a:cubicBezTo>
                <a:cubicBezTo>
                  <a:pt x="692" y="63"/>
                  <a:pt x="692" y="63"/>
                  <a:pt x="692" y="63"/>
                </a:cubicBezTo>
                <a:cubicBezTo>
                  <a:pt x="692" y="46"/>
                  <a:pt x="678" y="32"/>
                  <a:pt x="660" y="32"/>
                </a:cubicBezTo>
                <a:cubicBezTo>
                  <a:pt x="64" y="32"/>
                  <a:pt x="64" y="32"/>
                  <a:pt x="64" y="32"/>
                </a:cubicBezTo>
                <a:cubicBezTo>
                  <a:pt x="46" y="32"/>
                  <a:pt x="32" y="46"/>
                  <a:pt x="32" y="63"/>
                </a:cubicBezTo>
                <a:close/>
                <a:moveTo>
                  <a:pt x="692" y="497"/>
                </a:moveTo>
                <a:cubicBezTo>
                  <a:pt x="692" y="316"/>
                  <a:pt x="692" y="316"/>
                  <a:pt x="692" y="316"/>
                </a:cubicBezTo>
                <a:cubicBezTo>
                  <a:pt x="32" y="316"/>
                  <a:pt x="32" y="316"/>
                  <a:pt x="32" y="316"/>
                </a:cubicBezTo>
                <a:cubicBezTo>
                  <a:pt x="32" y="497"/>
                  <a:pt x="32" y="497"/>
                  <a:pt x="32" y="497"/>
                </a:cubicBezTo>
                <a:cubicBezTo>
                  <a:pt x="32" y="515"/>
                  <a:pt x="46" y="529"/>
                  <a:pt x="64" y="529"/>
                </a:cubicBezTo>
                <a:cubicBezTo>
                  <a:pt x="660" y="529"/>
                  <a:pt x="660" y="529"/>
                  <a:pt x="660" y="529"/>
                </a:cubicBezTo>
                <a:cubicBezTo>
                  <a:pt x="678" y="529"/>
                  <a:pt x="692" y="515"/>
                  <a:pt x="692" y="497"/>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100">
              <a:solidFill>
                <a:srgbClr val="000000"/>
              </a:solidFill>
            </a:endParaRPr>
          </a:p>
        </p:txBody>
      </p:sp>
      <p:pic>
        <p:nvPicPr>
          <p:cNvPr id="16" name="Graphic 15">
            <a:extLst>
              <a:ext uri="{FF2B5EF4-FFF2-40B4-BE49-F238E27FC236}">
                <a16:creationId xmlns:a16="http://schemas.microsoft.com/office/drawing/2014/main" id="{BCB7D842-BBE6-F14A-B6A2-73DF344C766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75873" y="1284673"/>
            <a:ext cx="342900" cy="342900"/>
          </a:xfrm>
          <a:prstGeom prst="rect">
            <a:avLst/>
          </a:prstGeom>
        </p:spPr>
      </p:pic>
      <p:sp>
        <p:nvSpPr>
          <p:cNvPr id="17" name="Rectangle 16">
            <a:extLst>
              <a:ext uri="{FF2B5EF4-FFF2-40B4-BE49-F238E27FC236}">
                <a16:creationId xmlns:a16="http://schemas.microsoft.com/office/drawing/2014/main" id="{0C5684AF-17B7-F946-BDC9-FAA84768C767}"/>
              </a:ext>
            </a:extLst>
          </p:cNvPr>
          <p:cNvSpPr/>
          <p:nvPr/>
        </p:nvSpPr>
        <p:spPr>
          <a:xfrm>
            <a:off x="175872" y="1284673"/>
            <a:ext cx="7007523" cy="4523003"/>
          </a:xfrm>
          <a:prstGeom prst="rect">
            <a:avLst/>
          </a:prstGeom>
          <a:noFill/>
          <a:ln w="12700">
            <a:solidFill>
              <a:srgbClr val="879196"/>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200" dirty="0">
                <a:solidFill>
                  <a:srgbClr val="879196"/>
                </a:solidFill>
              </a:rPr>
              <a:t>Organization</a:t>
            </a:r>
          </a:p>
        </p:txBody>
      </p:sp>
      <p:sp>
        <p:nvSpPr>
          <p:cNvPr id="28" name="TextBox 27">
            <a:extLst>
              <a:ext uri="{FF2B5EF4-FFF2-40B4-BE49-F238E27FC236}">
                <a16:creationId xmlns:a16="http://schemas.microsoft.com/office/drawing/2014/main" id="{30F7F388-31B0-6143-B168-D15C9A2CE361}"/>
              </a:ext>
            </a:extLst>
          </p:cNvPr>
          <p:cNvSpPr txBox="1"/>
          <p:nvPr/>
        </p:nvSpPr>
        <p:spPr>
          <a:xfrm>
            <a:off x="9471463" y="2084645"/>
            <a:ext cx="2292935" cy="2215991"/>
          </a:xfrm>
          <a:prstGeom prst="rect">
            <a:avLst/>
          </a:prstGeom>
          <a:noFill/>
        </p:spPr>
        <p:txBody>
          <a:bodyPr wrap="none" lIns="0" tIns="0" rIns="0" bIns="0" rtlCol="0">
            <a:spAutoFit/>
          </a:bodyPr>
          <a:lstStyle/>
          <a:p>
            <a:r>
              <a:rPr lang="en-US" sz="2400" dirty="0"/>
              <a:t>Organization</a:t>
            </a:r>
          </a:p>
          <a:p>
            <a:endParaRPr lang="en-US" sz="2400" dirty="0"/>
          </a:p>
          <a:p>
            <a:r>
              <a:rPr lang="en-US" sz="2400" dirty="0"/>
              <a:t>Logging Account</a:t>
            </a:r>
          </a:p>
          <a:p>
            <a:r>
              <a:rPr lang="en-US" sz="2400" dirty="0"/>
              <a:t>Security Account</a:t>
            </a:r>
          </a:p>
          <a:p>
            <a:r>
              <a:rPr lang="en-US" sz="2400" dirty="0"/>
              <a:t>Master Account</a:t>
            </a:r>
          </a:p>
          <a:p>
            <a:r>
              <a:rPr lang="en-US" sz="2400" dirty="0"/>
              <a:t>Sub Accounts</a:t>
            </a:r>
          </a:p>
        </p:txBody>
      </p:sp>
      <p:sp>
        <p:nvSpPr>
          <p:cNvPr id="5" name="Rectangle 4">
            <a:extLst>
              <a:ext uri="{FF2B5EF4-FFF2-40B4-BE49-F238E27FC236}">
                <a16:creationId xmlns:a16="http://schemas.microsoft.com/office/drawing/2014/main" id="{6D556103-F97F-FA4F-BA8B-7835878AD2F5}"/>
              </a:ext>
            </a:extLst>
          </p:cNvPr>
          <p:cNvSpPr/>
          <p:nvPr/>
        </p:nvSpPr>
        <p:spPr>
          <a:xfrm>
            <a:off x="720939" y="4069870"/>
            <a:ext cx="1436812" cy="1100282"/>
          </a:xfrm>
          <a:prstGeom prst="rect">
            <a:avLst/>
          </a:prstGeom>
          <a:noFill/>
          <a:ln w="12700">
            <a:solidFill>
              <a:srgbClr val="AAB7B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200" dirty="0">
                <a:solidFill>
                  <a:srgbClr val="AAB7B8"/>
                </a:solidFill>
              </a:rPr>
              <a:t>AWS Master</a:t>
            </a:r>
          </a:p>
        </p:txBody>
      </p:sp>
      <p:pic>
        <p:nvPicPr>
          <p:cNvPr id="6" name="Graphic 5">
            <a:extLst>
              <a:ext uri="{FF2B5EF4-FFF2-40B4-BE49-F238E27FC236}">
                <a16:creationId xmlns:a16="http://schemas.microsoft.com/office/drawing/2014/main" id="{3076DA9F-31E4-C546-AEC5-6C88FA35C94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20939" y="4069870"/>
            <a:ext cx="342900" cy="342900"/>
          </a:xfrm>
          <a:prstGeom prst="rect">
            <a:avLst/>
          </a:prstGeom>
        </p:spPr>
      </p:pic>
      <p:pic>
        <p:nvPicPr>
          <p:cNvPr id="18" name="Graphic 17">
            <a:extLst>
              <a:ext uri="{FF2B5EF4-FFF2-40B4-BE49-F238E27FC236}">
                <a16:creationId xmlns:a16="http://schemas.microsoft.com/office/drawing/2014/main" id="{CA228604-28A8-9043-836A-6C85EC578EE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232012" y="4499776"/>
            <a:ext cx="414666" cy="670376"/>
          </a:xfrm>
          <a:prstGeom prst="rect">
            <a:avLst/>
          </a:prstGeom>
        </p:spPr>
      </p:pic>
      <p:grpSp>
        <p:nvGrpSpPr>
          <p:cNvPr id="29" name="Group 28">
            <a:extLst>
              <a:ext uri="{FF2B5EF4-FFF2-40B4-BE49-F238E27FC236}">
                <a16:creationId xmlns:a16="http://schemas.microsoft.com/office/drawing/2014/main" id="{B10765E9-A3AC-CC4E-9876-1879A0E07F9A}"/>
              </a:ext>
            </a:extLst>
          </p:cNvPr>
          <p:cNvGrpSpPr/>
          <p:nvPr/>
        </p:nvGrpSpPr>
        <p:grpSpPr>
          <a:xfrm>
            <a:off x="1029287" y="3194943"/>
            <a:ext cx="852088" cy="722438"/>
            <a:chOff x="3262420" y="4060641"/>
            <a:chExt cx="1072750" cy="871169"/>
          </a:xfrm>
        </p:grpSpPr>
        <p:pic>
          <p:nvPicPr>
            <p:cNvPr id="30" name="Graphic 29">
              <a:extLst>
                <a:ext uri="{FF2B5EF4-FFF2-40B4-BE49-F238E27FC236}">
                  <a16:creationId xmlns:a16="http://schemas.microsoft.com/office/drawing/2014/main" id="{6B61D73E-458A-6449-9EE0-B3AA8FBA13C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513045" y="4060641"/>
              <a:ext cx="571500" cy="571500"/>
            </a:xfrm>
            <a:prstGeom prst="rect">
              <a:avLst/>
            </a:prstGeom>
          </p:spPr>
        </p:pic>
        <p:sp>
          <p:nvSpPr>
            <p:cNvPr id="31" name="TextBox 30">
              <a:extLst>
                <a:ext uri="{FF2B5EF4-FFF2-40B4-BE49-F238E27FC236}">
                  <a16:creationId xmlns:a16="http://schemas.microsoft.com/office/drawing/2014/main" id="{A5B12D6E-EDE6-2C45-BA5F-FA0A199C9442}"/>
                </a:ext>
              </a:extLst>
            </p:cNvPr>
            <p:cNvSpPr txBox="1"/>
            <p:nvPr/>
          </p:nvSpPr>
          <p:spPr>
            <a:xfrm>
              <a:off x="3262420" y="4672012"/>
              <a:ext cx="1072750" cy="259798"/>
            </a:xfrm>
            <a:prstGeom prst="rect">
              <a:avLst/>
            </a:prstGeom>
            <a:noFill/>
          </p:spPr>
          <p:txBody>
            <a:bodyPr wrap="square" rtlCol="0">
              <a:spAutoFit/>
            </a:bodyPr>
            <a:lstStyle/>
            <a:p>
              <a:pPr algn="ctr"/>
              <a:r>
                <a:rPr lang="en-US" sz="800" dirty="0" err="1">
                  <a:solidFill>
                    <a:srgbClr val="232F3E"/>
                  </a:solidFill>
                </a:rPr>
                <a:t>AssumeRole</a:t>
              </a:r>
              <a:endParaRPr lang="en-US" sz="800" dirty="0">
                <a:solidFill>
                  <a:srgbClr val="232F3E"/>
                </a:solidFill>
              </a:endParaRPr>
            </a:p>
          </p:txBody>
        </p:sp>
      </p:grpSp>
      <p:sp>
        <p:nvSpPr>
          <p:cNvPr id="7" name="Rectangle 6">
            <a:extLst>
              <a:ext uri="{FF2B5EF4-FFF2-40B4-BE49-F238E27FC236}">
                <a16:creationId xmlns:a16="http://schemas.microsoft.com/office/drawing/2014/main" id="{4F454A0C-1050-8C4D-8B0F-0BB5ACA66A0C}"/>
              </a:ext>
            </a:extLst>
          </p:cNvPr>
          <p:cNvSpPr/>
          <p:nvPr/>
        </p:nvSpPr>
        <p:spPr>
          <a:xfrm>
            <a:off x="2707433" y="4069870"/>
            <a:ext cx="1519733" cy="1100282"/>
          </a:xfrm>
          <a:prstGeom prst="rect">
            <a:avLst/>
          </a:prstGeom>
          <a:noFill/>
          <a:ln w="12700">
            <a:solidFill>
              <a:srgbClr val="AAB7B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200" dirty="0">
                <a:solidFill>
                  <a:srgbClr val="AAB7B8"/>
                </a:solidFill>
              </a:rPr>
              <a:t>AWS Security</a:t>
            </a:r>
          </a:p>
        </p:txBody>
      </p:sp>
      <p:pic>
        <p:nvPicPr>
          <p:cNvPr id="8" name="Graphic 7">
            <a:extLst>
              <a:ext uri="{FF2B5EF4-FFF2-40B4-BE49-F238E27FC236}">
                <a16:creationId xmlns:a16="http://schemas.microsoft.com/office/drawing/2014/main" id="{D39706BC-0B48-7D47-B897-C081B6E70C4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707433" y="4069870"/>
            <a:ext cx="342900" cy="342900"/>
          </a:xfrm>
          <a:prstGeom prst="rect">
            <a:avLst/>
          </a:prstGeom>
        </p:spPr>
      </p:pic>
      <p:grpSp>
        <p:nvGrpSpPr>
          <p:cNvPr id="36" name="Group 35">
            <a:extLst>
              <a:ext uri="{FF2B5EF4-FFF2-40B4-BE49-F238E27FC236}">
                <a16:creationId xmlns:a16="http://schemas.microsoft.com/office/drawing/2014/main" id="{FDA5C968-4533-9143-A853-B1C7F42371E4}"/>
              </a:ext>
            </a:extLst>
          </p:cNvPr>
          <p:cNvGrpSpPr/>
          <p:nvPr/>
        </p:nvGrpSpPr>
        <p:grpSpPr>
          <a:xfrm>
            <a:off x="2997885" y="3192641"/>
            <a:ext cx="852088" cy="722438"/>
            <a:chOff x="3262420" y="4060641"/>
            <a:chExt cx="1072750" cy="871169"/>
          </a:xfrm>
        </p:grpSpPr>
        <p:pic>
          <p:nvPicPr>
            <p:cNvPr id="37" name="Graphic 36">
              <a:extLst>
                <a:ext uri="{FF2B5EF4-FFF2-40B4-BE49-F238E27FC236}">
                  <a16:creationId xmlns:a16="http://schemas.microsoft.com/office/drawing/2014/main" id="{5D6CF0DD-B4D3-7442-A8F9-1F3E1028FD2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513045" y="4060641"/>
              <a:ext cx="571500" cy="571500"/>
            </a:xfrm>
            <a:prstGeom prst="rect">
              <a:avLst/>
            </a:prstGeom>
          </p:spPr>
        </p:pic>
        <p:sp>
          <p:nvSpPr>
            <p:cNvPr id="38" name="TextBox 37">
              <a:extLst>
                <a:ext uri="{FF2B5EF4-FFF2-40B4-BE49-F238E27FC236}">
                  <a16:creationId xmlns:a16="http://schemas.microsoft.com/office/drawing/2014/main" id="{714258AE-20BE-8F47-A625-97623C850291}"/>
                </a:ext>
              </a:extLst>
            </p:cNvPr>
            <p:cNvSpPr txBox="1"/>
            <p:nvPr/>
          </p:nvSpPr>
          <p:spPr>
            <a:xfrm>
              <a:off x="3262420" y="4672012"/>
              <a:ext cx="1072750" cy="259798"/>
            </a:xfrm>
            <a:prstGeom prst="rect">
              <a:avLst/>
            </a:prstGeom>
            <a:noFill/>
          </p:spPr>
          <p:txBody>
            <a:bodyPr wrap="square" rtlCol="0">
              <a:spAutoFit/>
            </a:bodyPr>
            <a:lstStyle/>
            <a:p>
              <a:pPr algn="ctr"/>
              <a:r>
                <a:rPr lang="en-US" sz="800" dirty="0" err="1">
                  <a:solidFill>
                    <a:srgbClr val="232F3E"/>
                  </a:solidFill>
                </a:rPr>
                <a:t>AssumeRole</a:t>
              </a:r>
              <a:endParaRPr lang="en-US" sz="800" dirty="0">
                <a:solidFill>
                  <a:srgbClr val="232F3E"/>
                </a:solidFill>
              </a:endParaRPr>
            </a:p>
          </p:txBody>
        </p:sp>
      </p:grpSp>
      <p:sp>
        <p:nvSpPr>
          <p:cNvPr id="14" name="Rectangle 13">
            <a:extLst>
              <a:ext uri="{FF2B5EF4-FFF2-40B4-BE49-F238E27FC236}">
                <a16:creationId xmlns:a16="http://schemas.microsoft.com/office/drawing/2014/main" id="{425516B5-305D-E949-AF6C-C39F216769AC}"/>
              </a:ext>
            </a:extLst>
          </p:cNvPr>
          <p:cNvSpPr/>
          <p:nvPr/>
        </p:nvSpPr>
        <p:spPr>
          <a:xfrm>
            <a:off x="4712407" y="4069870"/>
            <a:ext cx="1436812" cy="1100282"/>
          </a:xfrm>
          <a:prstGeom prst="rect">
            <a:avLst/>
          </a:prstGeom>
          <a:noFill/>
          <a:ln w="12700">
            <a:solidFill>
              <a:srgbClr val="AAB7B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200" dirty="0">
                <a:solidFill>
                  <a:srgbClr val="AAB7B8"/>
                </a:solidFill>
              </a:rPr>
              <a:t>AWS Sub</a:t>
            </a:r>
          </a:p>
        </p:txBody>
      </p:sp>
      <p:pic>
        <p:nvPicPr>
          <p:cNvPr id="15" name="Graphic 14">
            <a:extLst>
              <a:ext uri="{FF2B5EF4-FFF2-40B4-BE49-F238E27FC236}">
                <a16:creationId xmlns:a16="http://schemas.microsoft.com/office/drawing/2014/main" id="{F60F2987-07BC-FF4F-8D99-123C373E552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712407" y="4069870"/>
            <a:ext cx="342900" cy="342900"/>
          </a:xfrm>
          <a:prstGeom prst="rect">
            <a:avLst/>
          </a:prstGeom>
        </p:spPr>
      </p:pic>
      <p:pic>
        <p:nvPicPr>
          <p:cNvPr id="20" name="Graphic 19">
            <a:extLst>
              <a:ext uri="{FF2B5EF4-FFF2-40B4-BE49-F238E27FC236}">
                <a16:creationId xmlns:a16="http://schemas.microsoft.com/office/drawing/2014/main" id="{42E208BF-D98A-7348-832B-4E0D95AF2F8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223480" y="4460089"/>
            <a:ext cx="414666" cy="670376"/>
          </a:xfrm>
          <a:prstGeom prst="rect">
            <a:avLst/>
          </a:prstGeom>
        </p:spPr>
      </p:pic>
      <p:grpSp>
        <p:nvGrpSpPr>
          <p:cNvPr id="39" name="Group 38">
            <a:extLst>
              <a:ext uri="{FF2B5EF4-FFF2-40B4-BE49-F238E27FC236}">
                <a16:creationId xmlns:a16="http://schemas.microsoft.com/office/drawing/2014/main" id="{74A0C912-5A75-364B-A45E-B89DD47793C2}"/>
              </a:ext>
            </a:extLst>
          </p:cNvPr>
          <p:cNvGrpSpPr/>
          <p:nvPr/>
        </p:nvGrpSpPr>
        <p:grpSpPr>
          <a:xfrm>
            <a:off x="4958917" y="3192641"/>
            <a:ext cx="852088" cy="723939"/>
            <a:chOff x="3262420" y="4060641"/>
            <a:chExt cx="1072750" cy="872979"/>
          </a:xfrm>
        </p:grpSpPr>
        <p:pic>
          <p:nvPicPr>
            <p:cNvPr id="40" name="Graphic 39">
              <a:extLst>
                <a:ext uri="{FF2B5EF4-FFF2-40B4-BE49-F238E27FC236}">
                  <a16:creationId xmlns:a16="http://schemas.microsoft.com/office/drawing/2014/main" id="{2D99E5D0-1403-F643-83F9-F44C80AA5AC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513045" y="4060641"/>
              <a:ext cx="571500" cy="571500"/>
            </a:xfrm>
            <a:prstGeom prst="rect">
              <a:avLst/>
            </a:prstGeom>
          </p:spPr>
        </p:pic>
        <p:sp>
          <p:nvSpPr>
            <p:cNvPr id="41" name="TextBox 40">
              <a:extLst>
                <a:ext uri="{FF2B5EF4-FFF2-40B4-BE49-F238E27FC236}">
                  <a16:creationId xmlns:a16="http://schemas.microsoft.com/office/drawing/2014/main" id="{78BE7B59-E125-564C-86F4-4295C25AC347}"/>
                </a:ext>
              </a:extLst>
            </p:cNvPr>
            <p:cNvSpPr txBox="1"/>
            <p:nvPr/>
          </p:nvSpPr>
          <p:spPr>
            <a:xfrm>
              <a:off x="3262420" y="4672010"/>
              <a:ext cx="1072750" cy="261610"/>
            </a:xfrm>
            <a:prstGeom prst="rect">
              <a:avLst/>
            </a:prstGeom>
            <a:noFill/>
          </p:spPr>
          <p:txBody>
            <a:bodyPr wrap="square" rtlCol="0">
              <a:spAutoFit/>
            </a:bodyPr>
            <a:lstStyle/>
            <a:p>
              <a:pPr algn="ctr"/>
              <a:r>
                <a:rPr lang="en-US" sz="800" dirty="0" err="1">
                  <a:solidFill>
                    <a:srgbClr val="232F3E"/>
                  </a:solidFill>
                </a:rPr>
                <a:t>AssumeRole</a:t>
              </a:r>
              <a:endParaRPr lang="en-US" sz="800" dirty="0">
                <a:solidFill>
                  <a:srgbClr val="232F3E"/>
                </a:solidFill>
              </a:endParaRPr>
            </a:p>
          </p:txBody>
        </p:sp>
      </p:grpSp>
      <p:cxnSp>
        <p:nvCxnSpPr>
          <p:cNvPr id="61" name="Elbow Connector 60">
            <a:extLst>
              <a:ext uri="{FF2B5EF4-FFF2-40B4-BE49-F238E27FC236}">
                <a16:creationId xmlns:a16="http://schemas.microsoft.com/office/drawing/2014/main" id="{B3E04A3A-0E80-DE44-BB25-9F5C5F8818F0}"/>
              </a:ext>
            </a:extLst>
          </p:cNvPr>
          <p:cNvCxnSpPr>
            <a:cxnSpLocks/>
            <a:stCxn id="46" idx="3"/>
            <a:endCxn id="18" idx="2"/>
          </p:cNvCxnSpPr>
          <p:nvPr/>
        </p:nvCxnSpPr>
        <p:spPr>
          <a:xfrm flipH="1">
            <a:off x="1439345" y="2330252"/>
            <a:ext cx="5025951" cy="2839900"/>
          </a:xfrm>
          <a:prstGeom prst="bentConnector4">
            <a:avLst>
              <a:gd name="adj1" fmla="val -4548"/>
              <a:gd name="adj2" fmla="val 108050"/>
            </a:avLst>
          </a:prstGeom>
          <a:ln w="38100" cap="rnd">
            <a:solidFill>
              <a:schemeClr val="accent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65" name="Elbow Connector 64">
            <a:extLst>
              <a:ext uri="{FF2B5EF4-FFF2-40B4-BE49-F238E27FC236}">
                <a16:creationId xmlns:a16="http://schemas.microsoft.com/office/drawing/2014/main" id="{6306E7D3-283D-4C4F-8852-03434C52C144}"/>
              </a:ext>
            </a:extLst>
          </p:cNvPr>
          <p:cNvCxnSpPr>
            <a:cxnSpLocks/>
            <a:stCxn id="46" idx="3"/>
          </p:cNvCxnSpPr>
          <p:nvPr/>
        </p:nvCxnSpPr>
        <p:spPr>
          <a:xfrm flipH="1">
            <a:off x="3467299" y="2330252"/>
            <a:ext cx="2997997" cy="2822860"/>
          </a:xfrm>
          <a:prstGeom prst="bentConnector4">
            <a:avLst>
              <a:gd name="adj1" fmla="val -7625"/>
              <a:gd name="adj2" fmla="val 108098"/>
            </a:avLst>
          </a:prstGeom>
          <a:ln w="38100" cap="rnd">
            <a:solidFill>
              <a:schemeClr val="accent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68" name="Elbow Connector 67">
            <a:extLst>
              <a:ext uri="{FF2B5EF4-FFF2-40B4-BE49-F238E27FC236}">
                <a16:creationId xmlns:a16="http://schemas.microsoft.com/office/drawing/2014/main" id="{5CFCC366-C984-A541-BEA5-DCC8F432927A}"/>
              </a:ext>
            </a:extLst>
          </p:cNvPr>
          <p:cNvCxnSpPr>
            <a:cxnSpLocks/>
            <a:stCxn id="46" idx="3"/>
            <a:endCxn id="20" idx="2"/>
          </p:cNvCxnSpPr>
          <p:nvPr/>
        </p:nvCxnSpPr>
        <p:spPr>
          <a:xfrm flipH="1">
            <a:off x="5430813" y="2330252"/>
            <a:ext cx="1034483" cy="2800213"/>
          </a:xfrm>
          <a:prstGeom prst="bentConnector4">
            <a:avLst>
              <a:gd name="adj1" fmla="val -22098"/>
              <a:gd name="adj2" fmla="val 108164"/>
            </a:avLst>
          </a:prstGeom>
          <a:ln w="38100" cap="rnd">
            <a:solidFill>
              <a:schemeClr val="accent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71" name="Elbow Connector 70">
            <a:extLst>
              <a:ext uri="{FF2B5EF4-FFF2-40B4-BE49-F238E27FC236}">
                <a16:creationId xmlns:a16="http://schemas.microsoft.com/office/drawing/2014/main" id="{92620DC9-7329-D64F-878F-CC1A0D0F34CA}"/>
              </a:ext>
            </a:extLst>
          </p:cNvPr>
          <p:cNvCxnSpPr>
            <a:cxnSpLocks/>
            <a:endCxn id="30" idx="0"/>
          </p:cNvCxnSpPr>
          <p:nvPr/>
        </p:nvCxnSpPr>
        <p:spPr>
          <a:xfrm rot="10800000" flipV="1">
            <a:off x="1455331" y="2214143"/>
            <a:ext cx="1194158" cy="980799"/>
          </a:xfrm>
          <a:prstGeom prst="bentConnector2">
            <a:avLst/>
          </a:prstGeom>
          <a:ln w="38100" cap="rnd">
            <a:solidFill>
              <a:schemeClr val="accent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6" name="Elbow Connector 75">
            <a:extLst>
              <a:ext uri="{FF2B5EF4-FFF2-40B4-BE49-F238E27FC236}">
                <a16:creationId xmlns:a16="http://schemas.microsoft.com/office/drawing/2014/main" id="{31560457-0A5F-9848-A80D-7A18C105656D}"/>
              </a:ext>
            </a:extLst>
          </p:cNvPr>
          <p:cNvCxnSpPr>
            <a:cxnSpLocks/>
            <a:endCxn id="37" idx="0"/>
          </p:cNvCxnSpPr>
          <p:nvPr/>
        </p:nvCxnSpPr>
        <p:spPr>
          <a:xfrm rot="5400000">
            <a:off x="3005744" y="2774452"/>
            <a:ext cx="836375" cy="3"/>
          </a:xfrm>
          <a:prstGeom prst="bentConnector3">
            <a:avLst>
              <a:gd name="adj1" fmla="val 50000"/>
            </a:avLst>
          </a:prstGeom>
          <a:ln w="38100" cap="rnd">
            <a:solidFill>
              <a:schemeClr val="accent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3" name="Elbow Connector 42">
            <a:extLst>
              <a:ext uri="{FF2B5EF4-FFF2-40B4-BE49-F238E27FC236}">
                <a16:creationId xmlns:a16="http://schemas.microsoft.com/office/drawing/2014/main" id="{20F7F7E9-2203-D945-AC05-C04734762843}"/>
              </a:ext>
            </a:extLst>
          </p:cNvPr>
          <p:cNvCxnSpPr>
            <a:cxnSpLocks/>
            <a:endCxn id="40" idx="0"/>
          </p:cNvCxnSpPr>
          <p:nvPr/>
        </p:nvCxnSpPr>
        <p:spPr>
          <a:xfrm>
            <a:off x="4164143" y="2214143"/>
            <a:ext cx="1220818" cy="978498"/>
          </a:xfrm>
          <a:prstGeom prst="bentConnector2">
            <a:avLst/>
          </a:prstGeom>
          <a:ln w="38100" cap="rnd">
            <a:solidFill>
              <a:schemeClr val="accent2"/>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46" name="Graphic 45">
            <a:extLst>
              <a:ext uri="{FF2B5EF4-FFF2-40B4-BE49-F238E27FC236}">
                <a16:creationId xmlns:a16="http://schemas.microsoft.com/office/drawing/2014/main" id="{9074E755-AD6F-6F44-B804-A6E1501670C3}"/>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104979" y="2072025"/>
            <a:ext cx="360317" cy="516454"/>
          </a:xfrm>
          <a:prstGeom prst="rect">
            <a:avLst/>
          </a:prstGeom>
        </p:spPr>
      </p:pic>
      <p:pic>
        <p:nvPicPr>
          <p:cNvPr id="64" name="Graphic 63">
            <a:extLst>
              <a:ext uri="{FF2B5EF4-FFF2-40B4-BE49-F238E27FC236}">
                <a16:creationId xmlns:a16="http://schemas.microsoft.com/office/drawing/2014/main" id="{5B5ACEA3-5452-E243-858D-9A0CEBCEBE2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790552" y="4475547"/>
            <a:ext cx="414666" cy="670376"/>
          </a:xfrm>
          <a:prstGeom prst="rect">
            <a:avLst/>
          </a:prstGeom>
        </p:spPr>
      </p:pic>
      <p:pic>
        <p:nvPicPr>
          <p:cNvPr id="66" name="Graphic 65">
            <a:extLst>
              <a:ext uri="{FF2B5EF4-FFF2-40B4-BE49-F238E27FC236}">
                <a16:creationId xmlns:a16="http://schemas.microsoft.com/office/drawing/2014/main" id="{F1B767FB-F217-2942-A96B-8381F8B0DB89}"/>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547173" y="4475547"/>
            <a:ext cx="571500" cy="571500"/>
          </a:xfrm>
          <a:prstGeom prst="rect">
            <a:avLst/>
          </a:prstGeom>
        </p:spPr>
      </p:pic>
      <p:cxnSp>
        <p:nvCxnSpPr>
          <p:cNvPr id="67" name="Elbow Connector 66">
            <a:extLst>
              <a:ext uri="{FF2B5EF4-FFF2-40B4-BE49-F238E27FC236}">
                <a16:creationId xmlns:a16="http://schemas.microsoft.com/office/drawing/2014/main" id="{E167A6D5-F748-8E49-9BBB-E1AA07B7179F}"/>
              </a:ext>
            </a:extLst>
          </p:cNvPr>
          <p:cNvCxnSpPr>
            <a:cxnSpLocks/>
            <a:stCxn id="5" idx="3"/>
            <a:endCxn id="66" idx="2"/>
          </p:cNvCxnSpPr>
          <p:nvPr/>
        </p:nvCxnSpPr>
        <p:spPr>
          <a:xfrm>
            <a:off x="2157751" y="4620011"/>
            <a:ext cx="1675172" cy="427036"/>
          </a:xfrm>
          <a:prstGeom prst="bentConnector4">
            <a:avLst>
              <a:gd name="adj1" fmla="val 20817"/>
              <a:gd name="adj2" fmla="val 226837"/>
            </a:avLst>
          </a:prstGeom>
          <a:ln w="38100" cap="rnd">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75" name="Elbow Connector 74">
            <a:extLst>
              <a:ext uri="{FF2B5EF4-FFF2-40B4-BE49-F238E27FC236}">
                <a16:creationId xmlns:a16="http://schemas.microsoft.com/office/drawing/2014/main" id="{5F5F6662-A6D3-AC4A-B7D2-753DA11148C1}"/>
              </a:ext>
            </a:extLst>
          </p:cNvPr>
          <p:cNvCxnSpPr>
            <a:cxnSpLocks/>
            <a:stCxn id="14" idx="2"/>
            <a:endCxn id="66" idx="3"/>
          </p:cNvCxnSpPr>
          <p:nvPr/>
        </p:nvCxnSpPr>
        <p:spPr>
          <a:xfrm rot="5400000" flipH="1">
            <a:off x="4570315" y="4309655"/>
            <a:ext cx="408855" cy="1312140"/>
          </a:xfrm>
          <a:prstGeom prst="bentConnector4">
            <a:avLst>
              <a:gd name="adj1" fmla="val -102254"/>
              <a:gd name="adj2" fmla="val 76119"/>
            </a:avLst>
          </a:prstGeom>
          <a:ln w="38100" cap="rnd">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79" name="Elbow Connector 78">
            <a:extLst>
              <a:ext uri="{FF2B5EF4-FFF2-40B4-BE49-F238E27FC236}">
                <a16:creationId xmlns:a16="http://schemas.microsoft.com/office/drawing/2014/main" id="{F723DE94-218A-3348-BF1F-6AFBAE3AE8CF}"/>
              </a:ext>
            </a:extLst>
          </p:cNvPr>
          <p:cNvCxnSpPr>
            <a:cxnSpLocks/>
            <a:endCxn id="66" idx="3"/>
          </p:cNvCxnSpPr>
          <p:nvPr/>
        </p:nvCxnSpPr>
        <p:spPr>
          <a:xfrm rot="5400000">
            <a:off x="3533175" y="3859973"/>
            <a:ext cx="1486822" cy="315826"/>
          </a:xfrm>
          <a:prstGeom prst="bentConnector2">
            <a:avLst/>
          </a:prstGeom>
          <a:ln w="38100" cap="rnd">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648533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6505DF-F4B3-CA48-A606-F56D2AE97097}"/>
              </a:ext>
            </a:extLst>
          </p:cNvPr>
          <p:cNvSpPr>
            <a:spLocks noGrp="1"/>
          </p:cNvSpPr>
          <p:nvPr>
            <p:ph type="title"/>
          </p:nvPr>
        </p:nvSpPr>
        <p:spPr/>
        <p:txBody>
          <a:bodyPr/>
          <a:lstStyle/>
          <a:p>
            <a:r>
              <a:rPr lang="en-US" dirty="0"/>
              <a:t>Great, now what should I use?</a:t>
            </a:r>
          </a:p>
        </p:txBody>
      </p:sp>
      <p:sp>
        <p:nvSpPr>
          <p:cNvPr id="3" name="Subtitle 2">
            <a:extLst>
              <a:ext uri="{FF2B5EF4-FFF2-40B4-BE49-F238E27FC236}">
                <a16:creationId xmlns:a16="http://schemas.microsoft.com/office/drawing/2014/main" id="{60372B13-3A41-7543-A83B-A14D9C33A6E1}"/>
              </a:ext>
            </a:extLst>
          </p:cNvPr>
          <p:cNvSpPr>
            <a:spLocks noGrp="1"/>
          </p:cNvSpPr>
          <p:nvPr>
            <p:ph type="body" idx="1"/>
          </p:nvPr>
        </p:nvSpPr>
        <p:spPr/>
        <p:txBody>
          <a:bodyPr/>
          <a:lstStyle/>
          <a:p>
            <a:r>
              <a:rPr lang="en-US" dirty="0"/>
              <a:t>Best practice for GDI from your cloud deployment</a:t>
            </a:r>
          </a:p>
        </p:txBody>
      </p:sp>
      <p:sp>
        <p:nvSpPr>
          <p:cNvPr id="4" name="Text Placeholder 3">
            <a:extLst>
              <a:ext uri="{FF2B5EF4-FFF2-40B4-BE49-F238E27FC236}">
                <a16:creationId xmlns:a16="http://schemas.microsoft.com/office/drawing/2014/main" id="{0B3AB6F7-A3D2-9248-90F6-CEC6A4E2241A}"/>
              </a:ext>
            </a:extLst>
          </p:cNvPr>
          <p:cNvSpPr>
            <a:spLocks noGrp="1"/>
          </p:cNvSpPr>
          <p:nvPr>
            <p:ph type="body" idx="14"/>
          </p:nvPr>
        </p:nvSpPr>
        <p:spPr/>
        <p:txBody>
          <a:bodyPr/>
          <a:lstStyle/>
          <a:p>
            <a:endParaRPr lang="en-US"/>
          </a:p>
        </p:txBody>
      </p:sp>
    </p:spTree>
    <p:extLst>
      <p:ext uri="{BB962C8B-B14F-4D97-AF65-F5344CB8AC3E}">
        <p14:creationId xmlns:p14="http://schemas.microsoft.com/office/powerpoint/2010/main" val="14287421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a:extLst>
              <a:ext uri="{FF2B5EF4-FFF2-40B4-BE49-F238E27FC236}">
                <a16:creationId xmlns:a16="http://schemas.microsoft.com/office/drawing/2014/main" id="{A45790E4-2EC9-7145-AEF6-E3F1B71785BD}"/>
              </a:ext>
            </a:extLst>
          </p:cNvPr>
          <p:cNvGraphicFramePr>
            <a:graphicFrameLocks noGrp="1"/>
          </p:cNvGraphicFramePr>
          <p:nvPr>
            <p:ph sz="quarter" idx="10"/>
            <p:extLst>
              <p:ext uri="{D42A27DB-BD31-4B8C-83A1-F6EECF244321}">
                <p14:modId xmlns:p14="http://schemas.microsoft.com/office/powerpoint/2010/main" val="3743262891"/>
              </p:ext>
            </p:extLst>
          </p:nvPr>
        </p:nvGraphicFramePr>
        <p:xfrm>
          <a:off x="455613" y="1281113"/>
          <a:ext cx="11279876" cy="4851400"/>
        </p:xfrm>
        <a:graphic>
          <a:graphicData uri="http://schemas.openxmlformats.org/drawingml/2006/table">
            <a:tbl>
              <a:tblPr firstRow="1" bandRow="1">
                <a:tableStyleId>{5C22544A-7EE6-4342-B048-85BDC9FD1C3A}</a:tableStyleId>
              </a:tblPr>
              <a:tblGrid>
                <a:gridCol w="2819969">
                  <a:extLst>
                    <a:ext uri="{9D8B030D-6E8A-4147-A177-3AD203B41FA5}">
                      <a16:colId xmlns:a16="http://schemas.microsoft.com/office/drawing/2014/main" val="3504922505"/>
                    </a:ext>
                  </a:extLst>
                </a:gridCol>
                <a:gridCol w="2819969">
                  <a:extLst>
                    <a:ext uri="{9D8B030D-6E8A-4147-A177-3AD203B41FA5}">
                      <a16:colId xmlns:a16="http://schemas.microsoft.com/office/drawing/2014/main" val="4216985145"/>
                    </a:ext>
                  </a:extLst>
                </a:gridCol>
                <a:gridCol w="2819969">
                  <a:extLst>
                    <a:ext uri="{9D8B030D-6E8A-4147-A177-3AD203B41FA5}">
                      <a16:colId xmlns:a16="http://schemas.microsoft.com/office/drawing/2014/main" val="909068631"/>
                    </a:ext>
                  </a:extLst>
                </a:gridCol>
                <a:gridCol w="2819969">
                  <a:extLst>
                    <a:ext uri="{9D8B030D-6E8A-4147-A177-3AD203B41FA5}">
                      <a16:colId xmlns:a16="http://schemas.microsoft.com/office/drawing/2014/main" val="3401666236"/>
                    </a:ext>
                  </a:extLst>
                </a:gridCol>
              </a:tblGrid>
              <a:tr h="370840">
                <a:tc>
                  <a:txBody>
                    <a:bodyPr/>
                    <a:lstStyle/>
                    <a:p>
                      <a:r>
                        <a:rPr lang="en-US" dirty="0"/>
                        <a:t>Criteria</a:t>
                      </a:r>
                    </a:p>
                  </a:txBody>
                  <a:tcPr/>
                </a:tc>
                <a:tc>
                  <a:txBody>
                    <a:bodyPr/>
                    <a:lstStyle/>
                    <a:p>
                      <a:r>
                        <a:rPr lang="en-US" dirty="0"/>
                        <a:t>Competency</a:t>
                      </a:r>
                    </a:p>
                  </a:txBody>
                  <a:tcPr/>
                </a:tc>
                <a:tc>
                  <a:txBody>
                    <a:bodyPr/>
                    <a:lstStyle/>
                    <a:p>
                      <a:r>
                        <a:rPr lang="en-US" dirty="0"/>
                        <a:t>Recommended Method</a:t>
                      </a:r>
                    </a:p>
                  </a:txBody>
                  <a:tcPr/>
                </a:tc>
                <a:tc>
                  <a:txBody>
                    <a:bodyPr/>
                    <a:lstStyle/>
                    <a:p>
                      <a:r>
                        <a:rPr lang="en-US" dirty="0"/>
                        <a:t>Example</a:t>
                      </a:r>
                    </a:p>
                  </a:txBody>
                  <a:tcPr/>
                </a:tc>
                <a:extLst>
                  <a:ext uri="{0D108BD9-81ED-4DB2-BD59-A6C34878D82A}">
                    <a16:rowId xmlns:a16="http://schemas.microsoft.com/office/drawing/2014/main" val="3441850807"/>
                  </a:ext>
                </a:extLst>
              </a:tr>
              <a:tr h="370840">
                <a:tc>
                  <a:txBody>
                    <a:bodyPr/>
                    <a:lstStyle/>
                    <a:p>
                      <a:r>
                        <a:rPr lang="en-US" dirty="0">
                          <a:solidFill>
                            <a:schemeClr val="tx1"/>
                          </a:solidFill>
                        </a:rPr>
                        <a:t>Less than 20 AWS Accounts, low growth of AWS Accounts. </a:t>
                      </a:r>
                    </a:p>
                  </a:txBody>
                  <a:tcPr/>
                </a:tc>
                <a:tc>
                  <a:txBody>
                    <a:bodyPr/>
                    <a:lstStyle/>
                    <a:p>
                      <a:r>
                        <a:rPr lang="en-US" dirty="0">
                          <a:solidFill>
                            <a:schemeClr val="tx1"/>
                          </a:solidFill>
                        </a:rPr>
                        <a:t>Low AWS / Splunk knowledge</a:t>
                      </a:r>
                    </a:p>
                    <a:p>
                      <a:endParaRPr lang="en-US" dirty="0">
                        <a:solidFill>
                          <a:schemeClr val="tx1"/>
                        </a:solidFill>
                      </a:endParaRPr>
                    </a:p>
                  </a:txBody>
                  <a:tcPr/>
                </a:tc>
                <a:tc>
                  <a:txBody>
                    <a:bodyPr/>
                    <a:lstStyle/>
                    <a:p>
                      <a:r>
                        <a:rPr lang="en-US" dirty="0">
                          <a:solidFill>
                            <a:schemeClr val="tx1"/>
                          </a:solidFill>
                        </a:rPr>
                        <a:t>Loose Federation</a:t>
                      </a:r>
                    </a:p>
                  </a:txBody>
                  <a:tcPr/>
                </a:tc>
                <a:tc>
                  <a:txBody>
                    <a:bodyPr/>
                    <a:lstStyle/>
                    <a:p>
                      <a:r>
                        <a:rPr lang="en-US" dirty="0">
                          <a:solidFill>
                            <a:schemeClr val="tx1"/>
                          </a:solidFill>
                        </a:rPr>
                        <a:t>Company acquires new company with many AWS Accounts.</a:t>
                      </a:r>
                    </a:p>
                  </a:txBody>
                  <a:tcPr/>
                </a:tc>
                <a:extLst>
                  <a:ext uri="{0D108BD9-81ED-4DB2-BD59-A6C34878D82A}">
                    <a16:rowId xmlns:a16="http://schemas.microsoft.com/office/drawing/2014/main" val="1870333651"/>
                  </a:ext>
                </a:extLst>
              </a:tr>
              <a:tr h="370840">
                <a:tc>
                  <a:txBody>
                    <a:bodyPr/>
                    <a:lstStyle/>
                    <a:p>
                      <a:r>
                        <a:rPr lang="en-US" dirty="0">
                          <a:solidFill>
                            <a:schemeClr val="tx1"/>
                          </a:solidFill>
                        </a:rPr>
                        <a:t>Up to 20 AWS Accounts, event latency tolerable  </a:t>
                      </a:r>
                    </a:p>
                  </a:txBody>
                  <a:tcPr/>
                </a:tc>
                <a:tc>
                  <a:txBody>
                    <a:bodyPr/>
                    <a:lstStyle/>
                    <a:p>
                      <a:r>
                        <a:rPr lang="en-US" dirty="0">
                          <a:solidFill>
                            <a:schemeClr val="tx1"/>
                          </a:solidFill>
                        </a:rPr>
                        <a:t>Moderate AWS / Splunk  knowledge </a:t>
                      </a:r>
                    </a:p>
                  </a:txBody>
                  <a:tcPr/>
                </a:tc>
                <a:tc>
                  <a:txBody>
                    <a:bodyPr/>
                    <a:lstStyle/>
                    <a:p>
                      <a:r>
                        <a:rPr lang="en-US" dirty="0">
                          <a:solidFill>
                            <a:schemeClr val="tx1"/>
                          </a:solidFill>
                        </a:rPr>
                        <a:t>Tight Federation (S3)</a:t>
                      </a:r>
                    </a:p>
                  </a:txBody>
                  <a:tcPr/>
                </a:tc>
                <a:tc>
                  <a:txBody>
                    <a:bodyPr/>
                    <a:lstStyle/>
                    <a:p>
                      <a:r>
                        <a:rPr lang="en-US" dirty="0">
                          <a:solidFill>
                            <a:schemeClr val="tx1"/>
                          </a:solidFill>
                        </a:rPr>
                        <a:t>Sub Account AWS Admins can send data into Central S3</a:t>
                      </a:r>
                    </a:p>
                  </a:txBody>
                  <a:tcPr/>
                </a:tc>
                <a:extLst>
                  <a:ext uri="{0D108BD9-81ED-4DB2-BD59-A6C34878D82A}">
                    <a16:rowId xmlns:a16="http://schemas.microsoft.com/office/drawing/2014/main" val="404337759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Up to 20 AWS Accounts, event latency must be within 20 minutes</a:t>
                      </a:r>
                    </a:p>
                    <a:p>
                      <a:endParaRPr lang="en-US" dirty="0">
                        <a:solidFill>
                          <a:schemeClr val="tx1"/>
                        </a:solidFill>
                      </a:endParaRPr>
                    </a:p>
                  </a:txBody>
                  <a:tcPr/>
                </a:tc>
                <a:tc>
                  <a:txBody>
                    <a:bodyPr/>
                    <a:lstStyle/>
                    <a:p>
                      <a:r>
                        <a:rPr lang="en-US" dirty="0">
                          <a:solidFill>
                            <a:schemeClr val="tx1"/>
                          </a:solidFill>
                        </a:rPr>
                        <a:t>Moderate AWS / Low Splunk knowledge</a:t>
                      </a:r>
                    </a:p>
                  </a:txBody>
                  <a:tcPr/>
                </a:tc>
                <a:tc>
                  <a:txBody>
                    <a:bodyPr/>
                    <a:lstStyle/>
                    <a:p>
                      <a:r>
                        <a:rPr lang="en-US" dirty="0">
                          <a:solidFill>
                            <a:schemeClr val="tx1"/>
                          </a:solidFill>
                        </a:rPr>
                        <a:t>Tight Federation (HF)</a:t>
                      </a:r>
                    </a:p>
                  </a:txBody>
                  <a:tcPr/>
                </a:tc>
                <a:tc>
                  <a:txBody>
                    <a:bodyPr/>
                    <a:lstStyle/>
                    <a:p>
                      <a:r>
                        <a:rPr lang="en-US" dirty="0">
                          <a:solidFill>
                            <a:schemeClr val="tx1"/>
                          </a:solidFill>
                        </a:rPr>
                        <a:t>Sub Accounts have no HF’s deployed and trust master account</a:t>
                      </a:r>
                    </a:p>
                  </a:txBody>
                  <a:tcPr/>
                </a:tc>
                <a:extLst>
                  <a:ext uri="{0D108BD9-81ED-4DB2-BD59-A6C34878D82A}">
                    <a16:rowId xmlns:a16="http://schemas.microsoft.com/office/drawing/2014/main" val="1107458232"/>
                  </a:ext>
                </a:extLst>
              </a:tr>
              <a:tr h="370840">
                <a:tc>
                  <a:txBody>
                    <a:bodyPr/>
                    <a:lstStyle/>
                    <a:p>
                      <a:r>
                        <a:rPr lang="en-US" dirty="0">
                          <a:solidFill>
                            <a:schemeClr val="tx1"/>
                          </a:solidFill>
                        </a:rPr>
                        <a:t>More than 20 AWS Accounts and event latency must be within 5 minutes or less </a:t>
                      </a:r>
                    </a:p>
                  </a:txBody>
                  <a:tcPr/>
                </a:tc>
                <a:tc>
                  <a:txBody>
                    <a:bodyPr/>
                    <a:lstStyle/>
                    <a:p>
                      <a:r>
                        <a:rPr lang="en-US" dirty="0">
                          <a:solidFill>
                            <a:schemeClr val="tx1"/>
                          </a:solidFill>
                        </a:rPr>
                        <a:t>High AWS / Moderate Splunk knowledge </a:t>
                      </a:r>
                    </a:p>
                  </a:txBody>
                  <a:tcPr/>
                </a:tc>
                <a:tc>
                  <a:txBody>
                    <a:bodyPr/>
                    <a:lstStyle/>
                    <a:p>
                      <a:r>
                        <a:rPr lang="en-US" dirty="0">
                          <a:solidFill>
                            <a:schemeClr val="tx1"/>
                          </a:solidFill>
                        </a:rPr>
                        <a:t>Alliance</a:t>
                      </a:r>
                    </a:p>
                  </a:txBody>
                  <a:tcPr/>
                </a:tc>
                <a:tc>
                  <a:txBody>
                    <a:bodyPr/>
                    <a:lstStyle/>
                    <a:p>
                      <a:r>
                        <a:rPr lang="en-US" dirty="0">
                          <a:solidFill>
                            <a:schemeClr val="tx1"/>
                          </a:solidFill>
                        </a:rPr>
                        <a:t>Master Account has KDF setup and Sub Accounts can deploy CloudFormation Templates</a:t>
                      </a:r>
                    </a:p>
                  </a:txBody>
                  <a:tcPr/>
                </a:tc>
                <a:extLst>
                  <a:ext uri="{0D108BD9-81ED-4DB2-BD59-A6C34878D82A}">
                    <a16:rowId xmlns:a16="http://schemas.microsoft.com/office/drawing/2014/main" val="4160572225"/>
                  </a:ext>
                </a:extLst>
              </a:tr>
            </a:tbl>
          </a:graphicData>
        </a:graphic>
      </p:graphicFrame>
      <p:sp>
        <p:nvSpPr>
          <p:cNvPr id="3" name="Title 2">
            <a:extLst>
              <a:ext uri="{FF2B5EF4-FFF2-40B4-BE49-F238E27FC236}">
                <a16:creationId xmlns:a16="http://schemas.microsoft.com/office/drawing/2014/main" id="{308D163F-2702-E247-B4F7-A9EEFA312491}"/>
              </a:ext>
            </a:extLst>
          </p:cNvPr>
          <p:cNvSpPr>
            <a:spLocks noGrp="1"/>
          </p:cNvSpPr>
          <p:nvPr>
            <p:ph type="title"/>
          </p:nvPr>
        </p:nvSpPr>
        <p:spPr/>
        <p:txBody>
          <a:bodyPr/>
          <a:lstStyle/>
          <a:p>
            <a:r>
              <a:rPr lang="en-US" dirty="0"/>
              <a:t>Chose your adventure</a:t>
            </a:r>
          </a:p>
        </p:txBody>
      </p:sp>
      <p:sp>
        <p:nvSpPr>
          <p:cNvPr id="4" name="Subtitle 3">
            <a:extLst>
              <a:ext uri="{FF2B5EF4-FFF2-40B4-BE49-F238E27FC236}">
                <a16:creationId xmlns:a16="http://schemas.microsoft.com/office/drawing/2014/main" id="{66E14F7A-8CF8-1D40-8A70-A74958AA3256}"/>
              </a:ext>
            </a:extLst>
          </p:cNvPr>
          <p:cNvSpPr>
            <a:spLocks noGrp="1"/>
          </p:cNvSpPr>
          <p:nvPr>
            <p:ph type="subTitle" idx="12"/>
          </p:nvPr>
        </p:nvSpPr>
        <p:spPr/>
        <p:txBody>
          <a:bodyPr/>
          <a:lstStyle/>
          <a:p>
            <a:r>
              <a:rPr lang="en-US" dirty="0"/>
              <a:t>Help determine what path you should use for your data collection</a:t>
            </a:r>
          </a:p>
        </p:txBody>
      </p:sp>
    </p:spTree>
    <p:extLst>
      <p:ext uri="{BB962C8B-B14F-4D97-AF65-F5344CB8AC3E}">
        <p14:creationId xmlns:p14="http://schemas.microsoft.com/office/powerpoint/2010/main" val="1834862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2BA590-3CBD-5B4B-B93A-B18717A14429}"/>
              </a:ext>
            </a:extLst>
          </p:cNvPr>
          <p:cNvSpPr>
            <a:spLocks noGrp="1"/>
          </p:cNvSpPr>
          <p:nvPr>
            <p:ph type="title"/>
          </p:nvPr>
        </p:nvSpPr>
        <p:spPr/>
        <p:txBody>
          <a:bodyPr/>
          <a:lstStyle/>
          <a:p>
            <a:r>
              <a:rPr lang="en-US" dirty="0"/>
              <a:t>Project Trumpet Explained</a:t>
            </a:r>
          </a:p>
        </p:txBody>
      </p:sp>
      <p:sp>
        <p:nvSpPr>
          <p:cNvPr id="4" name="Text Placeholder 3">
            <a:extLst>
              <a:ext uri="{FF2B5EF4-FFF2-40B4-BE49-F238E27FC236}">
                <a16:creationId xmlns:a16="http://schemas.microsoft.com/office/drawing/2014/main" id="{50B5EC94-E32F-6343-9779-A10283A263B1}"/>
              </a:ext>
            </a:extLst>
          </p:cNvPr>
          <p:cNvSpPr>
            <a:spLocks noGrp="1"/>
          </p:cNvSpPr>
          <p:nvPr>
            <p:ph type="body" idx="1"/>
          </p:nvPr>
        </p:nvSpPr>
        <p:spPr/>
        <p:txBody>
          <a:bodyPr/>
          <a:lstStyle/>
          <a:p>
            <a:endParaRPr lang="en-US"/>
          </a:p>
        </p:txBody>
      </p:sp>
      <p:sp>
        <p:nvSpPr>
          <p:cNvPr id="5" name="Text Placeholder 4">
            <a:extLst>
              <a:ext uri="{FF2B5EF4-FFF2-40B4-BE49-F238E27FC236}">
                <a16:creationId xmlns:a16="http://schemas.microsoft.com/office/drawing/2014/main" id="{A9D84A09-D0A3-6145-AE65-872AB350C163}"/>
              </a:ext>
            </a:extLst>
          </p:cNvPr>
          <p:cNvSpPr>
            <a:spLocks noGrp="1"/>
          </p:cNvSpPr>
          <p:nvPr>
            <p:ph type="body" idx="14"/>
          </p:nvPr>
        </p:nvSpPr>
        <p:spPr/>
        <p:txBody>
          <a:bodyPr/>
          <a:lstStyle/>
          <a:p>
            <a:endParaRPr lang="en-US"/>
          </a:p>
        </p:txBody>
      </p:sp>
    </p:spTree>
    <p:extLst>
      <p:ext uri="{BB962C8B-B14F-4D97-AF65-F5344CB8AC3E}">
        <p14:creationId xmlns:p14="http://schemas.microsoft.com/office/powerpoint/2010/main" val="3529377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AE4F602A-4496-994C-95E3-2B3450B95490}"/>
              </a:ext>
            </a:extLst>
          </p:cNvPr>
          <p:cNvSpPr>
            <a:spLocks noGrp="1"/>
          </p:cNvSpPr>
          <p:nvPr>
            <p:ph sz="half" idx="1"/>
          </p:nvPr>
        </p:nvSpPr>
        <p:spPr/>
        <p:txBody>
          <a:bodyPr/>
          <a:lstStyle/>
          <a:p>
            <a:r>
              <a:rPr lang="en-US" dirty="0">
                <a:hlinkClick r:id="rId2"/>
              </a:rPr>
              <a:t>Splunk Blog Project Trumpet</a:t>
            </a:r>
            <a:endParaRPr lang="en-US" dirty="0"/>
          </a:p>
          <a:p>
            <a:r>
              <a:rPr lang="en-US" dirty="0">
                <a:hlinkClick r:id="rId3"/>
              </a:rPr>
              <a:t>GitHub Repo</a:t>
            </a:r>
            <a:endParaRPr lang="en-US" dirty="0"/>
          </a:p>
        </p:txBody>
      </p:sp>
      <p:sp>
        <p:nvSpPr>
          <p:cNvPr id="8" name="Content Placeholder 7">
            <a:extLst>
              <a:ext uri="{FF2B5EF4-FFF2-40B4-BE49-F238E27FC236}">
                <a16:creationId xmlns:a16="http://schemas.microsoft.com/office/drawing/2014/main" id="{C907A3DA-5E29-144D-95BD-BDBC917A30DD}"/>
              </a:ext>
            </a:extLst>
          </p:cNvPr>
          <p:cNvSpPr>
            <a:spLocks noGrp="1"/>
          </p:cNvSpPr>
          <p:nvPr>
            <p:ph sz="half" idx="12"/>
          </p:nvPr>
        </p:nvSpPr>
        <p:spPr/>
        <p:txBody>
          <a:bodyPr/>
          <a:lstStyle/>
          <a:p>
            <a:r>
              <a:rPr lang="en-US" dirty="0"/>
              <a:t>Initial CloudFormation template created to Setup AWS account</a:t>
            </a:r>
          </a:p>
          <a:p>
            <a:r>
              <a:rPr lang="en-US" dirty="0"/>
              <a:t>Generate </a:t>
            </a:r>
            <a:r>
              <a:rPr lang="en-US"/>
              <a:t>CloudFormation Template </a:t>
            </a:r>
            <a:endParaRPr lang="en-US" dirty="0"/>
          </a:p>
        </p:txBody>
      </p:sp>
      <p:sp>
        <p:nvSpPr>
          <p:cNvPr id="4" name="Title 3">
            <a:extLst>
              <a:ext uri="{FF2B5EF4-FFF2-40B4-BE49-F238E27FC236}">
                <a16:creationId xmlns:a16="http://schemas.microsoft.com/office/drawing/2014/main" id="{DE3ACD6A-DF64-3548-A9F2-018DD971257D}"/>
              </a:ext>
            </a:extLst>
          </p:cNvPr>
          <p:cNvSpPr>
            <a:spLocks noGrp="1"/>
          </p:cNvSpPr>
          <p:nvPr>
            <p:ph type="title"/>
          </p:nvPr>
        </p:nvSpPr>
        <p:spPr/>
        <p:txBody>
          <a:bodyPr/>
          <a:lstStyle/>
          <a:p>
            <a:r>
              <a:rPr lang="en-US" dirty="0"/>
              <a:t>Project Trumpet</a:t>
            </a:r>
          </a:p>
        </p:txBody>
      </p:sp>
      <p:sp>
        <p:nvSpPr>
          <p:cNvPr id="6" name="Subtitle 5">
            <a:extLst>
              <a:ext uri="{FF2B5EF4-FFF2-40B4-BE49-F238E27FC236}">
                <a16:creationId xmlns:a16="http://schemas.microsoft.com/office/drawing/2014/main" id="{6A5585FA-F194-0F4F-B1A6-B7B2F9DD3676}"/>
              </a:ext>
            </a:extLst>
          </p:cNvPr>
          <p:cNvSpPr>
            <a:spLocks noGrp="1"/>
          </p:cNvSpPr>
          <p:nvPr>
            <p:ph type="subTitle" idx="13"/>
          </p:nvPr>
        </p:nvSpPr>
        <p:spPr/>
        <p:txBody>
          <a:bodyPr/>
          <a:lstStyle/>
          <a:p>
            <a:r>
              <a:rPr lang="en-US" dirty="0"/>
              <a:t>Automating Data Collection from AWS into Splunk via Kinesis Data Firehose</a:t>
            </a:r>
          </a:p>
        </p:txBody>
      </p:sp>
    </p:spTree>
    <p:extLst>
      <p:ext uri="{BB962C8B-B14F-4D97-AF65-F5344CB8AC3E}">
        <p14:creationId xmlns:p14="http://schemas.microsoft.com/office/powerpoint/2010/main" val="18943137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2D700D-36F8-F04D-9055-EBDF0181DE5E}"/>
              </a:ext>
            </a:extLst>
          </p:cNvPr>
          <p:cNvSpPr>
            <a:spLocks noGrp="1"/>
          </p:cNvSpPr>
          <p:nvPr>
            <p:ph type="title"/>
          </p:nvPr>
        </p:nvSpPr>
        <p:spPr>
          <a:xfrm>
            <a:off x="685800" y="2492484"/>
            <a:ext cx="5067299" cy="1477328"/>
          </a:xfrm>
        </p:spPr>
        <p:txBody>
          <a:bodyPr/>
          <a:lstStyle/>
          <a:p>
            <a:r>
              <a:rPr lang="en-US" dirty="0"/>
              <a:t>Continue to Module 14:</a:t>
            </a:r>
          </a:p>
        </p:txBody>
      </p:sp>
      <p:sp>
        <p:nvSpPr>
          <p:cNvPr id="4" name="Text Placeholder 3">
            <a:extLst>
              <a:ext uri="{FF2B5EF4-FFF2-40B4-BE49-F238E27FC236}">
                <a16:creationId xmlns:a16="http://schemas.microsoft.com/office/drawing/2014/main" id="{0F865594-4AD3-F447-B3D2-BABF8156C2E7}"/>
              </a:ext>
            </a:extLst>
          </p:cNvPr>
          <p:cNvSpPr>
            <a:spLocks noGrp="1"/>
          </p:cNvSpPr>
          <p:nvPr>
            <p:ph type="body" idx="1"/>
          </p:nvPr>
        </p:nvSpPr>
        <p:spPr/>
        <p:txBody>
          <a:bodyPr/>
          <a:lstStyle/>
          <a:p>
            <a:r>
              <a:rPr lang="en-US" dirty="0"/>
              <a:t>Project </a:t>
            </a:r>
            <a:r>
              <a:rPr lang="en-US"/>
              <a:t>Trumpet Explained</a:t>
            </a:r>
          </a:p>
        </p:txBody>
      </p:sp>
      <p:sp>
        <p:nvSpPr>
          <p:cNvPr id="5" name="Text Placeholder 4">
            <a:extLst>
              <a:ext uri="{FF2B5EF4-FFF2-40B4-BE49-F238E27FC236}">
                <a16:creationId xmlns:a16="http://schemas.microsoft.com/office/drawing/2014/main" id="{B3637C06-FF68-5747-9AE7-D54AF1144524}"/>
              </a:ext>
            </a:extLst>
          </p:cNvPr>
          <p:cNvSpPr>
            <a:spLocks noGrp="1"/>
          </p:cNvSpPr>
          <p:nvPr>
            <p:ph type="body" idx="14"/>
          </p:nvPr>
        </p:nvSpPr>
        <p:spPr/>
        <p:txBody>
          <a:bodyPr/>
          <a:lstStyle/>
          <a:p>
            <a:endParaRPr lang="en-US"/>
          </a:p>
        </p:txBody>
      </p:sp>
    </p:spTree>
    <p:extLst>
      <p:ext uri="{BB962C8B-B14F-4D97-AF65-F5344CB8AC3E}">
        <p14:creationId xmlns:p14="http://schemas.microsoft.com/office/powerpoint/2010/main" val="4178062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6ADB5FF-7680-1F41-91D4-31D4EC8C7618}"/>
              </a:ext>
            </a:extLst>
          </p:cNvPr>
          <p:cNvSpPr>
            <a:spLocks noGrp="1"/>
          </p:cNvSpPr>
          <p:nvPr>
            <p:ph type="title"/>
          </p:nvPr>
        </p:nvSpPr>
        <p:spPr/>
        <p:txBody>
          <a:bodyPr/>
          <a:lstStyle/>
          <a:p>
            <a:r>
              <a:rPr lang="en-US" dirty="0"/>
              <a:t>Planning Data Collection</a:t>
            </a:r>
          </a:p>
        </p:txBody>
      </p:sp>
      <p:sp>
        <p:nvSpPr>
          <p:cNvPr id="6" name="Subtitle 5">
            <a:extLst>
              <a:ext uri="{FF2B5EF4-FFF2-40B4-BE49-F238E27FC236}">
                <a16:creationId xmlns:a16="http://schemas.microsoft.com/office/drawing/2014/main" id="{51510C03-D442-E84C-8B4C-EB289C3499C0}"/>
              </a:ext>
            </a:extLst>
          </p:cNvPr>
          <p:cNvSpPr>
            <a:spLocks noGrp="1"/>
          </p:cNvSpPr>
          <p:nvPr>
            <p:ph type="body" idx="1"/>
          </p:nvPr>
        </p:nvSpPr>
        <p:spPr/>
        <p:txBody>
          <a:bodyPr/>
          <a:lstStyle/>
          <a:p>
            <a:r>
              <a:rPr lang="en-US" dirty="0"/>
              <a:t>Hardware requirements</a:t>
            </a:r>
          </a:p>
        </p:txBody>
      </p:sp>
      <p:sp>
        <p:nvSpPr>
          <p:cNvPr id="2" name="Text Placeholder 1">
            <a:extLst>
              <a:ext uri="{FF2B5EF4-FFF2-40B4-BE49-F238E27FC236}">
                <a16:creationId xmlns:a16="http://schemas.microsoft.com/office/drawing/2014/main" id="{FF337DE0-8A64-8044-A7DE-44387F1538E9}"/>
              </a:ext>
            </a:extLst>
          </p:cNvPr>
          <p:cNvSpPr>
            <a:spLocks noGrp="1"/>
          </p:cNvSpPr>
          <p:nvPr>
            <p:ph type="body" idx="14"/>
          </p:nvPr>
        </p:nvSpPr>
        <p:spPr/>
        <p:txBody>
          <a:bodyPr/>
          <a:lstStyle/>
          <a:p>
            <a:endParaRPr lang="en-US"/>
          </a:p>
        </p:txBody>
      </p:sp>
    </p:spTree>
    <p:extLst>
      <p:ext uri="{BB962C8B-B14F-4D97-AF65-F5344CB8AC3E}">
        <p14:creationId xmlns:p14="http://schemas.microsoft.com/office/powerpoint/2010/main" val="2427246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3E7BE82-C4FE-1E4C-B2F7-BD34FEA58D1B}"/>
              </a:ext>
            </a:extLst>
          </p:cNvPr>
          <p:cNvSpPr>
            <a:spLocks noGrp="1"/>
          </p:cNvSpPr>
          <p:nvPr>
            <p:ph sz="quarter" idx="10"/>
          </p:nvPr>
        </p:nvSpPr>
        <p:spPr/>
        <p:txBody>
          <a:bodyPr/>
          <a:lstStyle/>
          <a:p>
            <a:r>
              <a:rPr lang="en-US" dirty="0"/>
              <a:t>Up to 20 AWS Accounts</a:t>
            </a:r>
          </a:p>
          <a:p>
            <a:r>
              <a:rPr lang="en-US" dirty="0"/>
              <a:t>All AWS Services</a:t>
            </a:r>
          </a:p>
          <a:p>
            <a:r>
              <a:rPr lang="en-US" dirty="0"/>
              <a:t>DOCS LINK</a:t>
            </a:r>
          </a:p>
          <a:p>
            <a:r>
              <a:rPr lang="en-US" dirty="0"/>
              <a:t>Minimum Hardware requirement : 4 vCPU, 4GB RAM</a:t>
            </a:r>
          </a:p>
          <a:p>
            <a:r>
              <a:rPr lang="en-US" dirty="0"/>
              <a:t>Recommended Hardware : 8-16 vCPU, 8-16GB RAM</a:t>
            </a:r>
          </a:p>
          <a:p>
            <a:endParaRPr lang="en-US" dirty="0"/>
          </a:p>
        </p:txBody>
      </p:sp>
      <p:sp>
        <p:nvSpPr>
          <p:cNvPr id="3" name="Title 2">
            <a:extLst>
              <a:ext uri="{FF2B5EF4-FFF2-40B4-BE49-F238E27FC236}">
                <a16:creationId xmlns:a16="http://schemas.microsoft.com/office/drawing/2014/main" id="{F4F727C2-9D4E-F245-8EBB-D12B36A0E4B9}"/>
              </a:ext>
            </a:extLst>
          </p:cNvPr>
          <p:cNvSpPr>
            <a:spLocks noGrp="1"/>
          </p:cNvSpPr>
          <p:nvPr>
            <p:ph type="title"/>
          </p:nvPr>
        </p:nvSpPr>
        <p:spPr/>
        <p:txBody>
          <a:bodyPr/>
          <a:lstStyle/>
          <a:p>
            <a:r>
              <a:rPr lang="en-US" dirty="0"/>
              <a:t>Hardware</a:t>
            </a:r>
          </a:p>
        </p:txBody>
      </p:sp>
      <p:sp>
        <p:nvSpPr>
          <p:cNvPr id="4" name="Subtitle 3">
            <a:extLst>
              <a:ext uri="{FF2B5EF4-FFF2-40B4-BE49-F238E27FC236}">
                <a16:creationId xmlns:a16="http://schemas.microsoft.com/office/drawing/2014/main" id="{A010B7E1-E871-7D44-A302-8944FB0F28E0}"/>
              </a:ext>
            </a:extLst>
          </p:cNvPr>
          <p:cNvSpPr>
            <a:spLocks noGrp="1"/>
          </p:cNvSpPr>
          <p:nvPr>
            <p:ph type="subTitle" idx="12"/>
          </p:nvPr>
        </p:nvSpPr>
        <p:spPr/>
        <p:txBody>
          <a:bodyPr/>
          <a:lstStyle/>
          <a:p>
            <a:r>
              <a:rPr lang="en-US" dirty="0"/>
              <a:t>Heavy Forwarder hardware requirements</a:t>
            </a:r>
          </a:p>
        </p:txBody>
      </p:sp>
    </p:spTree>
    <p:extLst>
      <p:ext uri="{BB962C8B-B14F-4D97-AF65-F5344CB8AC3E}">
        <p14:creationId xmlns:p14="http://schemas.microsoft.com/office/powerpoint/2010/main" val="19824292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95DCB1E-79A9-FB48-B5BF-A01D478CE604}"/>
              </a:ext>
            </a:extLst>
          </p:cNvPr>
          <p:cNvSpPr>
            <a:spLocks noGrp="1"/>
          </p:cNvSpPr>
          <p:nvPr>
            <p:ph sz="quarter" idx="10"/>
          </p:nvPr>
        </p:nvSpPr>
        <p:spPr/>
        <p:txBody>
          <a:bodyPr/>
          <a:lstStyle/>
          <a:p>
            <a:r>
              <a:rPr lang="en-US" dirty="0"/>
              <a:t>Use EC2 Role for HF in your AWS environment</a:t>
            </a:r>
          </a:p>
          <a:p>
            <a:r>
              <a:rPr lang="en-US" dirty="0"/>
              <a:t>If using Access / Secret Keys make sure to rotate them on regular basis</a:t>
            </a:r>
          </a:p>
          <a:p>
            <a:r>
              <a:rPr lang="en-US" dirty="0"/>
              <a:t>Call out explicit resources in your AWS IAM Policy</a:t>
            </a:r>
          </a:p>
          <a:p>
            <a:pPr lvl="1"/>
            <a:r>
              <a:rPr lang="en-US" dirty="0"/>
              <a:t>Don’t use Resource : * </a:t>
            </a:r>
          </a:p>
          <a:p>
            <a:pPr lvl="1"/>
            <a:r>
              <a:rPr lang="en-US" dirty="0"/>
              <a:t>Use Resource : </a:t>
            </a:r>
            <a:r>
              <a:rPr lang="en-US" dirty="0" err="1"/>
              <a:t>arn</a:t>
            </a:r>
            <a:r>
              <a:rPr lang="en-US" dirty="0"/>
              <a:t>::s3::</a:t>
            </a:r>
            <a:r>
              <a:rPr lang="en-US" dirty="0" err="1"/>
              <a:t>bucket_name</a:t>
            </a:r>
            <a:endParaRPr lang="en-US" dirty="0"/>
          </a:p>
          <a:p>
            <a:endParaRPr lang="en-US" dirty="0"/>
          </a:p>
        </p:txBody>
      </p:sp>
      <p:sp>
        <p:nvSpPr>
          <p:cNvPr id="3" name="Title 2">
            <a:extLst>
              <a:ext uri="{FF2B5EF4-FFF2-40B4-BE49-F238E27FC236}">
                <a16:creationId xmlns:a16="http://schemas.microsoft.com/office/drawing/2014/main" id="{FE07C0CA-7C46-9F4E-AB9A-E163A63413D5}"/>
              </a:ext>
            </a:extLst>
          </p:cNvPr>
          <p:cNvSpPr>
            <a:spLocks noGrp="1"/>
          </p:cNvSpPr>
          <p:nvPr>
            <p:ph type="title"/>
          </p:nvPr>
        </p:nvSpPr>
        <p:spPr/>
        <p:txBody>
          <a:bodyPr/>
          <a:lstStyle/>
          <a:p>
            <a:r>
              <a:rPr lang="en-US" dirty="0"/>
              <a:t>Security : Permissions</a:t>
            </a:r>
          </a:p>
        </p:txBody>
      </p:sp>
      <p:sp>
        <p:nvSpPr>
          <p:cNvPr id="4" name="Subtitle 3">
            <a:extLst>
              <a:ext uri="{FF2B5EF4-FFF2-40B4-BE49-F238E27FC236}">
                <a16:creationId xmlns:a16="http://schemas.microsoft.com/office/drawing/2014/main" id="{8A318A9F-C21C-B247-940B-84659C894C08}"/>
              </a:ext>
            </a:extLst>
          </p:cNvPr>
          <p:cNvSpPr>
            <a:spLocks noGrp="1"/>
          </p:cNvSpPr>
          <p:nvPr>
            <p:ph type="subTitle" idx="12"/>
          </p:nvPr>
        </p:nvSpPr>
        <p:spPr/>
        <p:txBody>
          <a:bodyPr/>
          <a:lstStyle/>
          <a:p>
            <a:endParaRPr lang="en-US"/>
          </a:p>
        </p:txBody>
      </p:sp>
    </p:spTree>
    <p:extLst>
      <p:ext uri="{BB962C8B-B14F-4D97-AF65-F5344CB8AC3E}">
        <p14:creationId xmlns:p14="http://schemas.microsoft.com/office/powerpoint/2010/main" val="21023621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0918489-6750-EF43-8987-D9F8B216B354}"/>
              </a:ext>
            </a:extLst>
          </p:cNvPr>
          <p:cNvSpPr>
            <a:spLocks noGrp="1"/>
          </p:cNvSpPr>
          <p:nvPr>
            <p:ph sz="quarter" idx="10"/>
          </p:nvPr>
        </p:nvSpPr>
        <p:spPr/>
        <p:txBody>
          <a:bodyPr/>
          <a:lstStyle/>
          <a:p>
            <a:r>
              <a:rPr lang="en-US" dirty="0"/>
              <a:t>Single AWS Account – 1 HF with minimum / recommended hardware specs</a:t>
            </a:r>
          </a:p>
          <a:p>
            <a:r>
              <a:rPr lang="en-US" dirty="0"/>
              <a:t>&lt; 20 AWS Accounts – 3 HF in a cluster with recommended hardware specs</a:t>
            </a:r>
          </a:p>
          <a:p>
            <a:pPr lvl="1"/>
            <a:r>
              <a:rPr lang="en-US" dirty="0"/>
              <a:t>Multiple HF’s in a cluster using SQS Based S3 for Config, CloudTrail</a:t>
            </a:r>
          </a:p>
          <a:p>
            <a:pPr lvl="1"/>
            <a:r>
              <a:rPr lang="en-US" dirty="0"/>
              <a:t>Dedicated HF’s for collection of CloudWatch Metrics, Description</a:t>
            </a:r>
          </a:p>
          <a:p>
            <a:pPr lvl="1"/>
            <a:r>
              <a:rPr lang="en-US" dirty="0"/>
              <a:t>Setup Lambda functions to send </a:t>
            </a:r>
            <a:r>
              <a:rPr lang="en-US" dirty="0" err="1"/>
              <a:t>VPCFlow</a:t>
            </a:r>
            <a:r>
              <a:rPr lang="en-US" dirty="0"/>
              <a:t> Logs into Splunk via HEC</a:t>
            </a:r>
          </a:p>
          <a:p>
            <a:r>
              <a:rPr lang="en-US" dirty="0"/>
              <a:t>20 + AWS Accounts </a:t>
            </a:r>
          </a:p>
          <a:p>
            <a:pPr lvl="1"/>
            <a:r>
              <a:rPr lang="en-US" dirty="0"/>
              <a:t>Configure CloudTrail, Config [</a:t>
            </a:r>
            <a:r>
              <a:rPr lang="en-US" dirty="0" err="1"/>
              <a:t>GuardDuty</a:t>
            </a:r>
            <a:r>
              <a:rPr lang="en-US" dirty="0"/>
              <a:t>], </a:t>
            </a:r>
            <a:r>
              <a:rPr lang="en-US" dirty="0" err="1"/>
              <a:t>VPCFlow</a:t>
            </a:r>
            <a:r>
              <a:rPr lang="en-US" dirty="0"/>
              <a:t> Logs to Kinesis Data Firehose</a:t>
            </a:r>
          </a:p>
          <a:p>
            <a:pPr lvl="1"/>
            <a:r>
              <a:rPr lang="en-US" dirty="0"/>
              <a:t>Use Trumpet to configure CloudFormation Template and distribute to multiple accounts</a:t>
            </a:r>
          </a:p>
          <a:p>
            <a:r>
              <a:rPr lang="en-US" dirty="0"/>
              <a:t> </a:t>
            </a:r>
          </a:p>
        </p:txBody>
      </p:sp>
      <p:sp>
        <p:nvSpPr>
          <p:cNvPr id="3" name="Title 2">
            <a:extLst>
              <a:ext uri="{FF2B5EF4-FFF2-40B4-BE49-F238E27FC236}">
                <a16:creationId xmlns:a16="http://schemas.microsoft.com/office/drawing/2014/main" id="{A8655FD3-4F8A-2D46-8532-C51827E59B2E}"/>
              </a:ext>
            </a:extLst>
          </p:cNvPr>
          <p:cNvSpPr>
            <a:spLocks noGrp="1"/>
          </p:cNvSpPr>
          <p:nvPr>
            <p:ph type="title"/>
          </p:nvPr>
        </p:nvSpPr>
        <p:spPr/>
        <p:txBody>
          <a:bodyPr/>
          <a:lstStyle/>
          <a:p>
            <a:r>
              <a:rPr lang="en-US" dirty="0"/>
              <a:t>Scale : Data Collection</a:t>
            </a:r>
          </a:p>
        </p:txBody>
      </p:sp>
      <p:sp>
        <p:nvSpPr>
          <p:cNvPr id="4" name="Subtitle 3">
            <a:extLst>
              <a:ext uri="{FF2B5EF4-FFF2-40B4-BE49-F238E27FC236}">
                <a16:creationId xmlns:a16="http://schemas.microsoft.com/office/drawing/2014/main" id="{BC01BAA7-5BD7-CC43-8EF5-339FB326A18E}"/>
              </a:ext>
            </a:extLst>
          </p:cNvPr>
          <p:cNvSpPr>
            <a:spLocks noGrp="1"/>
          </p:cNvSpPr>
          <p:nvPr>
            <p:ph type="subTitle" idx="12"/>
          </p:nvPr>
        </p:nvSpPr>
        <p:spPr/>
        <p:txBody>
          <a:bodyPr/>
          <a:lstStyle/>
          <a:p>
            <a:endParaRPr lang="en-US"/>
          </a:p>
        </p:txBody>
      </p:sp>
    </p:spTree>
    <p:extLst>
      <p:ext uri="{BB962C8B-B14F-4D97-AF65-F5344CB8AC3E}">
        <p14:creationId xmlns:p14="http://schemas.microsoft.com/office/powerpoint/2010/main" val="2013683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2C1122-6778-D448-94C7-F9D91B065FD9}"/>
              </a:ext>
            </a:extLst>
          </p:cNvPr>
          <p:cNvSpPr>
            <a:spLocks noGrp="1"/>
          </p:cNvSpPr>
          <p:nvPr>
            <p:ph type="title"/>
          </p:nvPr>
        </p:nvSpPr>
        <p:spPr/>
        <p:txBody>
          <a:bodyPr/>
          <a:lstStyle/>
          <a:p>
            <a:r>
              <a:rPr lang="en-US" dirty="0"/>
              <a:t>Push vs. Pull</a:t>
            </a:r>
          </a:p>
        </p:txBody>
      </p:sp>
      <p:sp>
        <p:nvSpPr>
          <p:cNvPr id="3" name="Subtitle 2">
            <a:extLst>
              <a:ext uri="{FF2B5EF4-FFF2-40B4-BE49-F238E27FC236}">
                <a16:creationId xmlns:a16="http://schemas.microsoft.com/office/drawing/2014/main" id="{1317C3F3-EFF5-5248-B75D-439B8A731AF4}"/>
              </a:ext>
            </a:extLst>
          </p:cNvPr>
          <p:cNvSpPr>
            <a:spLocks noGrp="1"/>
          </p:cNvSpPr>
          <p:nvPr>
            <p:ph type="body" idx="1"/>
          </p:nvPr>
        </p:nvSpPr>
        <p:spPr/>
        <p:txBody>
          <a:bodyPr/>
          <a:lstStyle/>
          <a:p>
            <a:r>
              <a:rPr lang="en-US" dirty="0"/>
              <a:t>Architecture and Best Practice</a:t>
            </a:r>
          </a:p>
        </p:txBody>
      </p:sp>
      <p:sp>
        <p:nvSpPr>
          <p:cNvPr id="4" name="Text Placeholder 3">
            <a:extLst>
              <a:ext uri="{FF2B5EF4-FFF2-40B4-BE49-F238E27FC236}">
                <a16:creationId xmlns:a16="http://schemas.microsoft.com/office/drawing/2014/main" id="{B46BDEE5-7E82-284C-9802-92A36CEA1AA8}"/>
              </a:ext>
            </a:extLst>
          </p:cNvPr>
          <p:cNvSpPr>
            <a:spLocks noGrp="1"/>
          </p:cNvSpPr>
          <p:nvPr>
            <p:ph type="body" idx="14"/>
          </p:nvPr>
        </p:nvSpPr>
        <p:spPr/>
        <p:txBody>
          <a:bodyPr/>
          <a:lstStyle/>
          <a:p>
            <a:endParaRPr lang="en-US"/>
          </a:p>
        </p:txBody>
      </p:sp>
    </p:spTree>
    <p:extLst>
      <p:ext uri="{BB962C8B-B14F-4D97-AF65-F5344CB8AC3E}">
        <p14:creationId xmlns:p14="http://schemas.microsoft.com/office/powerpoint/2010/main" val="3023439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sz="quarter" idx="10"/>
          </p:nvPr>
        </p:nvGraphicFramePr>
        <p:xfrm>
          <a:off x="537942" y="3041885"/>
          <a:ext cx="11197996" cy="294099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itle 2"/>
          <p:cNvSpPr>
            <a:spLocks noGrp="1"/>
          </p:cNvSpPr>
          <p:nvPr>
            <p:ph type="title"/>
          </p:nvPr>
        </p:nvSpPr>
        <p:spPr/>
        <p:txBody>
          <a:bodyPr/>
          <a:lstStyle/>
          <a:p>
            <a:r>
              <a:rPr lang="en-US" dirty="0"/>
              <a:t>Getting Data In from AWS</a:t>
            </a:r>
          </a:p>
        </p:txBody>
      </p:sp>
      <p:sp>
        <p:nvSpPr>
          <p:cNvPr id="4" name="Subtitle 3"/>
          <p:cNvSpPr>
            <a:spLocks noGrp="1"/>
          </p:cNvSpPr>
          <p:nvPr>
            <p:ph type="subTitle" idx="12"/>
          </p:nvPr>
        </p:nvSpPr>
        <p:spPr/>
        <p:txBody>
          <a:bodyPr/>
          <a:lstStyle/>
          <a:p>
            <a:r>
              <a:rPr lang="en-US" dirty="0"/>
              <a:t>Server vs. Serverless</a:t>
            </a:r>
          </a:p>
        </p:txBody>
      </p:sp>
      <p:pic>
        <p:nvPicPr>
          <p:cNvPr id="6" name="Picture 5">
            <a:extLst>
              <a:ext uri="{FF2B5EF4-FFF2-40B4-BE49-F238E27FC236}">
                <a16:creationId xmlns:a16="http://schemas.microsoft.com/office/drawing/2014/main" id="{0318DAB8-FC4C-2242-88F6-4C30A51275AE}"/>
              </a:ext>
            </a:extLst>
          </p:cNvPr>
          <p:cNvPicPr>
            <a:picLocks noChangeAspect="1"/>
          </p:cNvPicPr>
          <p:nvPr/>
        </p:nvPicPr>
        <p:blipFill>
          <a:blip r:embed="rId7"/>
          <a:stretch>
            <a:fillRect/>
          </a:stretch>
        </p:blipFill>
        <p:spPr>
          <a:xfrm>
            <a:off x="1106164" y="1754951"/>
            <a:ext cx="1608667" cy="1286933"/>
          </a:xfrm>
          <a:prstGeom prst="rect">
            <a:avLst/>
          </a:prstGeom>
        </p:spPr>
      </p:pic>
      <p:pic>
        <p:nvPicPr>
          <p:cNvPr id="7" name="Picture 6">
            <a:extLst>
              <a:ext uri="{FF2B5EF4-FFF2-40B4-BE49-F238E27FC236}">
                <a16:creationId xmlns:a16="http://schemas.microsoft.com/office/drawing/2014/main" id="{E07BC353-2197-3549-8C42-7709352E0009}"/>
              </a:ext>
            </a:extLst>
          </p:cNvPr>
          <p:cNvPicPr>
            <a:picLocks noChangeAspect="1"/>
          </p:cNvPicPr>
          <p:nvPr/>
        </p:nvPicPr>
        <p:blipFill>
          <a:blip r:embed="rId8"/>
          <a:stretch>
            <a:fillRect/>
          </a:stretch>
        </p:blipFill>
        <p:spPr>
          <a:xfrm>
            <a:off x="3883929" y="1798071"/>
            <a:ext cx="1608667" cy="1286933"/>
          </a:xfrm>
          <a:prstGeom prst="rect">
            <a:avLst/>
          </a:prstGeom>
        </p:spPr>
      </p:pic>
      <p:pic>
        <p:nvPicPr>
          <p:cNvPr id="10" name="Picture 9">
            <a:extLst>
              <a:ext uri="{FF2B5EF4-FFF2-40B4-BE49-F238E27FC236}">
                <a16:creationId xmlns:a16="http://schemas.microsoft.com/office/drawing/2014/main" id="{AA3EA7FA-A611-404C-A179-78C03F6A3BE3}"/>
              </a:ext>
            </a:extLst>
          </p:cNvPr>
          <p:cNvPicPr>
            <a:picLocks noChangeAspect="1"/>
          </p:cNvPicPr>
          <p:nvPr/>
        </p:nvPicPr>
        <p:blipFill>
          <a:blip r:embed="rId9"/>
          <a:stretch>
            <a:fillRect/>
          </a:stretch>
        </p:blipFill>
        <p:spPr>
          <a:xfrm>
            <a:off x="7185844" y="1754951"/>
            <a:ext cx="711200" cy="1608667"/>
          </a:xfrm>
          <a:prstGeom prst="rect">
            <a:avLst/>
          </a:prstGeom>
        </p:spPr>
      </p:pic>
      <p:pic>
        <p:nvPicPr>
          <p:cNvPr id="11" name="Picture 10">
            <a:extLst>
              <a:ext uri="{FF2B5EF4-FFF2-40B4-BE49-F238E27FC236}">
                <a16:creationId xmlns:a16="http://schemas.microsoft.com/office/drawing/2014/main" id="{79E4E261-7682-1544-83BA-C7BEDCF40313}"/>
              </a:ext>
            </a:extLst>
          </p:cNvPr>
          <p:cNvPicPr>
            <a:picLocks noChangeAspect="1"/>
          </p:cNvPicPr>
          <p:nvPr/>
        </p:nvPicPr>
        <p:blipFill>
          <a:blip r:embed="rId10"/>
          <a:stretch>
            <a:fillRect/>
          </a:stretch>
        </p:blipFill>
        <p:spPr>
          <a:xfrm>
            <a:off x="9590292" y="1646112"/>
            <a:ext cx="1490133" cy="1253067"/>
          </a:xfrm>
          <a:prstGeom prst="rect">
            <a:avLst/>
          </a:prstGeom>
        </p:spPr>
      </p:pic>
      <p:sp>
        <p:nvSpPr>
          <p:cNvPr id="14" name="TextBox 13">
            <a:extLst>
              <a:ext uri="{FF2B5EF4-FFF2-40B4-BE49-F238E27FC236}">
                <a16:creationId xmlns:a16="http://schemas.microsoft.com/office/drawing/2014/main" id="{CB34ACB5-5B27-A14B-B84E-7B18EE6E6EC1}"/>
              </a:ext>
            </a:extLst>
          </p:cNvPr>
          <p:cNvSpPr txBox="1"/>
          <p:nvPr/>
        </p:nvSpPr>
        <p:spPr>
          <a:xfrm>
            <a:off x="6297106" y="1274293"/>
            <a:ext cx="5438831" cy="492443"/>
          </a:xfrm>
          <a:prstGeom prst="rect">
            <a:avLst/>
          </a:prstGeom>
          <a:noFill/>
        </p:spPr>
        <p:txBody>
          <a:bodyPr wrap="square" lIns="0" tIns="0" rIns="0" bIns="0" rtlCol="0">
            <a:spAutoFit/>
          </a:bodyPr>
          <a:lstStyle/>
          <a:p>
            <a:pPr algn="ctr"/>
            <a:r>
              <a:rPr lang="en-US" sz="3200" dirty="0"/>
              <a:t>Serverless (Push)</a:t>
            </a:r>
          </a:p>
        </p:txBody>
      </p:sp>
      <p:cxnSp>
        <p:nvCxnSpPr>
          <p:cNvPr id="16" name="Straight Connector 15">
            <a:extLst>
              <a:ext uri="{FF2B5EF4-FFF2-40B4-BE49-F238E27FC236}">
                <a16:creationId xmlns:a16="http://schemas.microsoft.com/office/drawing/2014/main" id="{6E1D59E3-CC66-DA42-85B4-76AB45D5319F}"/>
              </a:ext>
            </a:extLst>
          </p:cNvPr>
          <p:cNvCxnSpPr>
            <a:cxnSpLocks/>
          </p:cNvCxnSpPr>
          <p:nvPr/>
        </p:nvCxnSpPr>
        <p:spPr>
          <a:xfrm>
            <a:off x="6116469" y="1520514"/>
            <a:ext cx="40939" cy="4751453"/>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562A18DC-3AE3-F648-81F8-27957A798028}"/>
              </a:ext>
            </a:extLst>
          </p:cNvPr>
          <p:cNvSpPr txBox="1"/>
          <p:nvPr/>
        </p:nvSpPr>
        <p:spPr>
          <a:xfrm>
            <a:off x="537941" y="1274293"/>
            <a:ext cx="5438831" cy="492443"/>
          </a:xfrm>
          <a:prstGeom prst="rect">
            <a:avLst/>
          </a:prstGeom>
          <a:noFill/>
        </p:spPr>
        <p:txBody>
          <a:bodyPr wrap="square" lIns="0" tIns="0" rIns="0" bIns="0" rtlCol="0">
            <a:spAutoFit/>
          </a:bodyPr>
          <a:lstStyle/>
          <a:p>
            <a:pPr algn="ctr"/>
            <a:r>
              <a:rPr lang="en-US" sz="3200" dirty="0"/>
              <a:t>Server (Pull)</a:t>
            </a:r>
          </a:p>
        </p:txBody>
      </p:sp>
    </p:spTree>
    <p:extLst>
      <p:ext uri="{BB962C8B-B14F-4D97-AF65-F5344CB8AC3E}">
        <p14:creationId xmlns:p14="http://schemas.microsoft.com/office/powerpoint/2010/main" val="1512492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571ED53-F85B-424E-AE1E-6EA94C601B4B}"/>
              </a:ext>
            </a:extLst>
          </p:cNvPr>
          <p:cNvSpPr>
            <a:spLocks noGrp="1"/>
          </p:cNvSpPr>
          <p:nvPr>
            <p:ph sz="quarter" idx="10"/>
          </p:nvPr>
        </p:nvSpPr>
        <p:spPr>
          <a:xfrm>
            <a:off x="456063" y="1379621"/>
            <a:ext cx="11279872" cy="1695273"/>
          </a:xfrm>
        </p:spPr>
        <p:txBody>
          <a:bodyPr/>
          <a:lstStyle/>
          <a:p>
            <a:r>
              <a:rPr lang="en-US" dirty="0"/>
              <a:t>AWS Config and CloudTrail can be pulled with a Splunk Heavy Forwarder with the legacy modular input, SQS Based S3, Generic / Incremental S3. They can also be pushed with Kinesis Data Firehose through CloudWatch Events.</a:t>
            </a:r>
          </a:p>
        </p:txBody>
      </p:sp>
      <p:sp>
        <p:nvSpPr>
          <p:cNvPr id="3" name="Title 2">
            <a:extLst>
              <a:ext uri="{FF2B5EF4-FFF2-40B4-BE49-F238E27FC236}">
                <a16:creationId xmlns:a16="http://schemas.microsoft.com/office/drawing/2014/main" id="{B8934DAE-6485-1549-B83C-2FE9EF26ADEB}"/>
              </a:ext>
            </a:extLst>
          </p:cNvPr>
          <p:cNvSpPr>
            <a:spLocks noGrp="1"/>
          </p:cNvSpPr>
          <p:nvPr>
            <p:ph type="title"/>
          </p:nvPr>
        </p:nvSpPr>
        <p:spPr/>
        <p:txBody>
          <a:bodyPr/>
          <a:lstStyle/>
          <a:p>
            <a:r>
              <a:rPr lang="en-US" dirty="0"/>
              <a:t>AWS Service Pull vs. Push</a:t>
            </a:r>
          </a:p>
        </p:txBody>
      </p:sp>
      <p:sp>
        <p:nvSpPr>
          <p:cNvPr id="4" name="Subtitle 3">
            <a:extLst>
              <a:ext uri="{FF2B5EF4-FFF2-40B4-BE49-F238E27FC236}">
                <a16:creationId xmlns:a16="http://schemas.microsoft.com/office/drawing/2014/main" id="{5AD53100-1A58-8F40-BD06-66FCCA180154}"/>
              </a:ext>
            </a:extLst>
          </p:cNvPr>
          <p:cNvSpPr>
            <a:spLocks noGrp="1"/>
          </p:cNvSpPr>
          <p:nvPr>
            <p:ph type="subTitle" idx="12"/>
          </p:nvPr>
        </p:nvSpPr>
        <p:spPr/>
        <p:txBody>
          <a:bodyPr/>
          <a:lstStyle/>
          <a:p>
            <a:endParaRPr lang="en-US" dirty="0"/>
          </a:p>
        </p:txBody>
      </p:sp>
      <p:pic>
        <p:nvPicPr>
          <p:cNvPr id="8" name="Graphic 7">
            <a:extLst>
              <a:ext uri="{FF2B5EF4-FFF2-40B4-BE49-F238E27FC236}">
                <a16:creationId xmlns:a16="http://schemas.microsoft.com/office/drawing/2014/main" id="{9C52D861-CA59-2C46-84BA-3AA3A5DE4BF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76780" y="3549605"/>
            <a:ext cx="762000" cy="952500"/>
          </a:xfrm>
          <a:prstGeom prst="rect">
            <a:avLst/>
          </a:prstGeom>
        </p:spPr>
      </p:pic>
      <p:grpSp>
        <p:nvGrpSpPr>
          <p:cNvPr id="13" name="Group 329">
            <a:extLst>
              <a:ext uri="{FF2B5EF4-FFF2-40B4-BE49-F238E27FC236}">
                <a16:creationId xmlns:a16="http://schemas.microsoft.com/office/drawing/2014/main" id="{83B10F86-F265-964C-983B-3B9EE410A59B}"/>
              </a:ext>
            </a:extLst>
          </p:cNvPr>
          <p:cNvGrpSpPr>
            <a:grpSpLocks noChangeAspect="1"/>
          </p:cNvGrpSpPr>
          <p:nvPr/>
        </p:nvGrpSpPr>
        <p:grpSpPr bwMode="auto">
          <a:xfrm>
            <a:off x="5398107" y="3570264"/>
            <a:ext cx="346350" cy="284239"/>
            <a:chOff x="1210" y="2"/>
            <a:chExt cx="5264" cy="4320"/>
          </a:xfrm>
          <a:solidFill>
            <a:srgbClr val="FFFFFF"/>
          </a:solidFill>
        </p:grpSpPr>
        <p:sp>
          <p:nvSpPr>
            <p:cNvPr id="14" name="Freeform 330">
              <a:extLst>
                <a:ext uri="{FF2B5EF4-FFF2-40B4-BE49-F238E27FC236}">
                  <a16:creationId xmlns:a16="http://schemas.microsoft.com/office/drawing/2014/main" id="{4AB076BF-3DF9-304A-BAD5-964F4C84B33A}"/>
                </a:ext>
              </a:extLst>
            </p:cNvPr>
            <p:cNvSpPr>
              <a:spLocks/>
            </p:cNvSpPr>
            <p:nvPr/>
          </p:nvSpPr>
          <p:spPr bwMode="auto">
            <a:xfrm>
              <a:off x="1898" y="540"/>
              <a:ext cx="2125" cy="1356"/>
            </a:xfrm>
            <a:custGeom>
              <a:avLst/>
              <a:gdLst>
                <a:gd name="T0" fmla="*/ 50 w 1016"/>
                <a:gd name="T1" fmla="*/ 371 h 648"/>
                <a:gd name="T2" fmla="*/ 845 w 1016"/>
                <a:gd name="T3" fmla="*/ 371 h 648"/>
                <a:gd name="T4" fmla="*/ 654 w 1016"/>
                <a:gd name="T5" fmla="*/ 562 h 648"/>
                <a:gd name="T6" fmla="*/ 654 w 1016"/>
                <a:gd name="T7" fmla="*/ 633 h 648"/>
                <a:gd name="T8" fmla="*/ 690 w 1016"/>
                <a:gd name="T9" fmla="*/ 648 h 648"/>
                <a:gd name="T10" fmla="*/ 725 w 1016"/>
                <a:gd name="T11" fmla="*/ 633 h 648"/>
                <a:gd name="T12" fmla="*/ 1001 w 1016"/>
                <a:gd name="T13" fmla="*/ 357 h 648"/>
                <a:gd name="T14" fmla="*/ 1016 w 1016"/>
                <a:gd name="T15" fmla="*/ 321 h 648"/>
                <a:gd name="T16" fmla="*/ 1001 w 1016"/>
                <a:gd name="T17" fmla="*/ 286 h 648"/>
                <a:gd name="T18" fmla="*/ 735 w 1016"/>
                <a:gd name="T19" fmla="*/ 20 h 648"/>
                <a:gd name="T20" fmla="*/ 665 w 1016"/>
                <a:gd name="T21" fmla="*/ 20 h 648"/>
                <a:gd name="T22" fmla="*/ 665 w 1016"/>
                <a:gd name="T23" fmla="*/ 91 h 648"/>
                <a:gd name="T24" fmla="*/ 845 w 1016"/>
                <a:gd name="T25" fmla="*/ 271 h 648"/>
                <a:gd name="T26" fmla="*/ 50 w 1016"/>
                <a:gd name="T27" fmla="*/ 271 h 648"/>
                <a:gd name="T28" fmla="*/ 0 w 1016"/>
                <a:gd name="T29" fmla="*/ 321 h 648"/>
                <a:gd name="T30" fmla="*/ 50 w 1016"/>
                <a:gd name="T31" fmla="*/ 371 h 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16" h="648">
                  <a:moveTo>
                    <a:pt x="50" y="371"/>
                  </a:moveTo>
                  <a:cubicBezTo>
                    <a:pt x="845" y="371"/>
                    <a:pt x="845" y="371"/>
                    <a:pt x="845" y="371"/>
                  </a:cubicBezTo>
                  <a:cubicBezTo>
                    <a:pt x="654" y="562"/>
                    <a:pt x="654" y="562"/>
                    <a:pt x="654" y="562"/>
                  </a:cubicBezTo>
                  <a:cubicBezTo>
                    <a:pt x="635" y="582"/>
                    <a:pt x="635" y="613"/>
                    <a:pt x="654" y="633"/>
                  </a:cubicBezTo>
                  <a:cubicBezTo>
                    <a:pt x="664" y="643"/>
                    <a:pt x="677" y="648"/>
                    <a:pt x="690" y="648"/>
                  </a:cubicBezTo>
                  <a:cubicBezTo>
                    <a:pt x="703" y="648"/>
                    <a:pt x="715" y="643"/>
                    <a:pt x="725" y="633"/>
                  </a:cubicBezTo>
                  <a:cubicBezTo>
                    <a:pt x="1001" y="357"/>
                    <a:pt x="1001" y="357"/>
                    <a:pt x="1001" y="357"/>
                  </a:cubicBezTo>
                  <a:cubicBezTo>
                    <a:pt x="1011" y="347"/>
                    <a:pt x="1016" y="335"/>
                    <a:pt x="1016" y="321"/>
                  </a:cubicBezTo>
                  <a:cubicBezTo>
                    <a:pt x="1016" y="308"/>
                    <a:pt x="1011" y="295"/>
                    <a:pt x="1001" y="286"/>
                  </a:cubicBezTo>
                  <a:cubicBezTo>
                    <a:pt x="735" y="20"/>
                    <a:pt x="735" y="20"/>
                    <a:pt x="735" y="20"/>
                  </a:cubicBezTo>
                  <a:cubicBezTo>
                    <a:pt x="716" y="0"/>
                    <a:pt x="684" y="0"/>
                    <a:pt x="665" y="20"/>
                  </a:cubicBezTo>
                  <a:cubicBezTo>
                    <a:pt x="645" y="39"/>
                    <a:pt x="645" y="71"/>
                    <a:pt x="665" y="91"/>
                  </a:cubicBezTo>
                  <a:cubicBezTo>
                    <a:pt x="845" y="271"/>
                    <a:pt x="845" y="271"/>
                    <a:pt x="845" y="271"/>
                  </a:cubicBezTo>
                  <a:cubicBezTo>
                    <a:pt x="50" y="271"/>
                    <a:pt x="50" y="271"/>
                    <a:pt x="50" y="271"/>
                  </a:cubicBezTo>
                  <a:cubicBezTo>
                    <a:pt x="23" y="271"/>
                    <a:pt x="0" y="294"/>
                    <a:pt x="0" y="321"/>
                  </a:cubicBezTo>
                  <a:cubicBezTo>
                    <a:pt x="0" y="349"/>
                    <a:pt x="23" y="371"/>
                    <a:pt x="50" y="37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5" name="Freeform 331">
              <a:extLst>
                <a:ext uri="{FF2B5EF4-FFF2-40B4-BE49-F238E27FC236}">
                  <a16:creationId xmlns:a16="http://schemas.microsoft.com/office/drawing/2014/main" id="{5D83CA5E-B1DB-C548-9F5D-CA0597234FAE}"/>
                </a:ext>
              </a:extLst>
            </p:cNvPr>
            <p:cNvSpPr>
              <a:spLocks noEditPoints="1"/>
            </p:cNvSpPr>
            <p:nvPr/>
          </p:nvSpPr>
          <p:spPr bwMode="auto">
            <a:xfrm>
              <a:off x="1210" y="2"/>
              <a:ext cx="5264" cy="4320"/>
            </a:xfrm>
            <a:custGeom>
              <a:avLst/>
              <a:gdLst>
                <a:gd name="T0" fmla="*/ 2307 w 2517"/>
                <a:gd name="T1" fmla="*/ 0 h 2064"/>
                <a:gd name="T2" fmla="*/ 210 w 2517"/>
                <a:gd name="T3" fmla="*/ 0 h 2064"/>
                <a:gd name="T4" fmla="*/ 0 w 2517"/>
                <a:gd name="T5" fmla="*/ 210 h 2064"/>
                <a:gd name="T6" fmla="*/ 0 w 2517"/>
                <a:gd name="T7" fmla="*/ 1854 h 2064"/>
                <a:gd name="T8" fmla="*/ 210 w 2517"/>
                <a:gd name="T9" fmla="*/ 2064 h 2064"/>
                <a:gd name="T10" fmla="*/ 2307 w 2517"/>
                <a:gd name="T11" fmla="*/ 2064 h 2064"/>
                <a:gd name="T12" fmla="*/ 2517 w 2517"/>
                <a:gd name="T13" fmla="*/ 1854 h 2064"/>
                <a:gd name="T14" fmla="*/ 2517 w 2517"/>
                <a:gd name="T15" fmla="*/ 210 h 2064"/>
                <a:gd name="T16" fmla="*/ 2307 w 2517"/>
                <a:gd name="T17" fmla="*/ 0 h 2064"/>
                <a:gd name="T18" fmla="*/ 210 w 2517"/>
                <a:gd name="T19" fmla="*/ 100 h 2064"/>
                <a:gd name="T20" fmla="*/ 2307 w 2517"/>
                <a:gd name="T21" fmla="*/ 100 h 2064"/>
                <a:gd name="T22" fmla="*/ 2417 w 2517"/>
                <a:gd name="T23" fmla="*/ 210 h 2064"/>
                <a:gd name="T24" fmla="*/ 2417 w 2517"/>
                <a:gd name="T25" fmla="*/ 1073 h 2064"/>
                <a:gd name="T26" fmla="*/ 100 w 2517"/>
                <a:gd name="T27" fmla="*/ 1073 h 2064"/>
                <a:gd name="T28" fmla="*/ 100 w 2517"/>
                <a:gd name="T29" fmla="*/ 210 h 2064"/>
                <a:gd name="T30" fmla="*/ 210 w 2517"/>
                <a:gd name="T31" fmla="*/ 100 h 2064"/>
                <a:gd name="T32" fmla="*/ 2307 w 2517"/>
                <a:gd name="T33" fmla="*/ 1964 h 2064"/>
                <a:gd name="T34" fmla="*/ 210 w 2517"/>
                <a:gd name="T35" fmla="*/ 1964 h 2064"/>
                <a:gd name="T36" fmla="*/ 100 w 2517"/>
                <a:gd name="T37" fmla="*/ 1854 h 2064"/>
                <a:gd name="T38" fmla="*/ 100 w 2517"/>
                <a:gd name="T39" fmla="*/ 1173 h 2064"/>
                <a:gd name="T40" fmla="*/ 2417 w 2517"/>
                <a:gd name="T41" fmla="*/ 1173 h 2064"/>
                <a:gd name="T42" fmla="*/ 2417 w 2517"/>
                <a:gd name="T43" fmla="*/ 1854 h 2064"/>
                <a:gd name="T44" fmla="*/ 2307 w 2517"/>
                <a:gd name="T45" fmla="*/ 1964 h 20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17" h="2064">
                  <a:moveTo>
                    <a:pt x="2307" y="0"/>
                  </a:moveTo>
                  <a:cubicBezTo>
                    <a:pt x="210" y="0"/>
                    <a:pt x="210" y="0"/>
                    <a:pt x="210" y="0"/>
                  </a:cubicBezTo>
                  <a:cubicBezTo>
                    <a:pt x="94" y="0"/>
                    <a:pt x="0" y="95"/>
                    <a:pt x="0" y="210"/>
                  </a:cubicBezTo>
                  <a:cubicBezTo>
                    <a:pt x="0" y="1854"/>
                    <a:pt x="0" y="1854"/>
                    <a:pt x="0" y="1854"/>
                  </a:cubicBezTo>
                  <a:cubicBezTo>
                    <a:pt x="0" y="1969"/>
                    <a:pt x="94" y="2064"/>
                    <a:pt x="210" y="2064"/>
                  </a:cubicBezTo>
                  <a:cubicBezTo>
                    <a:pt x="2307" y="2064"/>
                    <a:pt x="2307" y="2064"/>
                    <a:pt x="2307" y="2064"/>
                  </a:cubicBezTo>
                  <a:cubicBezTo>
                    <a:pt x="2423" y="2064"/>
                    <a:pt x="2517" y="1969"/>
                    <a:pt x="2517" y="1854"/>
                  </a:cubicBezTo>
                  <a:cubicBezTo>
                    <a:pt x="2517" y="210"/>
                    <a:pt x="2517" y="210"/>
                    <a:pt x="2517" y="210"/>
                  </a:cubicBezTo>
                  <a:cubicBezTo>
                    <a:pt x="2517" y="95"/>
                    <a:pt x="2423" y="0"/>
                    <a:pt x="2307" y="0"/>
                  </a:cubicBezTo>
                  <a:close/>
                  <a:moveTo>
                    <a:pt x="210" y="100"/>
                  </a:moveTo>
                  <a:cubicBezTo>
                    <a:pt x="2307" y="100"/>
                    <a:pt x="2307" y="100"/>
                    <a:pt x="2307" y="100"/>
                  </a:cubicBezTo>
                  <a:cubicBezTo>
                    <a:pt x="2367" y="100"/>
                    <a:pt x="2417" y="150"/>
                    <a:pt x="2417" y="210"/>
                  </a:cubicBezTo>
                  <a:cubicBezTo>
                    <a:pt x="2417" y="1073"/>
                    <a:pt x="2417" y="1073"/>
                    <a:pt x="2417" y="1073"/>
                  </a:cubicBezTo>
                  <a:cubicBezTo>
                    <a:pt x="100" y="1073"/>
                    <a:pt x="100" y="1073"/>
                    <a:pt x="100" y="1073"/>
                  </a:cubicBezTo>
                  <a:cubicBezTo>
                    <a:pt x="100" y="210"/>
                    <a:pt x="100" y="210"/>
                    <a:pt x="100" y="210"/>
                  </a:cubicBezTo>
                  <a:cubicBezTo>
                    <a:pt x="100" y="150"/>
                    <a:pt x="149" y="100"/>
                    <a:pt x="210" y="100"/>
                  </a:cubicBezTo>
                  <a:close/>
                  <a:moveTo>
                    <a:pt x="2307" y="1964"/>
                  </a:moveTo>
                  <a:cubicBezTo>
                    <a:pt x="210" y="1964"/>
                    <a:pt x="210" y="1964"/>
                    <a:pt x="210" y="1964"/>
                  </a:cubicBezTo>
                  <a:cubicBezTo>
                    <a:pt x="149" y="1964"/>
                    <a:pt x="100" y="1914"/>
                    <a:pt x="100" y="1854"/>
                  </a:cubicBezTo>
                  <a:cubicBezTo>
                    <a:pt x="100" y="1173"/>
                    <a:pt x="100" y="1173"/>
                    <a:pt x="100" y="1173"/>
                  </a:cubicBezTo>
                  <a:cubicBezTo>
                    <a:pt x="2417" y="1173"/>
                    <a:pt x="2417" y="1173"/>
                    <a:pt x="2417" y="1173"/>
                  </a:cubicBezTo>
                  <a:cubicBezTo>
                    <a:pt x="2417" y="1854"/>
                    <a:pt x="2417" y="1854"/>
                    <a:pt x="2417" y="1854"/>
                  </a:cubicBezTo>
                  <a:cubicBezTo>
                    <a:pt x="2417" y="1914"/>
                    <a:pt x="2367" y="1964"/>
                    <a:pt x="2307" y="196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6" name="Freeform 332">
              <a:extLst>
                <a:ext uri="{FF2B5EF4-FFF2-40B4-BE49-F238E27FC236}">
                  <a16:creationId xmlns:a16="http://schemas.microsoft.com/office/drawing/2014/main" id="{BABD9532-122D-D848-B576-F1A998B9263C}"/>
                </a:ext>
              </a:extLst>
            </p:cNvPr>
            <p:cNvSpPr>
              <a:spLocks/>
            </p:cNvSpPr>
            <p:nvPr/>
          </p:nvSpPr>
          <p:spPr bwMode="auto">
            <a:xfrm>
              <a:off x="1620" y="3125"/>
              <a:ext cx="2464" cy="209"/>
            </a:xfrm>
            <a:custGeom>
              <a:avLst/>
              <a:gdLst>
                <a:gd name="T0" fmla="*/ 1128 w 1178"/>
                <a:gd name="T1" fmla="*/ 0 h 100"/>
                <a:gd name="T2" fmla="*/ 50 w 1178"/>
                <a:gd name="T3" fmla="*/ 0 h 100"/>
                <a:gd name="T4" fmla="*/ 0 w 1178"/>
                <a:gd name="T5" fmla="*/ 50 h 100"/>
                <a:gd name="T6" fmla="*/ 50 w 1178"/>
                <a:gd name="T7" fmla="*/ 100 h 100"/>
                <a:gd name="T8" fmla="*/ 1128 w 1178"/>
                <a:gd name="T9" fmla="*/ 100 h 100"/>
                <a:gd name="T10" fmla="*/ 1178 w 1178"/>
                <a:gd name="T11" fmla="*/ 50 h 100"/>
                <a:gd name="T12" fmla="*/ 1128 w 1178"/>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1178" h="100">
                  <a:moveTo>
                    <a:pt x="1128" y="0"/>
                  </a:moveTo>
                  <a:cubicBezTo>
                    <a:pt x="50" y="0"/>
                    <a:pt x="50" y="0"/>
                    <a:pt x="50" y="0"/>
                  </a:cubicBezTo>
                  <a:cubicBezTo>
                    <a:pt x="23" y="0"/>
                    <a:pt x="0" y="23"/>
                    <a:pt x="0" y="50"/>
                  </a:cubicBezTo>
                  <a:cubicBezTo>
                    <a:pt x="0" y="78"/>
                    <a:pt x="23" y="100"/>
                    <a:pt x="50" y="100"/>
                  </a:cubicBezTo>
                  <a:cubicBezTo>
                    <a:pt x="1128" y="100"/>
                    <a:pt x="1128" y="100"/>
                    <a:pt x="1128" y="100"/>
                  </a:cubicBezTo>
                  <a:cubicBezTo>
                    <a:pt x="1155" y="100"/>
                    <a:pt x="1178" y="78"/>
                    <a:pt x="1178" y="50"/>
                  </a:cubicBezTo>
                  <a:cubicBezTo>
                    <a:pt x="1178" y="23"/>
                    <a:pt x="1155" y="0"/>
                    <a:pt x="1128"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grpSp>
        <p:nvGrpSpPr>
          <p:cNvPr id="17" name="Group 16">
            <a:extLst>
              <a:ext uri="{FF2B5EF4-FFF2-40B4-BE49-F238E27FC236}">
                <a16:creationId xmlns:a16="http://schemas.microsoft.com/office/drawing/2014/main" id="{31EAD45D-A21B-8C4C-9948-79206463DB89}"/>
              </a:ext>
            </a:extLst>
          </p:cNvPr>
          <p:cNvGrpSpPr/>
          <p:nvPr/>
        </p:nvGrpSpPr>
        <p:grpSpPr>
          <a:xfrm>
            <a:off x="1292369" y="5217807"/>
            <a:ext cx="1072750" cy="878080"/>
            <a:chOff x="255233" y="3486651"/>
            <a:chExt cx="1072750" cy="878080"/>
          </a:xfrm>
        </p:grpSpPr>
        <p:pic>
          <p:nvPicPr>
            <p:cNvPr id="18" name="Graphic 17">
              <a:extLst>
                <a:ext uri="{FF2B5EF4-FFF2-40B4-BE49-F238E27FC236}">
                  <a16:creationId xmlns:a16="http://schemas.microsoft.com/office/drawing/2014/main" id="{7F9985E6-43D6-8645-A4A5-5B03344E3C2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05858" y="3486651"/>
              <a:ext cx="571500" cy="571500"/>
            </a:xfrm>
            <a:prstGeom prst="rect">
              <a:avLst/>
            </a:prstGeom>
          </p:spPr>
        </p:pic>
        <p:sp>
          <p:nvSpPr>
            <p:cNvPr id="19" name="TextBox 18">
              <a:extLst>
                <a:ext uri="{FF2B5EF4-FFF2-40B4-BE49-F238E27FC236}">
                  <a16:creationId xmlns:a16="http://schemas.microsoft.com/office/drawing/2014/main" id="{EB78C29F-0177-AA4D-AC62-15B5E953ED20}"/>
                </a:ext>
              </a:extLst>
            </p:cNvPr>
            <p:cNvSpPr txBox="1"/>
            <p:nvPr/>
          </p:nvSpPr>
          <p:spPr>
            <a:xfrm>
              <a:off x="255233" y="4103121"/>
              <a:ext cx="1072750" cy="261610"/>
            </a:xfrm>
            <a:prstGeom prst="rect">
              <a:avLst/>
            </a:prstGeom>
            <a:noFill/>
          </p:spPr>
          <p:txBody>
            <a:bodyPr wrap="square" rtlCol="0">
              <a:spAutoFit/>
            </a:bodyPr>
            <a:lstStyle/>
            <a:p>
              <a:pPr algn="ctr"/>
              <a:r>
                <a:rPr lang="en-US" sz="1100" dirty="0"/>
                <a:t>Config Events</a:t>
              </a:r>
            </a:p>
          </p:txBody>
        </p:sp>
      </p:grpSp>
      <p:pic>
        <p:nvPicPr>
          <p:cNvPr id="20" name="Graphic 19">
            <a:extLst>
              <a:ext uri="{FF2B5EF4-FFF2-40B4-BE49-F238E27FC236}">
                <a16:creationId xmlns:a16="http://schemas.microsoft.com/office/drawing/2014/main" id="{5B24C6AA-F0FA-7946-9978-03ADB3590EC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252171" y="3549605"/>
            <a:ext cx="762000" cy="952500"/>
          </a:xfrm>
          <a:prstGeom prst="rect">
            <a:avLst/>
          </a:prstGeom>
        </p:spPr>
      </p:pic>
      <p:pic>
        <p:nvPicPr>
          <p:cNvPr id="21" name="Graphic 20">
            <a:extLst>
              <a:ext uri="{FF2B5EF4-FFF2-40B4-BE49-F238E27FC236}">
                <a16:creationId xmlns:a16="http://schemas.microsoft.com/office/drawing/2014/main" id="{D269934E-84AA-4E4B-8BEB-9B1E4D52684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827562" y="3549605"/>
            <a:ext cx="762000" cy="952500"/>
          </a:xfrm>
          <a:prstGeom prst="rect">
            <a:avLst/>
          </a:prstGeom>
        </p:spPr>
      </p:pic>
      <p:grpSp>
        <p:nvGrpSpPr>
          <p:cNvPr id="22" name="Group 329">
            <a:extLst>
              <a:ext uri="{FF2B5EF4-FFF2-40B4-BE49-F238E27FC236}">
                <a16:creationId xmlns:a16="http://schemas.microsoft.com/office/drawing/2014/main" id="{E676202C-0C97-7049-BC11-577772AA0C5B}"/>
              </a:ext>
            </a:extLst>
          </p:cNvPr>
          <p:cNvGrpSpPr>
            <a:grpSpLocks noChangeAspect="1"/>
          </p:cNvGrpSpPr>
          <p:nvPr/>
        </p:nvGrpSpPr>
        <p:grpSpPr bwMode="auto">
          <a:xfrm>
            <a:off x="5402953" y="3904402"/>
            <a:ext cx="346350" cy="284239"/>
            <a:chOff x="1210" y="2"/>
            <a:chExt cx="5264" cy="4320"/>
          </a:xfrm>
          <a:solidFill>
            <a:srgbClr val="FFFFFF"/>
          </a:solidFill>
        </p:grpSpPr>
        <p:sp>
          <p:nvSpPr>
            <p:cNvPr id="23" name="Freeform 330">
              <a:extLst>
                <a:ext uri="{FF2B5EF4-FFF2-40B4-BE49-F238E27FC236}">
                  <a16:creationId xmlns:a16="http://schemas.microsoft.com/office/drawing/2014/main" id="{29CD6D58-3BDD-2040-AFCF-323A08434DA1}"/>
                </a:ext>
              </a:extLst>
            </p:cNvPr>
            <p:cNvSpPr>
              <a:spLocks/>
            </p:cNvSpPr>
            <p:nvPr/>
          </p:nvSpPr>
          <p:spPr bwMode="auto">
            <a:xfrm>
              <a:off x="1898" y="540"/>
              <a:ext cx="2125" cy="1356"/>
            </a:xfrm>
            <a:custGeom>
              <a:avLst/>
              <a:gdLst>
                <a:gd name="T0" fmla="*/ 50 w 1016"/>
                <a:gd name="T1" fmla="*/ 371 h 648"/>
                <a:gd name="T2" fmla="*/ 845 w 1016"/>
                <a:gd name="T3" fmla="*/ 371 h 648"/>
                <a:gd name="T4" fmla="*/ 654 w 1016"/>
                <a:gd name="T5" fmla="*/ 562 h 648"/>
                <a:gd name="T6" fmla="*/ 654 w 1016"/>
                <a:gd name="T7" fmla="*/ 633 h 648"/>
                <a:gd name="T8" fmla="*/ 690 w 1016"/>
                <a:gd name="T9" fmla="*/ 648 h 648"/>
                <a:gd name="T10" fmla="*/ 725 w 1016"/>
                <a:gd name="T11" fmla="*/ 633 h 648"/>
                <a:gd name="T12" fmla="*/ 1001 w 1016"/>
                <a:gd name="T13" fmla="*/ 357 h 648"/>
                <a:gd name="T14" fmla="*/ 1016 w 1016"/>
                <a:gd name="T15" fmla="*/ 321 h 648"/>
                <a:gd name="T16" fmla="*/ 1001 w 1016"/>
                <a:gd name="T17" fmla="*/ 286 h 648"/>
                <a:gd name="T18" fmla="*/ 735 w 1016"/>
                <a:gd name="T19" fmla="*/ 20 h 648"/>
                <a:gd name="T20" fmla="*/ 665 w 1016"/>
                <a:gd name="T21" fmla="*/ 20 h 648"/>
                <a:gd name="T22" fmla="*/ 665 w 1016"/>
                <a:gd name="T23" fmla="*/ 91 h 648"/>
                <a:gd name="T24" fmla="*/ 845 w 1016"/>
                <a:gd name="T25" fmla="*/ 271 h 648"/>
                <a:gd name="T26" fmla="*/ 50 w 1016"/>
                <a:gd name="T27" fmla="*/ 271 h 648"/>
                <a:gd name="T28" fmla="*/ 0 w 1016"/>
                <a:gd name="T29" fmla="*/ 321 h 648"/>
                <a:gd name="T30" fmla="*/ 50 w 1016"/>
                <a:gd name="T31" fmla="*/ 371 h 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16" h="648">
                  <a:moveTo>
                    <a:pt x="50" y="371"/>
                  </a:moveTo>
                  <a:cubicBezTo>
                    <a:pt x="845" y="371"/>
                    <a:pt x="845" y="371"/>
                    <a:pt x="845" y="371"/>
                  </a:cubicBezTo>
                  <a:cubicBezTo>
                    <a:pt x="654" y="562"/>
                    <a:pt x="654" y="562"/>
                    <a:pt x="654" y="562"/>
                  </a:cubicBezTo>
                  <a:cubicBezTo>
                    <a:pt x="635" y="582"/>
                    <a:pt x="635" y="613"/>
                    <a:pt x="654" y="633"/>
                  </a:cubicBezTo>
                  <a:cubicBezTo>
                    <a:pt x="664" y="643"/>
                    <a:pt x="677" y="648"/>
                    <a:pt x="690" y="648"/>
                  </a:cubicBezTo>
                  <a:cubicBezTo>
                    <a:pt x="703" y="648"/>
                    <a:pt x="715" y="643"/>
                    <a:pt x="725" y="633"/>
                  </a:cubicBezTo>
                  <a:cubicBezTo>
                    <a:pt x="1001" y="357"/>
                    <a:pt x="1001" y="357"/>
                    <a:pt x="1001" y="357"/>
                  </a:cubicBezTo>
                  <a:cubicBezTo>
                    <a:pt x="1011" y="347"/>
                    <a:pt x="1016" y="335"/>
                    <a:pt x="1016" y="321"/>
                  </a:cubicBezTo>
                  <a:cubicBezTo>
                    <a:pt x="1016" y="308"/>
                    <a:pt x="1011" y="295"/>
                    <a:pt x="1001" y="286"/>
                  </a:cubicBezTo>
                  <a:cubicBezTo>
                    <a:pt x="735" y="20"/>
                    <a:pt x="735" y="20"/>
                    <a:pt x="735" y="20"/>
                  </a:cubicBezTo>
                  <a:cubicBezTo>
                    <a:pt x="716" y="0"/>
                    <a:pt x="684" y="0"/>
                    <a:pt x="665" y="20"/>
                  </a:cubicBezTo>
                  <a:cubicBezTo>
                    <a:pt x="645" y="39"/>
                    <a:pt x="645" y="71"/>
                    <a:pt x="665" y="91"/>
                  </a:cubicBezTo>
                  <a:cubicBezTo>
                    <a:pt x="845" y="271"/>
                    <a:pt x="845" y="271"/>
                    <a:pt x="845" y="271"/>
                  </a:cubicBezTo>
                  <a:cubicBezTo>
                    <a:pt x="50" y="271"/>
                    <a:pt x="50" y="271"/>
                    <a:pt x="50" y="271"/>
                  </a:cubicBezTo>
                  <a:cubicBezTo>
                    <a:pt x="23" y="271"/>
                    <a:pt x="0" y="294"/>
                    <a:pt x="0" y="321"/>
                  </a:cubicBezTo>
                  <a:cubicBezTo>
                    <a:pt x="0" y="349"/>
                    <a:pt x="23" y="371"/>
                    <a:pt x="50" y="37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4" name="Freeform 331">
              <a:extLst>
                <a:ext uri="{FF2B5EF4-FFF2-40B4-BE49-F238E27FC236}">
                  <a16:creationId xmlns:a16="http://schemas.microsoft.com/office/drawing/2014/main" id="{3B0427D2-0B2A-B549-B45D-081233B2C205}"/>
                </a:ext>
              </a:extLst>
            </p:cNvPr>
            <p:cNvSpPr>
              <a:spLocks noEditPoints="1"/>
            </p:cNvSpPr>
            <p:nvPr/>
          </p:nvSpPr>
          <p:spPr bwMode="auto">
            <a:xfrm>
              <a:off x="1210" y="2"/>
              <a:ext cx="5264" cy="4320"/>
            </a:xfrm>
            <a:custGeom>
              <a:avLst/>
              <a:gdLst>
                <a:gd name="T0" fmla="*/ 2307 w 2517"/>
                <a:gd name="T1" fmla="*/ 0 h 2064"/>
                <a:gd name="T2" fmla="*/ 210 w 2517"/>
                <a:gd name="T3" fmla="*/ 0 h 2064"/>
                <a:gd name="T4" fmla="*/ 0 w 2517"/>
                <a:gd name="T5" fmla="*/ 210 h 2064"/>
                <a:gd name="T6" fmla="*/ 0 w 2517"/>
                <a:gd name="T7" fmla="*/ 1854 h 2064"/>
                <a:gd name="T8" fmla="*/ 210 w 2517"/>
                <a:gd name="T9" fmla="*/ 2064 h 2064"/>
                <a:gd name="T10" fmla="*/ 2307 w 2517"/>
                <a:gd name="T11" fmla="*/ 2064 h 2064"/>
                <a:gd name="T12" fmla="*/ 2517 w 2517"/>
                <a:gd name="T13" fmla="*/ 1854 h 2064"/>
                <a:gd name="T14" fmla="*/ 2517 w 2517"/>
                <a:gd name="T15" fmla="*/ 210 h 2064"/>
                <a:gd name="T16" fmla="*/ 2307 w 2517"/>
                <a:gd name="T17" fmla="*/ 0 h 2064"/>
                <a:gd name="T18" fmla="*/ 210 w 2517"/>
                <a:gd name="T19" fmla="*/ 100 h 2064"/>
                <a:gd name="T20" fmla="*/ 2307 w 2517"/>
                <a:gd name="T21" fmla="*/ 100 h 2064"/>
                <a:gd name="T22" fmla="*/ 2417 w 2517"/>
                <a:gd name="T23" fmla="*/ 210 h 2064"/>
                <a:gd name="T24" fmla="*/ 2417 w 2517"/>
                <a:gd name="T25" fmla="*/ 1073 h 2064"/>
                <a:gd name="T26" fmla="*/ 100 w 2517"/>
                <a:gd name="T27" fmla="*/ 1073 h 2064"/>
                <a:gd name="T28" fmla="*/ 100 w 2517"/>
                <a:gd name="T29" fmla="*/ 210 h 2064"/>
                <a:gd name="T30" fmla="*/ 210 w 2517"/>
                <a:gd name="T31" fmla="*/ 100 h 2064"/>
                <a:gd name="T32" fmla="*/ 2307 w 2517"/>
                <a:gd name="T33" fmla="*/ 1964 h 2064"/>
                <a:gd name="T34" fmla="*/ 210 w 2517"/>
                <a:gd name="T35" fmla="*/ 1964 h 2064"/>
                <a:gd name="T36" fmla="*/ 100 w 2517"/>
                <a:gd name="T37" fmla="*/ 1854 h 2064"/>
                <a:gd name="T38" fmla="*/ 100 w 2517"/>
                <a:gd name="T39" fmla="*/ 1173 h 2064"/>
                <a:gd name="T40" fmla="*/ 2417 w 2517"/>
                <a:gd name="T41" fmla="*/ 1173 h 2064"/>
                <a:gd name="T42" fmla="*/ 2417 w 2517"/>
                <a:gd name="T43" fmla="*/ 1854 h 2064"/>
                <a:gd name="T44" fmla="*/ 2307 w 2517"/>
                <a:gd name="T45" fmla="*/ 1964 h 20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17" h="2064">
                  <a:moveTo>
                    <a:pt x="2307" y="0"/>
                  </a:moveTo>
                  <a:cubicBezTo>
                    <a:pt x="210" y="0"/>
                    <a:pt x="210" y="0"/>
                    <a:pt x="210" y="0"/>
                  </a:cubicBezTo>
                  <a:cubicBezTo>
                    <a:pt x="94" y="0"/>
                    <a:pt x="0" y="95"/>
                    <a:pt x="0" y="210"/>
                  </a:cubicBezTo>
                  <a:cubicBezTo>
                    <a:pt x="0" y="1854"/>
                    <a:pt x="0" y="1854"/>
                    <a:pt x="0" y="1854"/>
                  </a:cubicBezTo>
                  <a:cubicBezTo>
                    <a:pt x="0" y="1969"/>
                    <a:pt x="94" y="2064"/>
                    <a:pt x="210" y="2064"/>
                  </a:cubicBezTo>
                  <a:cubicBezTo>
                    <a:pt x="2307" y="2064"/>
                    <a:pt x="2307" y="2064"/>
                    <a:pt x="2307" y="2064"/>
                  </a:cubicBezTo>
                  <a:cubicBezTo>
                    <a:pt x="2423" y="2064"/>
                    <a:pt x="2517" y="1969"/>
                    <a:pt x="2517" y="1854"/>
                  </a:cubicBezTo>
                  <a:cubicBezTo>
                    <a:pt x="2517" y="210"/>
                    <a:pt x="2517" y="210"/>
                    <a:pt x="2517" y="210"/>
                  </a:cubicBezTo>
                  <a:cubicBezTo>
                    <a:pt x="2517" y="95"/>
                    <a:pt x="2423" y="0"/>
                    <a:pt x="2307" y="0"/>
                  </a:cubicBezTo>
                  <a:close/>
                  <a:moveTo>
                    <a:pt x="210" y="100"/>
                  </a:moveTo>
                  <a:cubicBezTo>
                    <a:pt x="2307" y="100"/>
                    <a:pt x="2307" y="100"/>
                    <a:pt x="2307" y="100"/>
                  </a:cubicBezTo>
                  <a:cubicBezTo>
                    <a:pt x="2367" y="100"/>
                    <a:pt x="2417" y="150"/>
                    <a:pt x="2417" y="210"/>
                  </a:cubicBezTo>
                  <a:cubicBezTo>
                    <a:pt x="2417" y="1073"/>
                    <a:pt x="2417" y="1073"/>
                    <a:pt x="2417" y="1073"/>
                  </a:cubicBezTo>
                  <a:cubicBezTo>
                    <a:pt x="100" y="1073"/>
                    <a:pt x="100" y="1073"/>
                    <a:pt x="100" y="1073"/>
                  </a:cubicBezTo>
                  <a:cubicBezTo>
                    <a:pt x="100" y="210"/>
                    <a:pt x="100" y="210"/>
                    <a:pt x="100" y="210"/>
                  </a:cubicBezTo>
                  <a:cubicBezTo>
                    <a:pt x="100" y="150"/>
                    <a:pt x="149" y="100"/>
                    <a:pt x="210" y="100"/>
                  </a:cubicBezTo>
                  <a:close/>
                  <a:moveTo>
                    <a:pt x="2307" y="1964"/>
                  </a:moveTo>
                  <a:cubicBezTo>
                    <a:pt x="210" y="1964"/>
                    <a:pt x="210" y="1964"/>
                    <a:pt x="210" y="1964"/>
                  </a:cubicBezTo>
                  <a:cubicBezTo>
                    <a:pt x="149" y="1964"/>
                    <a:pt x="100" y="1914"/>
                    <a:pt x="100" y="1854"/>
                  </a:cubicBezTo>
                  <a:cubicBezTo>
                    <a:pt x="100" y="1173"/>
                    <a:pt x="100" y="1173"/>
                    <a:pt x="100" y="1173"/>
                  </a:cubicBezTo>
                  <a:cubicBezTo>
                    <a:pt x="2417" y="1173"/>
                    <a:pt x="2417" y="1173"/>
                    <a:pt x="2417" y="1173"/>
                  </a:cubicBezTo>
                  <a:cubicBezTo>
                    <a:pt x="2417" y="1854"/>
                    <a:pt x="2417" y="1854"/>
                    <a:pt x="2417" y="1854"/>
                  </a:cubicBezTo>
                  <a:cubicBezTo>
                    <a:pt x="2417" y="1914"/>
                    <a:pt x="2367" y="1964"/>
                    <a:pt x="2307" y="196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5" name="Freeform 332">
              <a:extLst>
                <a:ext uri="{FF2B5EF4-FFF2-40B4-BE49-F238E27FC236}">
                  <a16:creationId xmlns:a16="http://schemas.microsoft.com/office/drawing/2014/main" id="{2755B21F-66ED-0E43-939A-59DCA8BBD254}"/>
                </a:ext>
              </a:extLst>
            </p:cNvPr>
            <p:cNvSpPr>
              <a:spLocks/>
            </p:cNvSpPr>
            <p:nvPr/>
          </p:nvSpPr>
          <p:spPr bwMode="auto">
            <a:xfrm>
              <a:off x="1620" y="3125"/>
              <a:ext cx="2464" cy="209"/>
            </a:xfrm>
            <a:custGeom>
              <a:avLst/>
              <a:gdLst>
                <a:gd name="T0" fmla="*/ 1128 w 1178"/>
                <a:gd name="T1" fmla="*/ 0 h 100"/>
                <a:gd name="T2" fmla="*/ 50 w 1178"/>
                <a:gd name="T3" fmla="*/ 0 h 100"/>
                <a:gd name="T4" fmla="*/ 0 w 1178"/>
                <a:gd name="T5" fmla="*/ 50 h 100"/>
                <a:gd name="T6" fmla="*/ 50 w 1178"/>
                <a:gd name="T7" fmla="*/ 100 h 100"/>
                <a:gd name="T8" fmla="*/ 1128 w 1178"/>
                <a:gd name="T9" fmla="*/ 100 h 100"/>
                <a:gd name="T10" fmla="*/ 1178 w 1178"/>
                <a:gd name="T11" fmla="*/ 50 h 100"/>
                <a:gd name="T12" fmla="*/ 1128 w 1178"/>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1178" h="100">
                  <a:moveTo>
                    <a:pt x="1128" y="0"/>
                  </a:moveTo>
                  <a:cubicBezTo>
                    <a:pt x="50" y="0"/>
                    <a:pt x="50" y="0"/>
                    <a:pt x="50" y="0"/>
                  </a:cubicBezTo>
                  <a:cubicBezTo>
                    <a:pt x="23" y="0"/>
                    <a:pt x="0" y="23"/>
                    <a:pt x="0" y="50"/>
                  </a:cubicBezTo>
                  <a:cubicBezTo>
                    <a:pt x="0" y="78"/>
                    <a:pt x="23" y="100"/>
                    <a:pt x="50" y="100"/>
                  </a:cubicBezTo>
                  <a:cubicBezTo>
                    <a:pt x="1128" y="100"/>
                    <a:pt x="1128" y="100"/>
                    <a:pt x="1128" y="100"/>
                  </a:cubicBezTo>
                  <a:cubicBezTo>
                    <a:pt x="1155" y="100"/>
                    <a:pt x="1178" y="78"/>
                    <a:pt x="1178" y="50"/>
                  </a:cubicBezTo>
                  <a:cubicBezTo>
                    <a:pt x="1178" y="23"/>
                    <a:pt x="1155" y="0"/>
                    <a:pt x="1128"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grpSp>
        <p:nvGrpSpPr>
          <p:cNvPr id="26" name="Group 329">
            <a:extLst>
              <a:ext uri="{FF2B5EF4-FFF2-40B4-BE49-F238E27FC236}">
                <a16:creationId xmlns:a16="http://schemas.microsoft.com/office/drawing/2014/main" id="{5EF71B04-FCB1-F34C-BE8B-E7E03B35E236}"/>
              </a:ext>
            </a:extLst>
          </p:cNvPr>
          <p:cNvGrpSpPr>
            <a:grpSpLocks noChangeAspect="1"/>
          </p:cNvGrpSpPr>
          <p:nvPr/>
        </p:nvGrpSpPr>
        <p:grpSpPr bwMode="auto">
          <a:xfrm>
            <a:off x="5402953" y="4235122"/>
            <a:ext cx="346350" cy="284239"/>
            <a:chOff x="1210" y="2"/>
            <a:chExt cx="5264" cy="4320"/>
          </a:xfrm>
          <a:solidFill>
            <a:srgbClr val="FFFFFF"/>
          </a:solidFill>
        </p:grpSpPr>
        <p:sp>
          <p:nvSpPr>
            <p:cNvPr id="27" name="Freeform 330">
              <a:extLst>
                <a:ext uri="{FF2B5EF4-FFF2-40B4-BE49-F238E27FC236}">
                  <a16:creationId xmlns:a16="http://schemas.microsoft.com/office/drawing/2014/main" id="{0887631E-13C3-CC46-AB97-6CD37F072DD6}"/>
                </a:ext>
              </a:extLst>
            </p:cNvPr>
            <p:cNvSpPr>
              <a:spLocks/>
            </p:cNvSpPr>
            <p:nvPr/>
          </p:nvSpPr>
          <p:spPr bwMode="auto">
            <a:xfrm>
              <a:off x="1898" y="540"/>
              <a:ext cx="2125" cy="1356"/>
            </a:xfrm>
            <a:custGeom>
              <a:avLst/>
              <a:gdLst>
                <a:gd name="T0" fmla="*/ 50 w 1016"/>
                <a:gd name="T1" fmla="*/ 371 h 648"/>
                <a:gd name="T2" fmla="*/ 845 w 1016"/>
                <a:gd name="T3" fmla="*/ 371 h 648"/>
                <a:gd name="T4" fmla="*/ 654 w 1016"/>
                <a:gd name="T5" fmla="*/ 562 h 648"/>
                <a:gd name="T6" fmla="*/ 654 w 1016"/>
                <a:gd name="T7" fmla="*/ 633 h 648"/>
                <a:gd name="T8" fmla="*/ 690 w 1016"/>
                <a:gd name="T9" fmla="*/ 648 h 648"/>
                <a:gd name="T10" fmla="*/ 725 w 1016"/>
                <a:gd name="T11" fmla="*/ 633 h 648"/>
                <a:gd name="T12" fmla="*/ 1001 w 1016"/>
                <a:gd name="T13" fmla="*/ 357 h 648"/>
                <a:gd name="T14" fmla="*/ 1016 w 1016"/>
                <a:gd name="T15" fmla="*/ 321 h 648"/>
                <a:gd name="T16" fmla="*/ 1001 w 1016"/>
                <a:gd name="T17" fmla="*/ 286 h 648"/>
                <a:gd name="T18" fmla="*/ 735 w 1016"/>
                <a:gd name="T19" fmla="*/ 20 h 648"/>
                <a:gd name="T20" fmla="*/ 665 w 1016"/>
                <a:gd name="T21" fmla="*/ 20 h 648"/>
                <a:gd name="T22" fmla="*/ 665 w 1016"/>
                <a:gd name="T23" fmla="*/ 91 h 648"/>
                <a:gd name="T24" fmla="*/ 845 w 1016"/>
                <a:gd name="T25" fmla="*/ 271 h 648"/>
                <a:gd name="T26" fmla="*/ 50 w 1016"/>
                <a:gd name="T27" fmla="*/ 271 h 648"/>
                <a:gd name="T28" fmla="*/ 0 w 1016"/>
                <a:gd name="T29" fmla="*/ 321 h 648"/>
                <a:gd name="T30" fmla="*/ 50 w 1016"/>
                <a:gd name="T31" fmla="*/ 371 h 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16" h="648">
                  <a:moveTo>
                    <a:pt x="50" y="371"/>
                  </a:moveTo>
                  <a:cubicBezTo>
                    <a:pt x="845" y="371"/>
                    <a:pt x="845" y="371"/>
                    <a:pt x="845" y="371"/>
                  </a:cubicBezTo>
                  <a:cubicBezTo>
                    <a:pt x="654" y="562"/>
                    <a:pt x="654" y="562"/>
                    <a:pt x="654" y="562"/>
                  </a:cubicBezTo>
                  <a:cubicBezTo>
                    <a:pt x="635" y="582"/>
                    <a:pt x="635" y="613"/>
                    <a:pt x="654" y="633"/>
                  </a:cubicBezTo>
                  <a:cubicBezTo>
                    <a:pt x="664" y="643"/>
                    <a:pt x="677" y="648"/>
                    <a:pt x="690" y="648"/>
                  </a:cubicBezTo>
                  <a:cubicBezTo>
                    <a:pt x="703" y="648"/>
                    <a:pt x="715" y="643"/>
                    <a:pt x="725" y="633"/>
                  </a:cubicBezTo>
                  <a:cubicBezTo>
                    <a:pt x="1001" y="357"/>
                    <a:pt x="1001" y="357"/>
                    <a:pt x="1001" y="357"/>
                  </a:cubicBezTo>
                  <a:cubicBezTo>
                    <a:pt x="1011" y="347"/>
                    <a:pt x="1016" y="335"/>
                    <a:pt x="1016" y="321"/>
                  </a:cubicBezTo>
                  <a:cubicBezTo>
                    <a:pt x="1016" y="308"/>
                    <a:pt x="1011" y="295"/>
                    <a:pt x="1001" y="286"/>
                  </a:cubicBezTo>
                  <a:cubicBezTo>
                    <a:pt x="735" y="20"/>
                    <a:pt x="735" y="20"/>
                    <a:pt x="735" y="20"/>
                  </a:cubicBezTo>
                  <a:cubicBezTo>
                    <a:pt x="716" y="0"/>
                    <a:pt x="684" y="0"/>
                    <a:pt x="665" y="20"/>
                  </a:cubicBezTo>
                  <a:cubicBezTo>
                    <a:pt x="645" y="39"/>
                    <a:pt x="645" y="71"/>
                    <a:pt x="665" y="91"/>
                  </a:cubicBezTo>
                  <a:cubicBezTo>
                    <a:pt x="845" y="271"/>
                    <a:pt x="845" y="271"/>
                    <a:pt x="845" y="271"/>
                  </a:cubicBezTo>
                  <a:cubicBezTo>
                    <a:pt x="50" y="271"/>
                    <a:pt x="50" y="271"/>
                    <a:pt x="50" y="271"/>
                  </a:cubicBezTo>
                  <a:cubicBezTo>
                    <a:pt x="23" y="271"/>
                    <a:pt x="0" y="294"/>
                    <a:pt x="0" y="321"/>
                  </a:cubicBezTo>
                  <a:cubicBezTo>
                    <a:pt x="0" y="349"/>
                    <a:pt x="23" y="371"/>
                    <a:pt x="50" y="37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8" name="Freeform 331">
              <a:extLst>
                <a:ext uri="{FF2B5EF4-FFF2-40B4-BE49-F238E27FC236}">
                  <a16:creationId xmlns:a16="http://schemas.microsoft.com/office/drawing/2014/main" id="{FAC6D747-3DC4-E44F-8574-760B480512F9}"/>
                </a:ext>
              </a:extLst>
            </p:cNvPr>
            <p:cNvSpPr>
              <a:spLocks noEditPoints="1"/>
            </p:cNvSpPr>
            <p:nvPr/>
          </p:nvSpPr>
          <p:spPr bwMode="auto">
            <a:xfrm>
              <a:off x="1210" y="2"/>
              <a:ext cx="5264" cy="4320"/>
            </a:xfrm>
            <a:custGeom>
              <a:avLst/>
              <a:gdLst>
                <a:gd name="T0" fmla="*/ 2307 w 2517"/>
                <a:gd name="T1" fmla="*/ 0 h 2064"/>
                <a:gd name="T2" fmla="*/ 210 w 2517"/>
                <a:gd name="T3" fmla="*/ 0 h 2064"/>
                <a:gd name="T4" fmla="*/ 0 w 2517"/>
                <a:gd name="T5" fmla="*/ 210 h 2064"/>
                <a:gd name="T6" fmla="*/ 0 w 2517"/>
                <a:gd name="T7" fmla="*/ 1854 h 2064"/>
                <a:gd name="T8" fmla="*/ 210 w 2517"/>
                <a:gd name="T9" fmla="*/ 2064 h 2064"/>
                <a:gd name="T10" fmla="*/ 2307 w 2517"/>
                <a:gd name="T11" fmla="*/ 2064 h 2064"/>
                <a:gd name="T12" fmla="*/ 2517 w 2517"/>
                <a:gd name="T13" fmla="*/ 1854 h 2064"/>
                <a:gd name="T14" fmla="*/ 2517 w 2517"/>
                <a:gd name="T15" fmla="*/ 210 h 2064"/>
                <a:gd name="T16" fmla="*/ 2307 w 2517"/>
                <a:gd name="T17" fmla="*/ 0 h 2064"/>
                <a:gd name="T18" fmla="*/ 210 w 2517"/>
                <a:gd name="T19" fmla="*/ 100 h 2064"/>
                <a:gd name="T20" fmla="*/ 2307 w 2517"/>
                <a:gd name="T21" fmla="*/ 100 h 2064"/>
                <a:gd name="T22" fmla="*/ 2417 w 2517"/>
                <a:gd name="T23" fmla="*/ 210 h 2064"/>
                <a:gd name="T24" fmla="*/ 2417 w 2517"/>
                <a:gd name="T25" fmla="*/ 1073 h 2064"/>
                <a:gd name="T26" fmla="*/ 100 w 2517"/>
                <a:gd name="T27" fmla="*/ 1073 h 2064"/>
                <a:gd name="T28" fmla="*/ 100 w 2517"/>
                <a:gd name="T29" fmla="*/ 210 h 2064"/>
                <a:gd name="T30" fmla="*/ 210 w 2517"/>
                <a:gd name="T31" fmla="*/ 100 h 2064"/>
                <a:gd name="T32" fmla="*/ 2307 w 2517"/>
                <a:gd name="T33" fmla="*/ 1964 h 2064"/>
                <a:gd name="T34" fmla="*/ 210 w 2517"/>
                <a:gd name="T35" fmla="*/ 1964 h 2064"/>
                <a:gd name="T36" fmla="*/ 100 w 2517"/>
                <a:gd name="T37" fmla="*/ 1854 h 2064"/>
                <a:gd name="T38" fmla="*/ 100 w 2517"/>
                <a:gd name="T39" fmla="*/ 1173 h 2064"/>
                <a:gd name="T40" fmla="*/ 2417 w 2517"/>
                <a:gd name="T41" fmla="*/ 1173 h 2064"/>
                <a:gd name="T42" fmla="*/ 2417 w 2517"/>
                <a:gd name="T43" fmla="*/ 1854 h 2064"/>
                <a:gd name="T44" fmla="*/ 2307 w 2517"/>
                <a:gd name="T45" fmla="*/ 1964 h 20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17" h="2064">
                  <a:moveTo>
                    <a:pt x="2307" y="0"/>
                  </a:moveTo>
                  <a:cubicBezTo>
                    <a:pt x="210" y="0"/>
                    <a:pt x="210" y="0"/>
                    <a:pt x="210" y="0"/>
                  </a:cubicBezTo>
                  <a:cubicBezTo>
                    <a:pt x="94" y="0"/>
                    <a:pt x="0" y="95"/>
                    <a:pt x="0" y="210"/>
                  </a:cubicBezTo>
                  <a:cubicBezTo>
                    <a:pt x="0" y="1854"/>
                    <a:pt x="0" y="1854"/>
                    <a:pt x="0" y="1854"/>
                  </a:cubicBezTo>
                  <a:cubicBezTo>
                    <a:pt x="0" y="1969"/>
                    <a:pt x="94" y="2064"/>
                    <a:pt x="210" y="2064"/>
                  </a:cubicBezTo>
                  <a:cubicBezTo>
                    <a:pt x="2307" y="2064"/>
                    <a:pt x="2307" y="2064"/>
                    <a:pt x="2307" y="2064"/>
                  </a:cubicBezTo>
                  <a:cubicBezTo>
                    <a:pt x="2423" y="2064"/>
                    <a:pt x="2517" y="1969"/>
                    <a:pt x="2517" y="1854"/>
                  </a:cubicBezTo>
                  <a:cubicBezTo>
                    <a:pt x="2517" y="210"/>
                    <a:pt x="2517" y="210"/>
                    <a:pt x="2517" y="210"/>
                  </a:cubicBezTo>
                  <a:cubicBezTo>
                    <a:pt x="2517" y="95"/>
                    <a:pt x="2423" y="0"/>
                    <a:pt x="2307" y="0"/>
                  </a:cubicBezTo>
                  <a:close/>
                  <a:moveTo>
                    <a:pt x="210" y="100"/>
                  </a:moveTo>
                  <a:cubicBezTo>
                    <a:pt x="2307" y="100"/>
                    <a:pt x="2307" y="100"/>
                    <a:pt x="2307" y="100"/>
                  </a:cubicBezTo>
                  <a:cubicBezTo>
                    <a:pt x="2367" y="100"/>
                    <a:pt x="2417" y="150"/>
                    <a:pt x="2417" y="210"/>
                  </a:cubicBezTo>
                  <a:cubicBezTo>
                    <a:pt x="2417" y="1073"/>
                    <a:pt x="2417" y="1073"/>
                    <a:pt x="2417" y="1073"/>
                  </a:cubicBezTo>
                  <a:cubicBezTo>
                    <a:pt x="100" y="1073"/>
                    <a:pt x="100" y="1073"/>
                    <a:pt x="100" y="1073"/>
                  </a:cubicBezTo>
                  <a:cubicBezTo>
                    <a:pt x="100" y="210"/>
                    <a:pt x="100" y="210"/>
                    <a:pt x="100" y="210"/>
                  </a:cubicBezTo>
                  <a:cubicBezTo>
                    <a:pt x="100" y="150"/>
                    <a:pt x="149" y="100"/>
                    <a:pt x="210" y="100"/>
                  </a:cubicBezTo>
                  <a:close/>
                  <a:moveTo>
                    <a:pt x="2307" y="1964"/>
                  </a:moveTo>
                  <a:cubicBezTo>
                    <a:pt x="210" y="1964"/>
                    <a:pt x="210" y="1964"/>
                    <a:pt x="210" y="1964"/>
                  </a:cubicBezTo>
                  <a:cubicBezTo>
                    <a:pt x="149" y="1964"/>
                    <a:pt x="100" y="1914"/>
                    <a:pt x="100" y="1854"/>
                  </a:cubicBezTo>
                  <a:cubicBezTo>
                    <a:pt x="100" y="1173"/>
                    <a:pt x="100" y="1173"/>
                    <a:pt x="100" y="1173"/>
                  </a:cubicBezTo>
                  <a:cubicBezTo>
                    <a:pt x="2417" y="1173"/>
                    <a:pt x="2417" y="1173"/>
                    <a:pt x="2417" y="1173"/>
                  </a:cubicBezTo>
                  <a:cubicBezTo>
                    <a:pt x="2417" y="1854"/>
                    <a:pt x="2417" y="1854"/>
                    <a:pt x="2417" y="1854"/>
                  </a:cubicBezTo>
                  <a:cubicBezTo>
                    <a:pt x="2417" y="1914"/>
                    <a:pt x="2367" y="1964"/>
                    <a:pt x="2307" y="196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9" name="Freeform 332">
              <a:extLst>
                <a:ext uri="{FF2B5EF4-FFF2-40B4-BE49-F238E27FC236}">
                  <a16:creationId xmlns:a16="http://schemas.microsoft.com/office/drawing/2014/main" id="{2BCC3FBA-4B7A-A949-85DA-38D83506C5D9}"/>
                </a:ext>
              </a:extLst>
            </p:cNvPr>
            <p:cNvSpPr>
              <a:spLocks/>
            </p:cNvSpPr>
            <p:nvPr/>
          </p:nvSpPr>
          <p:spPr bwMode="auto">
            <a:xfrm>
              <a:off x="1620" y="3125"/>
              <a:ext cx="2464" cy="209"/>
            </a:xfrm>
            <a:custGeom>
              <a:avLst/>
              <a:gdLst>
                <a:gd name="T0" fmla="*/ 1128 w 1178"/>
                <a:gd name="T1" fmla="*/ 0 h 100"/>
                <a:gd name="T2" fmla="*/ 50 w 1178"/>
                <a:gd name="T3" fmla="*/ 0 h 100"/>
                <a:gd name="T4" fmla="*/ 0 w 1178"/>
                <a:gd name="T5" fmla="*/ 50 h 100"/>
                <a:gd name="T6" fmla="*/ 50 w 1178"/>
                <a:gd name="T7" fmla="*/ 100 h 100"/>
                <a:gd name="T8" fmla="*/ 1128 w 1178"/>
                <a:gd name="T9" fmla="*/ 100 h 100"/>
                <a:gd name="T10" fmla="*/ 1178 w 1178"/>
                <a:gd name="T11" fmla="*/ 50 h 100"/>
                <a:gd name="T12" fmla="*/ 1128 w 1178"/>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1178" h="100">
                  <a:moveTo>
                    <a:pt x="1128" y="0"/>
                  </a:moveTo>
                  <a:cubicBezTo>
                    <a:pt x="50" y="0"/>
                    <a:pt x="50" y="0"/>
                    <a:pt x="50" y="0"/>
                  </a:cubicBezTo>
                  <a:cubicBezTo>
                    <a:pt x="23" y="0"/>
                    <a:pt x="0" y="23"/>
                    <a:pt x="0" y="50"/>
                  </a:cubicBezTo>
                  <a:cubicBezTo>
                    <a:pt x="0" y="78"/>
                    <a:pt x="23" y="100"/>
                    <a:pt x="50" y="100"/>
                  </a:cubicBezTo>
                  <a:cubicBezTo>
                    <a:pt x="1128" y="100"/>
                    <a:pt x="1128" y="100"/>
                    <a:pt x="1128" y="100"/>
                  </a:cubicBezTo>
                  <a:cubicBezTo>
                    <a:pt x="1155" y="100"/>
                    <a:pt x="1178" y="78"/>
                    <a:pt x="1178" y="50"/>
                  </a:cubicBezTo>
                  <a:cubicBezTo>
                    <a:pt x="1178" y="23"/>
                    <a:pt x="1155" y="0"/>
                    <a:pt x="1128"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cxnSp>
        <p:nvCxnSpPr>
          <p:cNvPr id="31" name="Straight Arrow Connector 30">
            <a:extLst>
              <a:ext uri="{FF2B5EF4-FFF2-40B4-BE49-F238E27FC236}">
                <a16:creationId xmlns:a16="http://schemas.microsoft.com/office/drawing/2014/main" id="{D9B680A3-2EEB-FE49-B094-D05B2457DE1D}"/>
              </a:ext>
            </a:extLst>
          </p:cNvPr>
          <p:cNvCxnSpPr>
            <a:cxnSpLocks/>
            <a:stCxn id="8" idx="3"/>
            <a:endCxn id="20" idx="1"/>
          </p:cNvCxnSpPr>
          <p:nvPr/>
        </p:nvCxnSpPr>
        <p:spPr>
          <a:xfrm>
            <a:off x="1438780" y="4025855"/>
            <a:ext cx="813391" cy="0"/>
          </a:xfrm>
          <a:prstGeom prst="straightConnector1">
            <a:avLst/>
          </a:prstGeom>
          <a:ln w="38100" cap="rnd">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D4D1F576-4E49-0246-B3DE-FE4F7A83DB53}"/>
              </a:ext>
            </a:extLst>
          </p:cNvPr>
          <p:cNvCxnSpPr>
            <a:cxnSpLocks/>
            <a:stCxn id="8" idx="2"/>
            <a:endCxn id="18" idx="0"/>
          </p:cNvCxnSpPr>
          <p:nvPr/>
        </p:nvCxnSpPr>
        <p:spPr>
          <a:xfrm>
            <a:off x="1057780" y="4502105"/>
            <a:ext cx="770964" cy="715702"/>
          </a:xfrm>
          <a:prstGeom prst="straightConnector1">
            <a:avLst/>
          </a:prstGeom>
          <a:ln w="38100" cap="rnd">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B48AE683-6A8F-2D4D-BC25-FCB8BBA09B4A}"/>
              </a:ext>
            </a:extLst>
          </p:cNvPr>
          <p:cNvCxnSpPr>
            <a:cxnSpLocks/>
            <a:stCxn id="20" idx="3"/>
            <a:endCxn id="21" idx="1"/>
          </p:cNvCxnSpPr>
          <p:nvPr/>
        </p:nvCxnSpPr>
        <p:spPr>
          <a:xfrm>
            <a:off x="3014171" y="4025855"/>
            <a:ext cx="813391" cy="0"/>
          </a:xfrm>
          <a:prstGeom prst="straightConnector1">
            <a:avLst/>
          </a:prstGeom>
          <a:ln w="38100" cap="rnd">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71" name="Elbow Connector 70">
            <a:extLst>
              <a:ext uri="{FF2B5EF4-FFF2-40B4-BE49-F238E27FC236}">
                <a16:creationId xmlns:a16="http://schemas.microsoft.com/office/drawing/2014/main" id="{50D1D978-4F86-C840-8860-0C4054198B49}"/>
              </a:ext>
            </a:extLst>
          </p:cNvPr>
          <p:cNvCxnSpPr>
            <a:cxnSpLocks/>
            <a:endCxn id="18" idx="3"/>
          </p:cNvCxnSpPr>
          <p:nvPr/>
        </p:nvCxnSpPr>
        <p:spPr>
          <a:xfrm rot="10800000" flipV="1">
            <a:off x="2114494" y="4820855"/>
            <a:ext cx="3491624" cy="682701"/>
          </a:xfrm>
          <a:prstGeom prst="bentConnector3">
            <a:avLst>
              <a:gd name="adj1" fmla="val -43"/>
            </a:avLst>
          </a:prstGeom>
          <a:ln w="38100" cap="rnd">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74" name="Picture 73">
            <a:extLst>
              <a:ext uri="{FF2B5EF4-FFF2-40B4-BE49-F238E27FC236}">
                <a16:creationId xmlns:a16="http://schemas.microsoft.com/office/drawing/2014/main" id="{7A5D6918-7018-A340-BB6F-87E48C5B4340}"/>
              </a:ext>
            </a:extLst>
          </p:cNvPr>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5121296" y="3253004"/>
            <a:ext cx="899972" cy="267746"/>
          </a:xfrm>
          <a:prstGeom prst="rect">
            <a:avLst/>
          </a:prstGeom>
        </p:spPr>
      </p:pic>
      <p:sp>
        <p:nvSpPr>
          <p:cNvPr id="76" name="TextBox 75">
            <a:extLst>
              <a:ext uri="{FF2B5EF4-FFF2-40B4-BE49-F238E27FC236}">
                <a16:creationId xmlns:a16="http://schemas.microsoft.com/office/drawing/2014/main" id="{C9F0EFF4-7A4D-2044-B5EB-85BC71C6394F}"/>
              </a:ext>
            </a:extLst>
          </p:cNvPr>
          <p:cNvSpPr txBox="1"/>
          <p:nvPr/>
        </p:nvSpPr>
        <p:spPr>
          <a:xfrm>
            <a:off x="1537082" y="3574477"/>
            <a:ext cx="509755" cy="369332"/>
          </a:xfrm>
          <a:prstGeom prst="rect">
            <a:avLst/>
          </a:prstGeom>
          <a:noFill/>
        </p:spPr>
        <p:txBody>
          <a:bodyPr wrap="none" lIns="0" tIns="0" rIns="0" bIns="0" rtlCol="0">
            <a:spAutoFit/>
          </a:bodyPr>
          <a:lstStyle/>
          <a:p>
            <a:pPr algn="ctr"/>
            <a:r>
              <a:rPr lang="en-US" sz="800" dirty="0"/>
              <a:t>SNS </a:t>
            </a:r>
          </a:p>
          <a:p>
            <a:pPr algn="ctr"/>
            <a:r>
              <a:rPr lang="en-US" sz="800" dirty="0"/>
              <a:t>Topic </a:t>
            </a:r>
          </a:p>
          <a:p>
            <a:pPr algn="ctr"/>
            <a:r>
              <a:rPr lang="en-US" sz="800" dirty="0"/>
              <a:t>Notification</a:t>
            </a:r>
          </a:p>
        </p:txBody>
      </p:sp>
      <p:sp>
        <p:nvSpPr>
          <p:cNvPr id="77" name="TextBox 76">
            <a:extLst>
              <a:ext uri="{FF2B5EF4-FFF2-40B4-BE49-F238E27FC236}">
                <a16:creationId xmlns:a16="http://schemas.microsoft.com/office/drawing/2014/main" id="{8D7E8F3C-D78E-4E4B-A7C5-0B36A25548F2}"/>
              </a:ext>
            </a:extLst>
          </p:cNvPr>
          <p:cNvSpPr txBox="1"/>
          <p:nvPr/>
        </p:nvSpPr>
        <p:spPr>
          <a:xfrm>
            <a:off x="3108601" y="4139540"/>
            <a:ext cx="596317" cy="369332"/>
          </a:xfrm>
          <a:prstGeom prst="rect">
            <a:avLst/>
          </a:prstGeom>
          <a:noFill/>
        </p:spPr>
        <p:txBody>
          <a:bodyPr wrap="none" lIns="0" tIns="0" rIns="0" bIns="0" rtlCol="0">
            <a:spAutoFit/>
          </a:bodyPr>
          <a:lstStyle/>
          <a:p>
            <a:pPr algn="ctr"/>
            <a:r>
              <a:rPr lang="en-US" sz="800" dirty="0"/>
              <a:t>SQS </a:t>
            </a:r>
          </a:p>
          <a:p>
            <a:pPr algn="ctr"/>
            <a:r>
              <a:rPr lang="en-US" sz="800" dirty="0"/>
              <a:t>Subscription </a:t>
            </a:r>
          </a:p>
          <a:p>
            <a:pPr algn="ctr"/>
            <a:r>
              <a:rPr lang="en-US" sz="800" dirty="0"/>
              <a:t>Notification</a:t>
            </a:r>
          </a:p>
        </p:txBody>
      </p:sp>
      <p:sp>
        <p:nvSpPr>
          <p:cNvPr id="86" name="TextBox 85">
            <a:extLst>
              <a:ext uri="{FF2B5EF4-FFF2-40B4-BE49-F238E27FC236}">
                <a16:creationId xmlns:a16="http://schemas.microsoft.com/office/drawing/2014/main" id="{68757FAC-52B8-454F-9FAD-ED1C4EF36CC3}"/>
              </a:ext>
            </a:extLst>
          </p:cNvPr>
          <p:cNvSpPr txBox="1"/>
          <p:nvPr/>
        </p:nvSpPr>
        <p:spPr>
          <a:xfrm>
            <a:off x="3626850" y="5325735"/>
            <a:ext cx="1250343" cy="123111"/>
          </a:xfrm>
          <a:prstGeom prst="rect">
            <a:avLst/>
          </a:prstGeom>
          <a:noFill/>
        </p:spPr>
        <p:txBody>
          <a:bodyPr wrap="none" lIns="0" tIns="0" rIns="0" bIns="0" rtlCol="0">
            <a:spAutoFit/>
          </a:bodyPr>
          <a:lstStyle/>
          <a:p>
            <a:pPr algn="ctr"/>
            <a:r>
              <a:rPr lang="en-US" sz="800" dirty="0">
                <a:solidFill>
                  <a:srgbClr val="C00000"/>
                </a:solidFill>
              </a:rPr>
              <a:t>Pulls Event from S3 Bucket</a:t>
            </a:r>
          </a:p>
        </p:txBody>
      </p:sp>
      <p:sp>
        <p:nvSpPr>
          <p:cNvPr id="93" name="TextBox 92">
            <a:extLst>
              <a:ext uri="{FF2B5EF4-FFF2-40B4-BE49-F238E27FC236}">
                <a16:creationId xmlns:a16="http://schemas.microsoft.com/office/drawing/2014/main" id="{278DB367-1EA1-DA4F-91BE-DB7D56BC85DF}"/>
              </a:ext>
            </a:extLst>
          </p:cNvPr>
          <p:cNvSpPr txBox="1"/>
          <p:nvPr/>
        </p:nvSpPr>
        <p:spPr>
          <a:xfrm>
            <a:off x="4589562" y="4613735"/>
            <a:ext cx="756617" cy="246221"/>
          </a:xfrm>
          <a:prstGeom prst="rect">
            <a:avLst/>
          </a:prstGeom>
          <a:noFill/>
        </p:spPr>
        <p:txBody>
          <a:bodyPr wrap="none" lIns="0" tIns="0" rIns="0" bIns="0" rtlCol="0">
            <a:spAutoFit/>
          </a:bodyPr>
          <a:lstStyle/>
          <a:p>
            <a:pPr algn="ctr"/>
            <a:r>
              <a:rPr lang="en-US" sz="800" dirty="0"/>
              <a:t>Splunk Pull </a:t>
            </a:r>
          </a:p>
          <a:p>
            <a:pPr algn="ctr"/>
            <a:r>
              <a:rPr lang="en-US" sz="800" dirty="0"/>
              <a:t>SQS Notification</a:t>
            </a:r>
          </a:p>
        </p:txBody>
      </p:sp>
      <p:pic>
        <p:nvPicPr>
          <p:cNvPr id="94" name="Graphic 93">
            <a:extLst>
              <a:ext uri="{FF2B5EF4-FFF2-40B4-BE49-F238E27FC236}">
                <a16:creationId xmlns:a16="http://schemas.microsoft.com/office/drawing/2014/main" id="{BB3A48B0-D7DF-4B45-875B-71A0CDDFD77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170634" y="3600845"/>
            <a:ext cx="762000" cy="952500"/>
          </a:xfrm>
          <a:prstGeom prst="rect">
            <a:avLst/>
          </a:prstGeom>
        </p:spPr>
      </p:pic>
      <p:grpSp>
        <p:nvGrpSpPr>
          <p:cNvPr id="95" name="Group 94">
            <a:extLst>
              <a:ext uri="{FF2B5EF4-FFF2-40B4-BE49-F238E27FC236}">
                <a16:creationId xmlns:a16="http://schemas.microsoft.com/office/drawing/2014/main" id="{0C86223C-E108-7147-BD6F-F07EE1C80850}"/>
              </a:ext>
            </a:extLst>
          </p:cNvPr>
          <p:cNvGrpSpPr/>
          <p:nvPr/>
        </p:nvGrpSpPr>
        <p:grpSpPr>
          <a:xfrm>
            <a:off x="8086295" y="3610781"/>
            <a:ext cx="1072750" cy="1046211"/>
            <a:chOff x="1059311" y="2297618"/>
            <a:chExt cx="1072750" cy="1046211"/>
          </a:xfrm>
        </p:grpSpPr>
        <p:pic>
          <p:nvPicPr>
            <p:cNvPr id="96" name="Graphic 95">
              <a:extLst>
                <a:ext uri="{FF2B5EF4-FFF2-40B4-BE49-F238E27FC236}">
                  <a16:creationId xmlns:a16="http://schemas.microsoft.com/office/drawing/2014/main" id="{955895D2-32F9-9B47-8889-86B8F8D8B1B4}"/>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309936" y="2297618"/>
              <a:ext cx="571500" cy="571500"/>
            </a:xfrm>
            <a:prstGeom prst="rect">
              <a:avLst/>
            </a:prstGeom>
          </p:spPr>
        </p:pic>
        <p:sp>
          <p:nvSpPr>
            <p:cNvPr id="97" name="TextBox 96">
              <a:extLst>
                <a:ext uri="{FF2B5EF4-FFF2-40B4-BE49-F238E27FC236}">
                  <a16:creationId xmlns:a16="http://schemas.microsoft.com/office/drawing/2014/main" id="{3D8E054E-05F3-4F4D-A966-97E145672621}"/>
                </a:ext>
              </a:extLst>
            </p:cNvPr>
            <p:cNvSpPr txBox="1"/>
            <p:nvPr/>
          </p:nvSpPr>
          <p:spPr>
            <a:xfrm>
              <a:off x="1059311" y="2912942"/>
              <a:ext cx="1072750" cy="430887"/>
            </a:xfrm>
            <a:prstGeom prst="rect">
              <a:avLst/>
            </a:prstGeom>
            <a:noFill/>
          </p:spPr>
          <p:txBody>
            <a:bodyPr wrap="square" rtlCol="0">
              <a:spAutoFit/>
            </a:bodyPr>
            <a:lstStyle/>
            <a:p>
              <a:pPr algn="ctr"/>
              <a:r>
                <a:rPr lang="en-US" sz="1100" dirty="0">
                  <a:solidFill>
                    <a:schemeClr val="tx2"/>
                  </a:solidFill>
                </a:rPr>
                <a:t>Event (event-based)</a:t>
              </a:r>
            </a:p>
          </p:txBody>
        </p:sp>
      </p:grpSp>
      <p:pic>
        <p:nvPicPr>
          <p:cNvPr id="98" name="Graphic 97">
            <a:extLst>
              <a:ext uri="{FF2B5EF4-FFF2-40B4-BE49-F238E27FC236}">
                <a16:creationId xmlns:a16="http://schemas.microsoft.com/office/drawing/2014/main" id="{AFC865BC-D114-2644-9F2A-C45FD2528D61}"/>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9291685" y="3615427"/>
            <a:ext cx="762000" cy="1231900"/>
          </a:xfrm>
          <a:prstGeom prst="rect">
            <a:avLst/>
          </a:prstGeom>
        </p:spPr>
      </p:pic>
      <p:cxnSp>
        <p:nvCxnSpPr>
          <p:cNvPr id="105" name="Straight Arrow Connector 104">
            <a:extLst>
              <a:ext uri="{FF2B5EF4-FFF2-40B4-BE49-F238E27FC236}">
                <a16:creationId xmlns:a16="http://schemas.microsoft.com/office/drawing/2014/main" id="{6BF29D26-B3F5-DF4D-BE75-55465A07D978}"/>
              </a:ext>
            </a:extLst>
          </p:cNvPr>
          <p:cNvCxnSpPr>
            <a:cxnSpLocks/>
            <a:stCxn id="21" idx="3"/>
          </p:cNvCxnSpPr>
          <p:nvPr/>
        </p:nvCxnSpPr>
        <p:spPr>
          <a:xfrm>
            <a:off x="4589562" y="4025855"/>
            <a:ext cx="756617" cy="0"/>
          </a:xfrm>
          <a:prstGeom prst="straightConnector1">
            <a:avLst/>
          </a:prstGeom>
          <a:ln w="38100" cap="rnd">
            <a:solidFill>
              <a:schemeClr val="accent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9" name="Straight Arrow Connector 108">
            <a:extLst>
              <a:ext uri="{FF2B5EF4-FFF2-40B4-BE49-F238E27FC236}">
                <a16:creationId xmlns:a16="http://schemas.microsoft.com/office/drawing/2014/main" id="{20614518-AD50-E241-9E0C-CDBCBD023952}"/>
              </a:ext>
            </a:extLst>
          </p:cNvPr>
          <p:cNvCxnSpPr>
            <a:cxnSpLocks/>
            <a:stCxn id="21" idx="3"/>
          </p:cNvCxnSpPr>
          <p:nvPr/>
        </p:nvCxnSpPr>
        <p:spPr>
          <a:xfrm>
            <a:off x="4589562" y="4025855"/>
            <a:ext cx="723620" cy="301494"/>
          </a:xfrm>
          <a:prstGeom prst="straightConnector1">
            <a:avLst/>
          </a:prstGeom>
          <a:ln w="38100" cap="rnd">
            <a:solidFill>
              <a:schemeClr val="accent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2" name="Straight Arrow Connector 111">
            <a:extLst>
              <a:ext uri="{FF2B5EF4-FFF2-40B4-BE49-F238E27FC236}">
                <a16:creationId xmlns:a16="http://schemas.microsoft.com/office/drawing/2014/main" id="{E14406AF-7499-2A4F-BCC6-12071C41601D}"/>
              </a:ext>
            </a:extLst>
          </p:cNvPr>
          <p:cNvCxnSpPr>
            <a:cxnSpLocks/>
            <a:stCxn id="21" idx="3"/>
          </p:cNvCxnSpPr>
          <p:nvPr/>
        </p:nvCxnSpPr>
        <p:spPr>
          <a:xfrm flipV="1">
            <a:off x="4589562" y="3747521"/>
            <a:ext cx="732262" cy="278334"/>
          </a:xfrm>
          <a:prstGeom prst="straightConnector1">
            <a:avLst/>
          </a:prstGeom>
          <a:ln w="38100" cap="rnd">
            <a:solidFill>
              <a:schemeClr val="accent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678CFFDA-BCC6-3343-81AB-C0BCEFE6BD39}"/>
              </a:ext>
            </a:extLst>
          </p:cNvPr>
          <p:cNvCxnSpPr>
            <a:cxnSpLocks/>
          </p:cNvCxnSpPr>
          <p:nvPr/>
        </p:nvCxnSpPr>
        <p:spPr>
          <a:xfrm>
            <a:off x="6699738" y="2995246"/>
            <a:ext cx="0" cy="3323492"/>
          </a:xfrm>
          <a:prstGeom prst="line">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23" name="Group 122">
            <a:extLst>
              <a:ext uri="{FF2B5EF4-FFF2-40B4-BE49-F238E27FC236}">
                <a16:creationId xmlns:a16="http://schemas.microsoft.com/office/drawing/2014/main" id="{55039048-6C7E-A84F-80ED-1DAEFC0EB24A}"/>
              </a:ext>
            </a:extLst>
          </p:cNvPr>
          <p:cNvGrpSpPr/>
          <p:nvPr/>
        </p:nvGrpSpPr>
        <p:grpSpPr>
          <a:xfrm>
            <a:off x="10629709" y="3248880"/>
            <a:ext cx="1348517" cy="267746"/>
            <a:chOff x="10555429" y="3720630"/>
            <a:chExt cx="1348517" cy="267746"/>
          </a:xfrm>
        </p:grpSpPr>
        <p:pic>
          <p:nvPicPr>
            <p:cNvPr id="121" name="Picture 120">
              <a:extLst>
                <a:ext uri="{FF2B5EF4-FFF2-40B4-BE49-F238E27FC236}">
                  <a16:creationId xmlns:a16="http://schemas.microsoft.com/office/drawing/2014/main" id="{705EC100-1E0D-A746-BEF4-74B5A963128C}"/>
                </a:ext>
              </a:extLst>
            </p:cNvPr>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10555429" y="3720630"/>
              <a:ext cx="899972" cy="267746"/>
            </a:xfrm>
            <a:prstGeom prst="rect">
              <a:avLst/>
            </a:prstGeom>
          </p:spPr>
        </p:pic>
        <p:sp>
          <p:nvSpPr>
            <p:cNvPr id="122" name="TextBox 121">
              <a:extLst>
                <a:ext uri="{FF2B5EF4-FFF2-40B4-BE49-F238E27FC236}">
                  <a16:creationId xmlns:a16="http://schemas.microsoft.com/office/drawing/2014/main" id="{422E4BCA-C8A2-C543-BD6A-96575B00E89B}"/>
                </a:ext>
              </a:extLst>
            </p:cNvPr>
            <p:cNvSpPr txBox="1"/>
            <p:nvPr/>
          </p:nvSpPr>
          <p:spPr>
            <a:xfrm>
              <a:off x="11472738" y="3731392"/>
              <a:ext cx="431208" cy="246221"/>
            </a:xfrm>
            <a:prstGeom prst="rect">
              <a:avLst/>
            </a:prstGeom>
            <a:noFill/>
          </p:spPr>
          <p:txBody>
            <a:bodyPr wrap="none" lIns="0" tIns="0" rIns="0" bIns="0" rtlCol="0">
              <a:spAutoFit/>
            </a:bodyPr>
            <a:lstStyle/>
            <a:p>
              <a:r>
                <a:rPr lang="en-US" sz="1600" b="1" dirty="0">
                  <a:latin typeface="Arial" panose="020B0604020202020204" pitchFamily="34" charset="0"/>
                  <a:cs typeface="Arial" panose="020B0604020202020204" pitchFamily="34" charset="0"/>
                </a:rPr>
                <a:t>HEC</a:t>
              </a:r>
            </a:p>
          </p:txBody>
        </p:sp>
      </p:grpSp>
      <p:sp>
        <p:nvSpPr>
          <p:cNvPr id="124" name="Freeform 220">
            <a:extLst>
              <a:ext uri="{FF2B5EF4-FFF2-40B4-BE49-F238E27FC236}">
                <a16:creationId xmlns:a16="http://schemas.microsoft.com/office/drawing/2014/main" id="{83914BC4-674A-0D40-9509-6F64D0CDFE42}"/>
              </a:ext>
            </a:extLst>
          </p:cNvPr>
          <p:cNvSpPr>
            <a:spLocks noEditPoints="1"/>
          </p:cNvSpPr>
          <p:nvPr/>
        </p:nvSpPr>
        <p:spPr bwMode="auto">
          <a:xfrm>
            <a:off x="11045907" y="3775745"/>
            <a:ext cx="366829" cy="284239"/>
          </a:xfrm>
          <a:custGeom>
            <a:avLst/>
            <a:gdLst>
              <a:gd name="T0" fmla="*/ 347 w 724"/>
              <a:gd name="T1" fmla="*/ 201 h 561"/>
              <a:gd name="T2" fmla="*/ 308 w 724"/>
              <a:gd name="T3" fmla="*/ 200 h 561"/>
              <a:gd name="T4" fmla="*/ 298 w 724"/>
              <a:gd name="T5" fmla="*/ 177 h 561"/>
              <a:gd name="T6" fmla="*/ 317 w 724"/>
              <a:gd name="T7" fmla="*/ 170 h 561"/>
              <a:gd name="T8" fmla="*/ 345 w 724"/>
              <a:gd name="T9" fmla="*/ 181 h 561"/>
              <a:gd name="T10" fmla="*/ 266 w 724"/>
              <a:gd name="T11" fmla="*/ 201 h 561"/>
              <a:gd name="T12" fmla="*/ 266 w 724"/>
              <a:gd name="T13" fmla="*/ 201 h 561"/>
              <a:gd name="T14" fmla="*/ 481 w 724"/>
              <a:gd name="T15" fmla="*/ 157 h 561"/>
              <a:gd name="T16" fmla="*/ 481 w 724"/>
              <a:gd name="T17" fmla="*/ 201 h 561"/>
              <a:gd name="T18" fmla="*/ 498 w 724"/>
              <a:gd name="T19" fmla="*/ 160 h 561"/>
              <a:gd name="T20" fmla="*/ 446 w 724"/>
              <a:gd name="T21" fmla="*/ 141 h 561"/>
              <a:gd name="T22" fmla="*/ 399 w 724"/>
              <a:gd name="T23" fmla="*/ 139 h 561"/>
              <a:gd name="T24" fmla="*/ 399 w 724"/>
              <a:gd name="T25" fmla="*/ 201 h 561"/>
              <a:gd name="T26" fmla="*/ 406 w 724"/>
              <a:gd name="T27" fmla="*/ 143 h 561"/>
              <a:gd name="T28" fmla="*/ 429 w 724"/>
              <a:gd name="T29" fmla="*/ 160 h 561"/>
              <a:gd name="T30" fmla="*/ 448 w 724"/>
              <a:gd name="T31" fmla="*/ 153 h 561"/>
              <a:gd name="T32" fmla="*/ 255 w 724"/>
              <a:gd name="T33" fmla="*/ 179 h 561"/>
              <a:gd name="T34" fmla="*/ 217 w 724"/>
              <a:gd name="T35" fmla="*/ 202 h 561"/>
              <a:gd name="T36" fmla="*/ 201 w 724"/>
              <a:gd name="T37" fmla="*/ 237 h 561"/>
              <a:gd name="T38" fmla="*/ 201 w 724"/>
              <a:gd name="T39" fmla="*/ 140 h 561"/>
              <a:gd name="T40" fmla="*/ 249 w 724"/>
              <a:gd name="T41" fmla="*/ 137 h 561"/>
              <a:gd name="T42" fmla="*/ 220 w 724"/>
              <a:gd name="T43" fmla="*/ 139 h 561"/>
              <a:gd name="T44" fmla="*/ 220 w 724"/>
              <a:gd name="T45" fmla="*/ 192 h 561"/>
              <a:gd name="T46" fmla="*/ 238 w 724"/>
              <a:gd name="T47" fmla="*/ 164 h 561"/>
              <a:gd name="T48" fmla="*/ 147 w 724"/>
              <a:gd name="T49" fmla="*/ 150 h 561"/>
              <a:gd name="T50" fmla="*/ 166 w 724"/>
              <a:gd name="T51" fmla="*/ 142 h 561"/>
              <a:gd name="T52" fmla="*/ 141 w 724"/>
              <a:gd name="T53" fmla="*/ 129 h 561"/>
              <a:gd name="T54" fmla="*/ 128 w 724"/>
              <a:gd name="T55" fmla="*/ 154 h 561"/>
              <a:gd name="T56" fmla="*/ 148 w 724"/>
              <a:gd name="T57" fmla="*/ 173 h 561"/>
              <a:gd name="T58" fmla="*/ 152 w 724"/>
              <a:gd name="T59" fmla="*/ 189 h 561"/>
              <a:gd name="T60" fmla="*/ 123 w 724"/>
              <a:gd name="T61" fmla="*/ 195 h 561"/>
              <a:gd name="T62" fmla="*/ 166 w 724"/>
              <a:gd name="T63" fmla="*/ 197 h 561"/>
              <a:gd name="T64" fmla="*/ 170 w 724"/>
              <a:gd name="T65" fmla="*/ 170 h 561"/>
              <a:gd name="T66" fmla="*/ 556 w 724"/>
              <a:gd name="T67" fmla="*/ 118 h 561"/>
              <a:gd name="T68" fmla="*/ 549 w 724"/>
              <a:gd name="T69" fmla="*/ 123 h 561"/>
              <a:gd name="T70" fmla="*/ 544 w 724"/>
              <a:gd name="T71" fmla="*/ 118 h 561"/>
              <a:gd name="T72" fmla="*/ 544 w 724"/>
              <a:gd name="T73" fmla="*/ 199 h 561"/>
              <a:gd name="T74" fmla="*/ 544 w 724"/>
              <a:gd name="T75" fmla="*/ 143 h 561"/>
              <a:gd name="T76" fmla="*/ 549 w 724"/>
              <a:gd name="T77" fmla="*/ 114 h 561"/>
              <a:gd name="T78" fmla="*/ 551 w 724"/>
              <a:gd name="T79" fmla="*/ 118 h 561"/>
              <a:gd name="T80" fmla="*/ 551 w 724"/>
              <a:gd name="T81" fmla="*/ 119 h 561"/>
              <a:gd name="T82" fmla="*/ 548 w 724"/>
              <a:gd name="T83" fmla="*/ 117 h 561"/>
              <a:gd name="T84" fmla="*/ 548 w 724"/>
              <a:gd name="T85" fmla="*/ 115 h 561"/>
              <a:gd name="T86" fmla="*/ 96 w 724"/>
              <a:gd name="T87" fmla="*/ 427 h 561"/>
              <a:gd name="T88" fmla="*/ 371 w 724"/>
              <a:gd name="T89" fmla="*/ 411 h 561"/>
              <a:gd name="T90" fmla="*/ 64 w 724"/>
              <a:gd name="T91" fmla="*/ 561 h 561"/>
              <a:gd name="T92" fmla="*/ 660 w 724"/>
              <a:gd name="T93" fmla="*/ 0 h 561"/>
              <a:gd name="T94" fmla="*/ 692 w 724"/>
              <a:gd name="T95" fmla="*/ 284 h 561"/>
              <a:gd name="T96" fmla="*/ 32 w 724"/>
              <a:gd name="T97" fmla="*/ 63 h 561"/>
              <a:gd name="T98" fmla="*/ 32 w 724"/>
              <a:gd name="T99" fmla="*/ 497 h 5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24" h="561">
                <a:moveTo>
                  <a:pt x="347" y="129"/>
                </a:moveTo>
                <a:cubicBezTo>
                  <a:pt x="366" y="129"/>
                  <a:pt x="366" y="129"/>
                  <a:pt x="366" y="129"/>
                </a:cubicBezTo>
                <a:cubicBezTo>
                  <a:pt x="366" y="201"/>
                  <a:pt x="366" y="201"/>
                  <a:pt x="366" y="201"/>
                </a:cubicBezTo>
                <a:cubicBezTo>
                  <a:pt x="347" y="201"/>
                  <a:pt x="347" y="201"/>
                  <a:pt x="347" y="201"/>
                </a:cubicBezTo>
                <a:cubicBezTo>
                  <a:pt x="347" y="192"/>
                  <a:pt x="347" y="192"/>
                  <a:pt x="347" y="192"/>
                </a:cubicBezTo>
                <a:cubicBezTo>
                  <a:pt x="344" y="196"/>
                  <a:pt x="340" y="199"/>
                  <a:pt x="336" y="200"/>
                </a:cubicBezTo>
                <a:cubicBezTo>
                  <a:pt x="332" y="202"/>
                  <a:pt x="328" y="203"/>
                  <a:pt x="323" y="203"/>
                </a:cubicBezTo>
                <a:cubicBezTo>
                  <a:pt x="317" y="203"/>
                  <a:pt x="312" y="202"/>
                  <a:pt x="308" y="200"/>
                </a:cubicBezTo>
                <a:cubicBezTo>
                  <a:pt x="304" y="197"/>
                  <a:pt x="301" y="194"/>
                  <a:pt x="300" y="190"/>
                </a:cubicBezTo>
                <a:cubicBezTo>
                  <a:pt x="299" y="188"/>
                  <a:pt x="299" y="187"/>
                  <a:pt x="299" y="186"/>
                </a:cubicBezTo>
                <a:cubicBezTo>
                  <a:pt x="298" y="185"/>
                  <a:pt x="298" y="184"/>
                  <a:pt x="298" y="182"/>
                </a:cubicBezTo>
                <a:cubicBezTo>
                  <a:pt x="298" y="181"/>
                  <a:pt x="298" y="179"/>
                  <a:pt x="298" y="177"/>
                </a:cubicBezTo>
                <a:cubicBezTo>
                  <a:pt x="298" y="175"/>
                  <a:pt x="297" y="173"/>
                  <a:pt x="297" y="170"/>
                </a:cubicBezTo>
                <a:cubicBezTo>
                  <a:pt x="297" y="129"/>
                  <a:pt x="297" y="129"/>
                  <a:pt x="297" y="129"/>
                </a:cubicBezTo>
                <a:cubicBezTo>
                  <a:pt x="317" y="129"/>
                  <a:pt x="317" y="129"/>
                  <a:pt x="317" y="129"/>
                </a:cubicBezTo>
                <a:cubicBezTo>
                  <a:pt x="317" y="170"/>
                  <a:pt x="317" y="170"/>
                  <a:pt x="317" y="170"/>
                </a:cubicBezTo>
                <a:cubicBezTo>
                  <a:pt x="317" y="174"/>
                  <a:pt x="317" y="177"/>
                  <a:pt x="317" y="179"/>
                </a:cubicBezTo>
                <a:cubicBezTo>
                  <a:pt x="317" y="181"/>
                  <a:pt x="318" y="182"/>
                  <a:pt x="319" y="184"/>
                </a:cubicBezTo>
                <a:cubicBezTo>
                  <a:pt x="321" y="188"/>
                  <a:pt x="325" y="190"/>
                  <a:pt x="331" y="190"/>
                </a:cubicBezTo>
                <a:cubicBezTo>
                  <a:pt x="338" y="190"/>
                  <a:pt x="343" y="187"/>
                  <a:pt x="345" y="181"/>
                </a:cubicBezTo>
                <a:cubicBezTo>
                  <a:pt x="346" y="179"/>
                  <a:pt x="347" y="178"/>
                  <a:pt x="347" y="176"/>
                </a:cubicBezTo>
                <a:cubicBezTo>
                  <a:pt x="347" y="174"/>
                  <a:pt x="347" y="171"/>
                  <a:pt x="347" y="168"/>
                </a:cubicBezTo>
                <a:lnTo>
                  <a:pt x="347" y="129"/>
                </a:lnTo>
                <a:close/>
                <a:moveTo>
                  <a:pt x="266" y="201"/>
                </a:moveTo>
                <a:cubicBezTo>
                  <a:pt x="285" y="201"/>
                  <a:pt x="285" y="201"/>
                  <a:pt x="285" y="201"/>
                </a:cubicBezTo>
                <a:cubicBezTo>
                  <a:pt x="285" y="95"/>
                  <a:pt x="285" y="95"/>
                  <a:pt x="285" y="95"/>
                </a:cubicBezTo>
                <a:cubicBezTo>
                  <a:pt x="266" y="95"/>
                  <a:pt x="266" y="95"/>
                  <a:pt x="266" y="95"/>
                </a:cubicBezTo>
                <a:lnTo>
                  <a:pt x="266" y="201"/>
                </a:lnTo>
                <a:close/>
                <a:moveTo>
                  <a:pt x="523" y="134"/>
                </a:moveTo>
                <a:cubicBezTo>
                  <a:pt x="508" y="128"/>
                  <a:pt x="508" y="128"/>
                  <a:pt x="508" y="128"/>
                </a:cubicBezTo>
                <a:cubicBezTo>
                  <a:pt x="483" y="157"/>
                  <a:pt x="483" y="157"/>
                  <a:pt x="483" y="157"/>
                </a:cubicBezTo>
                <a:cubicBezTo>
                  <a:pt x="481" y="157"/>
                  <a:pt x="481" y="157"/>
                  <a:pt x="481" y="157"/>
                </a:cubicBezTo>
                <a:cubicBezTo>
                  <a:pt x="481" y="95"/>
                  <a:pt x="481" y="95"/>
                  <a:pt x="481" y="95"/>
                </a:cubicBezTo>
                <a:cubicBezTo>
                  <a:pt x="462" y="95"/>
                  <a:pt x="462" y="95"/>
                  <a:pt x="462" y="95"/>
                </a:cubicBezTo>
                <a:cubicBezTo>
                  <a:pt x="462" y="201"/>
                  <a:pt x="462" y="201"/>
                  <a:pt x="462" y="201"/>
                </a:cubicBezTo>
                <a:cubicBezTo>
                  <a:pt x="481" y="201"/>
                  <a:pt x="481" y="201"/>
                  <a:pt x="481" y="201"/>
                </a:cubicBezTo>
                <a:cubicBezTo>
                  <a:pt x="481" y="163"/>
                  <a:pt x="481" y="163"/>
                  <a:pt x="481" y="163"/>
                </a:cubicBezTo>
                <a:cubicBezTo>
                  <a:pt x="510" y="203"/>
                  <a:pt x="510" y="203"/>
                  <a:pt x="510" y="203"/>
                </a:cubicBezTo>
                <a:cubicBezTo>
                  <a:pt x="527" y="196"/>
                  <a:pt x="527" y="196"/>
                  <a:pt x="527" y="196"/>
                </a:cubicBezTo>
                <a:cubicBezTo>
                  <a:pt x="498" y="160"/>
                  <a:pt x="498" y="160"/>
                  <a:pt x="498" y="160"/>
                </a:cubicBezTo>
                <a:lnTo>
                  <a:pt x="523" y="134"/>
                </a:lnTo>
                <a:close/>
                <a:moveTo>
                  <a:pt x="448" y="148"/>
                </a:moveTo>
                <a:cubicBezTo>
                  <a:pt x="448" y="146"/>
                  <a:pt x="448" y="145"/>
                  <a:pt x="447" y="144"/>
                </a:cubicBezTo>
                <a:cubicBezTo>
                  <a:pt x="447" y="143"/>
                  <a:pt x="447" y="142"/>
                  <a:pt x="446" y="141"/>
                </a:cubicBezTo>
                <a:cubicBezTo>
                  <a:pt x="445" y="137"/>
                  <a:pt x="442" y="133"/>
                  <a:pt x="438" y="131"/>
                </a:cubicBezTo>
                <a:cubicBezTo>
                  <a:pt x="434" y="128"/>
                  <a:pt x="429" y="127"/>
                  <a:pt x="423" y="127"/>
                </a:cubicBezTo>
                <a:cubicBezTo>
                  <a:pt x="418" y="127"/>
                  <a:pt x="414" y="128"/>
                  <a:pt x="410" y="130"/>
                </a:cubicBezTo>
                <a:cubicBezTo>
                  <a:pt x="406" y="132"/>
                  <a:pt x="402" y="135"/>
                  <a:pt x="399" y="139"/>
                </a:cubicBezTo>
                <a:cubicBezTo>
                  <a:pt x="399" y="129"/>
                  <a:pt x="399" y="129"/>
                  <a:pt x="399" y="129"/>
                </a:cubicBezTo>
                <a:cubicBezTo>
                  <a:pt x="379" y="129"/>
                  <a:pt x="379" y="129"/>
                  <a:pt x="379" y="129"/>
                </a:cubicBezTo>
                <a:cubicBezTo>
                  <a:pt x="379" y="201"/>
                  <a:pt x="379" y="201"/>
                  <a:pt x="379" y="201"/>
                </a:cubicBezTo>
                <a:cubicBezTo>
                  <a:pt x="399" y="201"/>
                  <a:pt x="399" y="201"/>
                  <a:pt x="399" y="201"/>
                </a:cubicBezTo>
                <a:cubicBezTo>
                  <a:pt x="399" y="162"/>
                  <a:pt x="399" y="162"/>
                  <a:pt x="399" y="162"/>
                </a:cubicBezTo>
                <a:cubicBezTo>
                  <a:pt x="399" y="159"/>
                  <a:pt x="399" y="156"/>
                  <a:pt x="399" y="154"/>
                </a:cubicBezTo>
                <a:cubicBezTo>
                  <a:pt x="399" y="153"/>
                  <a:pt x="400" y="151"/>
                  <a:pt x="400" y="149"/>
                </a:cubicBezTo>
                <a:cubicBezTo>
                  <a:pt x="402" y="146"/>
                  <a:pt x="404" y="144"/>
                  <a:pt x="406" y="143"/>
                </a:cubicBezTo>
                <a:cubicBezTo>
                  <a:pt x="409" y="141"/>
                  <a:pt x="412" y="140"/>
                  <a:pt x="415" y="140"/>
                </a:cubicBezTo>
                <a:cubicBezTo>
                  <a:pt x="421" y="140"/>
                  <a:pt x="425" y="142"/>
                  <a:pt x="427" y="146"/>
                </a:cubicBezTo>
                <a:cubicBezTo>
                  <a:pt x="428" y="148"/>
                  <a:pt x="429" y="150"/>
                  <a:pt x="429" y="152"/>
                </a:cubicBezTo>
                <a:cubicBezTo>
                  <a:pt x="429" y="153"/>
                  <a:pt x="429" y="156"/>
                  <a:pt x="429" y="160"/>
                </a:cubicBezTo>
                <a:cubicBezTo>
                  <a:pt x="429" y="201"/>
                  <a:pt x="429" y="201"/>
                  <a:pt x="429" y="201"/>
                </a:cubicBezTo>
                <a:cubicBezTo>
                  <a:pt x="448" y="201"/>
                  <a:pt x="448" y="201"/>
                  <a:pt x="448" y="201"/>
                </a:cubicBezTo>
                <a:cubicBezTo>
                  <a:pt x="448" y="160"/>
                  <a:pt x="448" y="160"/>
                  <a:pt x="448" y="160"/>
                </a:cubicBezTo>
                <a:cubicBezTo>
                  <a:pt x="448" y="157"/>
                  <a:pt x="448" y="155"/>
                  <a:pt x="448" y="153"/>
                </a:cubicBezTo>
                <a:cubicBezTo>
                  <a:pt x="448" y="151"/>
                  <a:pt x="448" y="149"/>
                  <a:pt x="448" y="148"/>
                </a:cubicBezTo>
                <a:close/>
                <a:moveTo>
                  <a:pt x="255" y="149"/>
                </a:moveTo>
                <a:cubicBezTo>
                  <a:pt x="257" y="153"/>
                  <a:pt x="258" y="158"/>
                  <a:pt x="258" y="164"/>
                </a:cubicBezTo>
                <a:cubicBezTo>
                  <a:pt x="258" y="169"/>
                  <a:pt x="257" y="174"/>
                  <a:pt x="255" y="179"/>
                </a:cubicBezTo>
                <a:cubicBezTo>
                  <a:pt x="253" y="184"/>
                  <a:pt x="251" y="188"/>
                  <a:pt x="248" y="192"/>
                </a:cubicBezTo>
                <a:cubicBezTo>
                  <a:pt x="245" y="195"/>
                  <a:pt x="241" y="198"/>
                  <a:pt x="237" y="200"/>
                </a:cubicBezTo>
                <a:cubicBezTo>
                  <a:pt x="233" y="202"/>
                  <a:pt x="228" y="203"/>
                  <a:pt x="223" y="203"/>
                </a:cubicBezTo>
                <a:cubicBezTo>
                  <a:pt x="221" y="203"/>
                  <a:pt x="219" y="203"/>
                  <a:pt x="217" y="202"/>
                </a:cubicBezTo>
                <a:cubicBezTo>
                  <a:pt x="215" y="202"/>
                  <a:pt x="213" y="201"/>
                  <a:pt x="211" y="200"/>
                </a:cubicBezTo>
                <a:cubicBezTo>
                  <a:pt x="210" y="200"/>
                  <a:pt x="208" y="198"/>
                  <a:pt x="206" y="197"/>
                </a:cubicBezTo>
                <a:cubicBezTo>
                  <a:pt x="205" y="195"/>
                  <a:pt x="203" y="194"/>
                  <a:pt x="201" y="192"/>
                </a:cubicBezTo>
                <a:cubicBezTo>
                  <a:pt x="201" y="237"/>
                  <a:pt x="201" y="237"/>
                  <a:pt x="201" y="237"/>
                </a:cubicBezTo>
                <a:cubicBezTo>
                  <a:pt x="182" y="237"/>
                  <a:pt x="182" y="237"/>
                  <a:pt x="182" y="237"/>
                </a:cubicBezTo>
                <a:cubicBezTo>
                  <a:pt x="182" y="129"/>
                  <a:pt x="182" y="129"/>
                  <a:pt x="182" y="129"/>
                </a:cubicBezTo>
                <a:cubicBezTo>
                  <a:pt x="201" y="129"/>
                  <a:pt x="201" y="129"/>
                  <a:pt x="201" y="129"/>
                </a:cubicBezTo>
                <a:cubicBezTo>
                  <a:pt x="201" y="140"/>
                  <a:pt x="201" y="140"/>
                  <a:pt x="201" y="140"/>
                </a:cubicBezTo>
                <a:cubicBezTo>
                  <a:pt x="204" y="135"/>
                  <a:pt x="208" y="132"/>
                  <a:pt x="212" y="130"/>
                </a:cubicBezTo>
                <a:cubicBezTo>
                  <a:pt x="216" y="128"/>
                  <a:pt x="221" y="127"/>
                  <a:pt x="226" y="127"/>
                </a:cubicBezTo>
                <a:cubicBezTo>
                  <a:pt x="230" y="127"/>
                  <a:pt x="235" y="128"/>
                  <a:pt x="239" y="130"/>
                </a:cubicBezTo>
                <a:cubicBezTo>
                  <a:pt x="243" y="132"/>
                  <a:pt x="246" y="134"/>
                  <a:pt x="249" y="137"/>
                </a:cubicBezTo>
                <a:cubicBezTo>
                  <a:pt x="252" y="141"/>
                  <a:pt x="254" y="144"/>
                  <a:pt x="255" y="149"/>
                </a:cubicBezTo>
                <a:close/>
                <a:moveTo>
                  <a:pt x="238" y="164"/>
                </a:moveTo>
                <a:cubicBezTo>
                  <a:pt x="238" y="156"/>
                  <a:pt x="236" y="150"/>
                  <a:pt x="233" y="146"/>
                </a:cubicBezTo>
                <a:cubicBezTo>
                  <a:pt x="230" y="141"/>
                  <a:pt x="225" y="139"/>
                  <a:pt x="220" y="139"/>
                </a:cubicBezTo>
                <a:cubicBezTo>
                  <a:pt x="214" y="139"/>
                  <a:pt x="209" y="141"/>
                  <a:pt x="206" y="146"/>
                </a:cubicBezTo>
                <a:cubicBezTo>
                  <a:pt x="202" y="151"/>
                  <a:pt x="201" y="157"/>
                  <a:pt x="201" y="166"/>
                </a:cubicBezTo>
                <a:cubicBezTo>
                  <a:pt x="201" y="174"/>
                  <a:pt x="202" y="180"/>
                  <a:pt x="206" y="185"/>
                </a:cubicBezTo>
                <a:cubicBezTo>
                  <a:pt x="209" y="189"/>
                  <a:pt x="214" y="192"/>
                  <a:pt x="220" y="192"/>
                </a:cubicBezTo>
                <a:cubicBezTo>
                  <a:pt x="223" y="192"/>
                  <a:pt x="226" y="191"/>
                  <a:pt x="228" y="189"/>
                </a:cubicBezTo>
                <a:cubicBezTo>
                  <a:pt x="230" y="187"/>
                  <a:pt x="232" y="185"/>
                  <a:pt x="234" y="182"/>
                </a:cubicBezTo>
                <a:cubicBezTo>
                  <a:pt x="235" y="180"/>
                  <a:pt x="236" y="177"/>
                  <a:pt x="237" y="173"/>
                </a:cubicBezTo>
                <a:cubicBezTo>
                  <a:pt x="237" y="170"/>
                  <a:pt x="238" y="167"/>
                  <a:pt x="238" y="164"/>
                </a:cubicBezTo>
                <a:close/>
                <a:moveTo>
                  <a:pt x="170" y="170"/>
                </a:moveTo>
                <a:cubicBezTo>
                  <a:pt x="169" y="168"/>
                  <a:pt x="167" y="166"/>
                  <a:pt x="164" y="164"/>
                </a:cubicBezTo>
                <a:cubicBezTo>
                  <a:pt x="162" y="162"/>
                  <a:pt x="159" y="160"/>
                  <a:pt x="155" y="157"/>
                </a:cubicBezTo>
                <a:cubicBezTo>
                  <a:pt x="151" y="154"/>
                  <a:pt x="149" y="152"/>
                  <a:pt x="147" y="150"/>
                </a:cubicBezTo>
                <a:cubicBezTo>
                  <a:pt x="146" y="149"/>
                  <a:pt x="145" y="147"/>
                  <a:pt x="145" y="145"/>
                </a:cubicBezTo>
                <a:cubicBezTo>
                  <a:pt x="145" y="143"/>
                  <a:pt x="146" y="142"/>
                  <a:pt x="148" y="140"/>
                </a:cubicBezTo>
                <a:cubicBezTo>
                  <a:pt x="149" y="139"/>
                  <a:pt x="152" y="138"/>
                  <a:pt x="154" y="138"/>
                </a:cubicBezTo>
                <a:cubicBezTo>
                  <a:pt x="158" y="138"/>
                  <a:pt x="162" y="140"/>
                  <a:pt x="166" y="142"/>
                </a:cubicBezTo>
                <a:cubicBezTo>
                  <a:pt x="172" y="133"/>
                  <a:pt x="172" y="133"/>
                  <a:pt x="172" y="133"/>
                </a:cubicBezTo>
                <a:cubicBezTo>
                  <a:pt x="169" y="131"/>
                  <a:pt x="166" y="130"/>
                  <a:pt x="162" y="129"/>
                </a:cubicBezTo>
                <a:cubicBezTo>
                  <a:pt x="159" y="128"/>
                  <a:pt x="155" y="127"/>
                  <a:pt x="151" y="127"/>
                </a:cubicBezTo>
                <a:cubicBezTo>
                  <a:pt x="148" y="127"/>
                  <a:pt x="144" y="128"/>
                  <a:pt x="141" y="129"/>
                </a:cubicBezTo>
                <a:cubicBezTo>
                  <a:pt x="138" y="130"/>
                  <a:pt x="136" y="131"/>
                  <a:pt x="134" y="133"/>
                </a:cubicBezTo>
                <a:cubicBezTo>
                  <a:pt x="131" y="135"/>
                  <a:pt x="130" y="137"/>
                  <a:pt x="129" y="139"/>
                </a:cubicBezTo>
                <a:cubicBezTo>
                  <a:pt x="127" y="142"/>
                  <a:pt x="127" y="144"/>
                  <a:pt x="127" y="147"/>
                </a:cubicBezTo>
                <a:cubicBezTo>
                  <a:pt x="127" y="150"/>
                  <a:pt x="127" y="152"/>
                  <a:pt x="128" y="154"/>
                </a:cubicBezTo>
                <a:cubicBezTo>
                  <a:pt x="129" y="156"/>
                  <a:pt x="130" y="158"/>
                  <a:pt x="132" y="160"/>
                </a:cubicBezTo>
                <a:cubicBezTo>
                  <a:pt x="133" y="161"/>
                  <a:pt x="135" y="163"/>
                  <a:pt x="137" y="164"/>
                </a:cubicBezTo>
                <a:cubicBezTo>
                  <a:pt x="138" y="166"/>
                  <a:pt x="140" y="167"/>
                  <a:pt x="142" y="168"/>
                </a:cubicBezTo>
                <a:cubicBezTo>
                  <a:pt x="145" y="170"/>
                  <a:pt x="147" y="172"/>
                  <a:pt x="148" y="173"/>
                </a:cubicBezTo>
                <a:cubicBezTo>
                  <a:pt x="150" y="174"/>
                  <a:pt x="151" y="176"/>
                  <a:pt x="152" y="177"/>
                </a:cubicBezTo>
                <a:cubicBezTo>
                  <a:pt x="153" y="178"/>
                  <a:pt x="154" y="179"/>
                  <a:pt x="154" y="180"/>
                </a:cubicBezTo>
                <a:cubicBezTo>
                  <a:pt x="154" y="181"/>
                  <a:pt x="154" y="182"/>
                  <a:pt x="154" y="183"/>
                </a:cubicBezTo>
                <a:cubicBezTo>
                  <a:pt x="154" y="186"/>
                  <a:pt x="154" y="188"/>
                  <a:pt x="152" y="189"/>
                </a:cubicBezTo>
                <a:cubicBezTo>
                  <a:pt x="150" y="191"/>
                  <a:pt x="147" y="192"/>
                  <a:pt x="144" y="192"/>
                </a:cubicBezTo>
                <a:cubicBezTo>
                  <a:pt x="142" y="192"/>
                  <a:pt x="139" y="191"/>
                  <a:pt x="137" y="190"/>
                </a:cubicBezTo>
                <a:cubicBezTo>
                  <a:pt x="134" y="189"/>
                  <a:pt x="132" y="187"/>
                  <a:pt x="129" y="185"/>
                </a:cubicBezTo>
                <a:cubicBezTo>
                  <a:pt x="123" y="195"/>
                  <a:pt x="123" y="195"/>
                  <a:pt x="123" y="195"/>
                </a:cubicBezTo>
                <a:cubicBezTo>
                  <a:pt x="126" y="198"/>
                  <a:pt x="130" y="200"/>
                  <a:pt x="134" y="201"/>
                </a:cubicBezTo>
                <a:cubicBezTo>
                  <a:pt x="138" y="202"/>
                  <a:pt x="142" y="203"/>
                  <a:pt x="147" y="203"/>
                </a:cubicBezTo>
                <a:cubicBezTo>
                  <a:pt x="150" y="203"/>
                  <a:pt x="154" y="202"/>
                  <a:pt x="157" y="201"/>
                </a:cubicBezTo>
                <a:cubicBezTo>
                  <a:pt x="161" y="200"/>
                  <a:pt x="164" y="199"/>
                  <a:pt x="166" y="197"/>
                </a:cubicBezTo>
                <a:cubicBezTo>
                  <a:pt x="168" y="195"/>
                  <a:pt x="170" y="193"/>
                  <a:pt x="172" y="190"/>
                </a:cubicBezTo>
                <a:cubicBezTo>
                  <a:pt x="173" y="187"/>
                  <a:pt x="174" y="184"/>
                  <a:pt x="174" y="181"/>
                </a:cubicBezTo>
                <a:cubicBezTo>
                  <a:pt x="174" y="179"/>
                  <a:pt x="173" y="177"/>
                  <a:pt x="173" y="175"/>
                </a:cubicBezTo>
                <a:cubicBezTo>
                  <a:pt x="172" y="173"/>
                  <a:pt x="171" y="172"/>
                  <a:pt x="170" y="170"/>
                </a:cubicBezTo>
                <a:close/>
                <a:moveTo>
                  <a:pt x="543" y="118"/>
                </a:moveTo>
                <a:cubicBezTo>
                  <a:pt x="543" y="114"/>
                  <a:pt x="546" y="111"/>
                  <a:pt x="549" y="111"/>
                </a:cubicBezTo>
                <a:cubicBezTo>
                  <a:pt x="549" y="111"/>
                  <a:pt x="549" y="111"/>
                  <a:pt x="549" y="111"/>
                </a:cubicBezTo>
                <a:cubicBezTo>
                  <a:pt x="553" y="111"/>
                  <a:pt x="556" y="114"/>
                  <a:pt x="556" y="118"/>
                </a:cubicBezTo>
                <a:cubicBezTo>
                  <a:pt x="556" y="121"/>
                  <a:pt x="553" y="124"/>
                  <a:pt x="549" y="124"/>
                </a:cubicBezTo>
                <a:cubicBezTo>
                  <a:pt x="546" y="124"/>
                  <a:pt x="543" y="121"/>
                  <a:pt x="543" y="118"/>
                </a:cubicBezTo>
                <a:close/>
                <a:moveTo>
                  <a:pt x="544" y="118"/>
                </a:moveTo>
                <a:cubicBezTo>
                  <a:pt x="544" y="121"/>
                  <a:pt x="547" y="123"/>
                  <a:pt x="549" y="123"/>
                </a:cubicBezTo>
                <a:cubicBezTo>
                  <a:pt x="552" y="123"/>
                  <a:pt x="555" y="121"/>
                  <a:pt x="555" y="118"/>
                </a:cubicBezTo>
                <a:cubicBezTo>
                  <a:pt x="555" y="114"/>
                  <a:pt x="552" y="112"/>
                  <a:pt x="549" y="112"/>
                </a:cubicBezTo>
                <a:cubicBezTo>
                  <a:pt x="549" y="112"/>
                  <a:pt x="549" y="112"/>
                  <a:pt x="549" y="112"/>
                </a:cubicBezTo>
                <a:cubicBezTo>
                  <a:pt x="547" y="112"/>
                  <a:pt x="544" y="114"/>
                  <a:pt x="544" y="118"/>
                </a:cubicBezTo>
                <a:close/>
                <a:moveTo>
                  <a:pt x="544" y="143"/>
                </a:moveTo>
                <a:cubicBezTo>
                  <a:pt x="589" y="164"/>
                  <a:pt x="589" y="164"/>
                  <a:pt x="589" y="164"/>
                </a:cubicBezTo>
                <a:cubicBezTo>
                  <a:pt x="544" y="187"/>
                  <a:pt x="544" y="187"/>
                  <a:pt x="544" y="187"/>
                </a:cubicBezTo>
                <a:cubicBezTo>
                  <a:pt x="544" y="199"/>
                  <a:pt x="544" y="199"/>
                  <a:pt x="544" y="199"/>
                </a:cubicBezTo>
                <a:cubicBezTo>
                  <a:pt x="602" y="171"/>
                  <a:pt x="602" y="171"/>
                  <a:pt x="602" y="171"/>
                </a:cubicBezTo>
                <a:cubicBezTo>
                  <a:pt x="602" y="159"/>
                  <a:pt x="602" y="159"/>
                  <a:pt x="602" y="159"/>
                </a:cubicBezTo>
                <a:cubicBezTo>
                  <a:pt x="544" y="130"/>
                  <a:pt x="544" y="130"/>
                  <a:pt x="544" y="130"/>
                </a:cubicBezTo>
                <a:lnTo>
                  <a:pt x="544" y="143"/>
                </a:lnTo>
                <a:close/>
                <a:moveTo>
                  <a:pt x="548" y="121"/>
                </a:moveTo>
                <a:cubicBezTo>
                  <a:pt x="547" y="121"/>
                  <a:pt x="547" y="121"/>
                  <a:pt x="547" y="121"/>
                </a:cubicBezTo>
                <a:cubicBezTo>
                  <a:pt x="547" y="114"/>
                  <a:pt x="547" y="114"/>
                  <a:pt x="547" y="114"/>
                </a:cubicBezTo>
                <a:cubicBezTo>
                  <a:pt x="548" y="114"/>
                  <a:pt x="548" y="114"/>
                  <a:pt x="549" y="114"/>
                </a:cubicBezTo>
                <a:cubicBezTo>
                  <a:pt x="550" y="114"/>
                  <a:pt x="551" y="114"/>
                  <a:pt x="551" y="114"/>
                </a:cubicBezTo>
                <a:cubicBezTo>
                  <a:pt x="552" y="115"/>
                  <a:pt x="552" y="115"/>
                  <a:pt x="552" y="116"/>
                </a:cubicBezTo>
                <a:cubicBezTo>
                  <a:pt x="552" y="117"/>
                  <a:pt x="551" y="117"/>
                  <a:pt x="551" y="118"/>
                </a:cubicBezTo>
                <a:cubicBezTo>
                  <a:pt x="551" y="118"/>
                  <a:pt x="551" y="118"/>
                  <a:pt x="551" y="118"/>
                </a:cubicBezTo>
                <a:cubicBezTo>
                  <a:pt x="551" y="118"/>
                  <a:pt x="552" y="118"/>
                  <a:pt x="552" y="119"/>
                </a:cubicBezTo>
                <a:cubicBezTo>
                  <a:pt x="552" y="121"/>
                  <a:pt x="552" y="121"/>
                  <a:pt x="552" y="121"/>
                </a:cubicBezTo>
                <a:cubicBezTo>
                  <a:pt x="551" y="121"/>
                  <a:pt x="551" y="121"/>
                  <a:pt x="551" y="121"/>
                </a:cubicBezTo>
                <a:cubicBezTo>
                  <a:pt x="551" y="121"/>
                  <a:pt x="551" y="120"/>
                  <a:pt x="551" y="119"/>
                </a:cubicBezTo>
                <a:cubicBezTo>
                  <a:pt x="550" y="119"/>
                  <a:pt x="550" y="118"/>
                  <a:pt x="549" y="118"/>
                </a:cubicBezTo>
                <a:cubicBezTo>
                  <a:pt x="548" y="118"/>
                  <a:pt x="548" y="118"/>
                  <a:pt x="548" y="118"/>
                </a:cubicBezTo>
                <a:lnTo>
                  <a:pt x="548" y="121"/>
                </a:lnTo>
                <a:close/>
                <a:moveTo>
                  <a:pt x="548" y="117"/>
                </a:moveTo>
                <a:cubicBezTo>
                  <a:pt x="549" y="117"/>
                  <a:pt x="549" y="117"/>
                  <a:pt x="549" y="117"/>
                </a:cubicBezTo>
                <a:cubicBezTo>
                  <a:pt x="550" y="117"/>
                  <a:pt x="551" y="117"/>
                  <a:pt x="551" y="116"/>
                </a:cubicBezTo>
                <a:cubicBezTo>
                  <a:pt x="551" y="115"/>
                  <a:pt x="550" y="115"/>
                  <a:pt x="549" y="115"/>
                </a:cubicBezTo>
                <a:cubicBezTo>
                  <a:pt x="549" y="115"/>
                  <a:pt x="548" y="115"/>
                  <a:pt x="548" y="115"/>
                </a:cubicBezTo>
                <a:lnTo>
                  <a:pt x="548" y="117"/>
                </a:lnTo>
                <a:close/>
                <a:moveTo>
                  <a:pt x="371" y="411"/>
                </a:moveTo>
                <a:cubicBezTo>
                  <a:pt x="112" y="411"/>
                  <a:pt x="112" y="411"/>
                  <a:pt x="112" y="411"/>
                </a:cubicBezTo>
                <a:cubicBezTo>
                  <a:pt x="103" y="411"/>
                  <a:pt x="96" y="418"/>
                  <a:pt x="96" y="427"/>
                </a:cubicBezTo>
                <a:cubicBezTo>
                  <a:pt x="96" y="436"/>
                  <a:pt x="103" y="443"/>
                  <a:pt x="112" y="443"/>
                </a:cubicBezTo>
                <a:cubicBezTo>
                  <a:pt x="371" y="443"/>
                  <a:pt x="371" y="443"/>
                  <a:pt x="371" y="443"/>
                </a:cubicBezTo>
                <a:cubicBezTo>
                  <a:pt x="380" y="443"/>
                  <a:pt x="387" y="436"/>
                  <a:pt x="387" y="427"/>
                </a:cubicBezTo>
                <a:cubicBezTo>
                  <a:pt x="387" y="418"/>
                  <a:pt x="380" y="411"/>
                  <a:pt x="371" y="411"/>
                </a:cubicBezTo>
                <a:close/>
                <a:moveTo>
                  <a:pt x="724" y="63"/>
                </a:moveTo>
                <a:cubicBezTo>
                  <a:pt x="724" y="497"/>
                  <a:pt x="724" y="497"/>
                  <a:pt x="724" y="497"/>
                </a:cubicBezTo>
                <a:cubicBezTo>
                  <a:pt x="724" y="532"/>
                  <a:pt x="695" y="561"/>
                  <a:pt x="660" y="561"/>
                </a:cubicBezTo>
                <a:cubicBezTo>
                  <a:pt x="64" y="561"/>
                  <a:pt x="64" y="561"/>
                  <a:pt x="64" y="561"/>
                </a:cubicBezTo>
                <a:cubicBezTo>
                  <a:pt x="29" y="561"/>
                  <a:pt x="0" y="532"/>
                  <a:pt x="0" y="497"/>
                </a:cubicBezTo>
                <a:cubicBezTo>
                  <a:pt x="0" y="63"/>
                  <a:pt x="0" y="63"/>
                  <a:pt x="0" y="63"/>
                </a:cubicBezTo>
                <a:cubicBezTo>
                  <a:pt x="0" y="28"/>
                  <a:pt x="29" y="0"/>
                  <a:pt x="64" y="0"/>
                </a:cubicBezTo>
                <a:cubicBezTo>
                  <a:pt x="660" y="0"/>
                  <a:pt x="660" y="0"/>
                  <a:pt x="660" y="0"/>
                </a:cubicBezTo>
                <a:cubicBezTo>
                  <a:pt x="695" y="0"/>
                  <a:pt x="724" y="28"/>
                  <a:pt x="724" y="63"/>
                </a:cubicBezTo>
                <a:close/>
                <a:moveTo>
                  <a:pt x="32" y="63"/>
                </a:moveTo>
                <a:cubicBezTo>
                  <a:pt x="32" y="284"/>
                  <a:pt x="32" y="284"/>
                  <a:pt x="32" y="284"/>
                </a:cubicBezTo>
                <a:cubicBezTo>
                  <a:pt x="692" y="284"/>
                  <a:pt x="692" y="284"/>
                  <a:pt x="692" y="284"/>
                </a:cubicBezTo>
                <a:cubicBezTo>
                  <a:pt x="692" y="63"/>
                  <a:pt x="692" y="63"/>
                  <a:pt x="692" y="63"/>
                </a:cubicBezTo>
                <a:cubicBezTo>
                  <a:pt x="692" y="46"/>
                  <a:pt x="678" y="32"/>
                  <a:pt x="660" y="32"/>
                </a:cubicBezTo>
                <a:cubicBezTo>
                  <a:pt x="64" y="32"/>
                  <a:pt x="64" y="32"/>
                  <a:pt x="64" y="32"/>
                </a:cubicBezTo>
                <a:cubicBezTo>
                  <a:pt x="46" y="32"/>
                  <a:pt x="32" y="46"/>
                  <a:pt x="32" y="63"/>
                </a:cubicBezTo>
                <a:close/>
                <a:moveTo>
                  <a:pt x="692" y="497"/>
                </a:moveTo>
                <a:cubicBezTo>
                  <a:pt x="692" y="316"/>
                  <a:pt x="692" y="316"/>
                  <a:pt x="692" y="316"/>
                </a:cubicBezTo>
                <a:cubicBezTo>
                  <a:pt x="32" y="316"/>
                  <a:pt x="32" y="316"/>
                  <a:pt x="32" y="316"/>
                </a:cubicBezTo>
                <a:cubicBezTo>
                  <a:pt x="32" y="497"/>
                  <a:pt x="32" y="497"/>
                  <a:pt x="32" y="497"/>
                </a:cubicBezTo>
                <a:cubicBezTo>
                  <a:pt x="32" y="515"/>
                  <a:pt x="46" y="529"/>
                  <a:pt x="64" y="529"/>
                </a:cubicBezTo>
                <a:cubicBezTo>
                  <a:pt x="660" y="529"/>
                  <a:pt x="660" y="529"/>
                  <a:pt x="660" y="529"/>
                </a:cubicBezTo>
                <a:cubicBezTo>
                  <a:pt x="678" y="529"/>
                  <a:pt x="692" y="515"/>
                  <a:pt x="692" y="497"/>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100">
              <a:solidFill>
                <a:srgbClr val="FFFFFF"/>
              </a:solidFill>
            </a:endParaRPr>
          </a:p>
        </p:txBody>
      </p:sp>
      <p:grpSp>
        <p:nvGrpSpPr>
          <p:cNvPr id="128" name="Group 127">
            <a:extLst>
              <a:ext uri="{FF2B5EF4-FFF2-40B4-BE49-F238E27FC236}">
                <a16:creationId xmlns:a16="http://schemas.microsoft.com/office/drawing/2014/main" id="{F5CA3667-4328-1543-954F-76DE1FC3C45B}"/>
              </a:ext>
            </a:extLst>
          </p:cNvPr>
          <p:cNvGrpSpPr/>
          <p:nvPr/>
        </p:nvGrpSpPr>
        <p:grpSpPr>
          <a:xfrm>
            <a:off x="10676143" y="4324206"/>
            <a:ext cx="1106355" cy="618144"/>
            <a:chOff x="10664594" y="4404153"/>
            <a:chExt cx="1106355" cy="618144"/>
          </a:xfrm>
        </p:grpSpPr>
        <p:sp>
          <p:nvSpPr>
            <p:cNvPr id="125" name="Freeform 160">
              <a:extLst>
                <a:ext uri="{FF2B5EF4-FFF2-40B4-BE49-F238E27FC236}">
                  <a16:creationId xmlns:a16="http://schemas.microsoft.com/office/drawing/2014/main" id="{ED4771B6-BF5B-4E46-9627-152715048291}"/>
                </a:ext>
              </a:extLst>
            </p:cNvPr>
            <p:cNvSpPr>
              <a:spLocks noEditPoints="1"/>
            </p:cNvSpPr>
            <p:nvPr/>
          </p:nvSpPr>
          <p:spPr bwMode="auto">
            <a:xfrm>
              <a:off x="10664594" y="4404153"/>
              <a:ext cx="1106355" cy="618144"/>
            </a:xfrm>
            <a:custGeom>
              <a:avLst/>
              <a:gdLst>
                <a:gd name="T0" fmla="*/ 730 w 888"/>
                <a:gd name="T1" fmla="*/ 247 h 560"/>
                <a:gd name="T2" fmla="*/ 716 w 888"/>
                <a:gd name="T3" fmla="*/ 248 h 560"/>
                <a:gd name="T4" fmla="*/ 502 w 888"/>
                <a:gd name="T5" fmla="*/ 25 h 560"/>
                <a:gd name="T6" fmla="*/ 210 w 888"/>
                <a:gd name="T7" fmla="*/ 149 h 560"/>
                <a:gd name="T8" fmla="*/ 63 w 888"/>
                <a:gd name="T9" fmla="*/ 207 h 560"/>
                <a:gd name="T10" fmla="*/ 0 w 888"/>
                <a:gd name="T11" fmla="*/ 354 h 560"/>
                <a:gd name="T12" fmla="*/ 191 w 888"/>
                <a:gd name="T13" fmla="*/ 559 h 560"/>
                <a:gd name="T14" fmla="*/ 546 w 888"/>
                <a:gd name="T15" fmla="*/ 560 h 560"/>
                <a:gd name="T16" fmla="*/ 730 w 888"/>
                <a:gd name="T17" fmla="*/ 560 h 560"/>
                <a:gd name="T18" fmla="*/ 888 w 888"/>
                <a:gd name="T19" fmla="*/ 404 h 560"/>
                <a:gd name="T20" fmla="*/ 730 w 888"/>
                <a:gd name="T21" fmla="*/ 247 h 560"/>
                <a:gd name="T22" fmla="*/ 730 w 888"/>
                <a:gd name="T23" fmla="*/ 528 h 560"/>
                <a:gd name="T24" fmla="*/ 546 w 888"/>
                <a:gd name="T25" fmla="*/ 528 h 560"/>
                <a:gd name="T26" fmla="*/ 191 w 888"/>
                <a:gd name="T27" fmla="*/ 527 h 560"/>
                <a:gd name="T28" fmla="*/ 32 w 888"/>
                <a:gd name="T29" fmla="*/ 354 h 560"/>
                <a:gd name="T30" fmla="*/ 85 w 888"/>
                <a:gd name="T31" fmla="*/ 230 h 560"/>
                <a:gd name="T32" fmla="*/ 210 w 888"/>
                <a:gd name="T33" fmla="*/ 181 h 560"/>
                <a:gd name="T34" fmla="*/ 228 w 888"/>
                <a:gd name="T35" fmla="*/ 181 h 560"/>
                <a:gd name="T36" fmla="*/ 237 w 888"/>
                <a:gd name="T37" fmla="*/ 165 h 560"/>
                <a:gd name="T38" fmla="*/ 442 w 888"/>
                <a:gd name="T39" fmla="*/ 51 h 560"/>
                <a:gd name="T40" fmla="*/ 496 w 888"/>
                <a:gd name="T41" fmla="*/ 56 h 560"/>
                <a:gd name="T42" fmla="*/ 684 w 888"/>
                <a:gd name="T43" fmla="*/ 253 h 560"/>
                <a:gd name="T44" fmla="*/ 689 w 888"/>
                <a:gd name="T45" fmla="*/ 283 h 560"/>
                <a:gd name="T46" fmla="*/ 719 w 888"/>
                <a:gd name="T47" fmla="*/ 280 h 560"/>
                <a:gd name="T48" fmla="*/ 730 w 888"/>
                <a:gd name="T49" fmla="*/ 279 h 560"/>
                <a:gd name="T50" fmla="*/ 856 w 888"/>
                <a:gd name="T51" fmla="*/ 404 h 560"/>
                <a:gd name="T52" fmla="*/ 730 w 888"/>
                <a:gd name="T53" fmla="*/ 528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88" h="560">
                  <a:moveTo>
                    <a:pt x="730" y="247"/>
                  </a:moveTo>
                  <a:cubicBezTo>
                    <a:pt x="725" y="247"/>
                    <a:pt x="721" y="247"/>
                    <a:pt x="716" y="248"/>
                  </a:cubicBezTo>
                  <a:cubicBezTo>
                    <a:pt x="699" y="136"/>
                    <a:pt x="616" y="49"/>
                    <a:pt x="502" y="25"/>
                  </a:cubicBezTo>
                  <a:cubicBezTo>
                    <a:pt x="386" y="0"/>
                    <a:pt x="272" y="49"/>
                    <a:pt x="210" y="149"/>
                  </a:cubicBezTo>
                  <a:cubicBezTo>
                    <a:pt x="154" y="149"/>
                    <a:pt x="103" y="169"/>
                    <a:pt x="63" y="207"/>
                  </a:cubicBezTo>
                  <a:cubicBezTo>
                    <a:pt x="23" y="246"/>
                    <a:pt x="0" y="298"/>
                    <a:pt x="0" y="354"/>
                  </a:cubicBezTo>
                  <a:cubicBezTo>
                    <a:pt x="0" y="462"/>
                    <a:pt x="83" y="550"/>
                    <a:pt x="191" y="559"/>
                  </a:cubicBezTo>
                  <a:cubicBezTo>
                    <a:pt x="546" y="560"/>
                    <a:pt x="546" y="560"/>
                    <a:pt x="546" y="560"/>
                  </a:cubicBezTo>
                  <a:cubicBezTo>
                    <a:pt x="730" y="560"/>
                    <a:pt x="730" y="560"/>
                    <a:pt x="730" y="560"/>
                  </a:cubicBezTo>
                  <a:cubicBezTo>
                    <a:pt x="817" y="560"/>
                    <a:pt x="888" y="490"/>
                    <a:pt x="888" y="404"/>
                  </a:cubicBezTo>
                  <a:cubicBezTo>
                    <a:pt x="888" y="317"/>
                    <a:pt x="817" y="247"/>
                    <a:pt x="730" y="247"/>
                  </a:cubicBezTo>
                  <a:close/>
                  <a:moveTo>
                    <a:pt x="730" y="528"/>
                  </a:moveTo>
                  <a:cubicBezTo>
                    <a:pt x="546" y="528"/>
                    <a:pt x="546" y="528"/>
                    <a:pt x="546" y="528"/>
                  </a:cubicBezTo>
                  <a:cubicBezTo>
                    <a:pt x="191" y="527"/>
                    <a:pt x="191" y="527"/>
                    <a:pt x="191" y="527"/>
                  </a:cubicBezTo>
                  <a:cubicBezTo>
                    <a:pt x="102" y="520"/>
                    <a:pt x="32" y="445"/>
                    <a:pt x="32" y="354"/>
                  </a:cubicBezTo>
                  <a:cubicBezTo>
                    <a:pt x="32" y="307"/>
                    <a:pt x="51" y="263"/>
                    <a:pt x="85" y="230"/>
                  </a:cubicBezTo>
                  <a:cubicBezTo>
                    <a:pt x="119" y="198"/>
                    <a:pt x="162" y="181"/>
                    <a:pt x="210" y="181"/>
                  </a:cubicBezTo>
                  <a:cubicBezTo>
                    <a:pt x="228" y="181"/>
                    <a:pt x="228" y="181"/>
                    <a:pt x="228" y="181"/>
                  </a:cubicBezTo>
                  <a:cubicBezTo>
                    <a:pt x="237" y="165"/>
                    <a:pt x="237" y="165"/>
                    <a:pt x="237" y="165"/>
                  </a:cubicBezTo>
                  <a:cubicBezTo>
                    <a:pt x="282" y="93"/>
                    <a:pt x="358" y="51"/>
                    <a:pt x="442" y="51"/>
                  </a:cubicBezTo>
                  <a:cubicBezTo>
                    <a:pt x="460" y="51"/>
                    <a:pt x="478" y="52"/>
                    <a:pt x="496" y="56"/>
                  </a:cubicBezTo>
                  <a:cubicBezTo>
                    <a:pt x="597" y="78"/>
                    <a:pt x="669" y="153"/>
                    <a:pt x="684" y="253"/>
                  </a:cubicBezTo>
                  <a:cubicBezTo>
                    <a:pt x="689" y="283"/>
                    <a:pt x="689" y="283"/>
                    <a:pt x="689" y="283"/>
                  </a:cubicBezTo>
                  <a:cubicBezTo>
                    <a:pt x="719" y="280"/>
                    <a:pt x="719" y="280"/>
                    <a:pt x="719" y="280"/>
                  </a:cubicBezTo>
                  <a:cubicBezTo>
                    <a:pt x="723" y="279"/>
                    <a:pt x="726" y="279"/>
                    <a:pt x="730" y="279"/>
                  </a:cubicBezTo>
                  <a:cubicBezTo>
                    <a:pt x="799" y="279"/>
                    <a:pt x="856" y="335"/>
                    <a:pt x="856" y="404"/>
                  </a:cubicBezTo>
                  <a:cubicBezTo>
                    <a:pt x="856" y="472"/>
                    <a:pt x="799" y="528"/>
                    <a:pt x="730" y="528"/>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100">
                <a:solidFill>
                  <a:srgbClr val="FFFFFF"/>
                </a:solidFill>
              </a:endParaRPr>
            </a:p>
          </p:txBody>
        </p:sp>
        <p:sp>
          <p:nvSpPr>
            <p:cNvPr id="126" name="Freeform 220">
              <a:extLst>
                <a:ext uri="{FF2B5EF4-FFF2-40B4-BE49-F238E27FC236}">
                  <a16:creationId xmlns:a16="http://schemas.microsoft.com/office/drawing/2014/main" id="{3ACB7452-B38B-7947-9964-EE400BA94FB2}"/>
                </a:ext>
              </a:extLst>
            </p:cNvPr>
            <p:cNvSpPr>
              <a:spLocks noEditPoints="1"/>
            </p:cNvSpPr>
            <p:nvPr/>
          </p:nvSpPr>
          <p:spPr bwMode="auto">
            <a:xfrm>
              <a:off x="11045907" y="4613735"/>
              <a:ext cx="366829" cy="284239"/>
            </a:xfrm>
            <a:custGeom>
              <a:avLst/>
              <a:gdLst>
                <a:gd name="T0" fmla="*/ 347 w 724"/>
                <a:gd name="T1" fmla="*/ 201 h 561"/>
                <a:gd name="T2" fmla="*/ 308 w 724"/>
                <a:gd name="T3" fmla="*/ 200 h 561"/>
                <a:gd name="T4" fmla="*/ 298 w 724"/>
                <a:gd name="T5" fmla="*/ 177 h 561"/>
                <a:gd name="T6" fmla="*/ 317 w 724"/>
                <a:gd name="T7" fmla="*/ 170 h 561"/>
                <a:gd name="T8" fmla="*/ 345 w 724"/>
                <a:gd name="T9" fmla="*/ 181 h 561"/>
                <a:gd name="T10" fmla="*/ 266 w 724"/>
                <a:gd name="T11" fmla="*/ 201 h 561"/>
                <a:gd name="T12" fmla="*/ 266 w 724"/>
                <a:gd name="T13" fmla="*/ 201 h 561"/>
                <a:gd name="T14" fmla="*/ 481 w 724"/>
                <a:gd name="T15" fmla="*/ 157 h 561"/>
                <a:gd name="T16" fmla="*/ 481 w 724"/>
                <a:gd name="T17" fmla="*/ 201 h 561"/>
                <a:gd name="T18" fmla="*/ 498 w 724"/>
                <a:gd name="T19" fmla="*/ 160 h 561"/>
                <a:gd name="T20" fmla="*/ 446 w 724"/>
                <a:gd name="T21" fmla="*/ 141 h 561"/>
                <a:gd name="T22" fmla="*/ 399 w 724"/>
                <a:gd name="T23" fmla="*/ 139 h 561"/>
                <a:gd name="T24" fmla="*/ 399 w 724"/>
                <a:gd name="T25" fmla="*/ 201 h 561"/>
                <a:gd name="T26" fmla="*/ 406 w 724"/>
                <a:gd name="T27" fmla="*/ 143 h 561"/>
                <a:gd name="T28" fmla="*/ 429 w 724"/>
                <a:gd name="T29" fmla="*/ 160 h 561"/>
                <a:gd name="T30" fmla="*/ 448 w 724"/>
                <a:gd name="T31" fmla="*/ 153 h 561"/>
                <a:gd name="T32" fmla="*/ 255 w 724"/>
                <a:gd name="T33" fmla="*/ 179 h 561"/>
                <a:gd name="T34" fmla="*/ 217 w 724"/>
                <a:gd name="T35" fmla="*/ 202 h 561"/>
                <a:gd name="T36" fmla="*/ 201 w 724"/>
                <a:gd name="T37" fmla="*/ 237 h 561"/>
                <a:gd name="T38" fmla="*/ 201 w 724"/>
                <a:gd name="T39" fmla="*/ 140 h 561"/>
                <a:gd name="T40" fmla="*/ 249 w 724"/>
                <a:gd name="T41" fmla="*/ 137 h 561"/>
                <a:gd name="T42" fmla="*/ 220 w 724"/>
                <a:gd name="T43" fmla="*/ 139 h 561"/>
                <a:gd name="T44" fmla="*/ 220 w 724"/>
                <a:gd name="T45" fmla="*/ 192 h 561"/>
                <a:gd name="T46" fmla="*/ 238 w 724"/>
                <a:gd name="T47" fmla="*/ 164 h 561"/>
                <a:gd name="T48" fmla="*/ 147 w 724"/>
                <a:gd name="T49" fmla="*/ 150 h 561"/>
                <a:gd name="T50" fmla="*/ 166 w 724"/>
                <a:gd name="T51" fmla="*/ 142 h 561"/>
                <a:gd name="T52" fmla="*/ 141 w 724"/>
                <a:gd name="T53" fmla="*/ 129 h 561"/>
                <a:gd name="T54" fmla="*/ 128 w 724"/>
                <a:gd name="T55" fmla="*/ 154 h 561"/>
                <a:gd name="T56" fmla="*/ 148 w 724"/>
                <a:gd name="T57" fmla="*/ 173 h 561"/>
                <a:gd name="T58" fmla="*/ 152 w 724"/>
                <a:gd name="T59" fmla="*/ 189 h 561"/>
                <a:gd name="T60" fmla="*/ 123 w 724"/>
                <a:gd name="T61" fmla="*/ 195 h 561"/>
                <a:gd name="T62" fmla="*/ 166 w 724"/>
                <a:gd name="T63" fmla="*/ 197 h 561"/>
                <a:gd name="T64" fmla="*/ 170 w 724"/>
                <a:gd name="T65" fmla="*/ 170 h 561"/>
                <a:gd name="T66" fmla="*/ 556 w 724"/>
                <a:gd name="T67" fmla="*/ 118 h 561"/>
                <a:gd name="T68" fmla="*/ 549 w 724"/>
                <a:gd name="T69" fmla="*/ 123 h 561"/>
                <a:gd name="T70" fmla="*/ 544 w 724"/>
                <a:gd name="T71" fmla="*/ 118 h 561"/>
                <a:gd name="T72" fmla="*/ 544 w 724"/>
                <a:gd name="T73" fmla="*/ 199 h 561"/>
                <a:gd name="T74" fmla="*/ 544 w 724"/>
                <a:gd name="T75" fmla="*/ 143 h 561"/>
                <a:gd name="T76" fmla="*/ 549 w 724"/>
                <a:gd name="T77" fmla="*/ 114 h 561"/>
                <a:gd name="T78" fmla="*/ 551 w 724"/>
                <a:gd name="T79" fmla="*/ 118 h 561"/>
                <a:gd name="T80" fmla="*/ 551 w 724"/>
                <a:gd name="T81" fmla="*/ 119 h 561"/>
                <a:gd name="T82" fmla="*/ 548 w 724"/>
                <a:gd name="T83" fmla="*/ 117 h 561"/>
                <a:gd name="T84" fmla="*/ 548 w 724"/>
                <a:gd name="T85" fmla="*/ 115 h 561"/>
                <a:gd name="T86" fmla="*/ 96 w 724"/>
                <a:gd name="T87" fmla="*/ 427 h 561"/>
                <a:gd name="T88" fmla="*/ 371 w 724"/>
                <a:gd name="T89" fmla="*/ 411 h 561"/>
                <a:gd name="T90" fmla="*/ 64 w 724"/>
                <a:gd name="T91" fmla="*/ 561 h 561"/>
                <a:gd name="T92" fmla="*/ 660 w 724"/>
                <a:gd name="T93" fmla="*/ 0 h 561"/>
                <a:gd name="T94" fmla="*/ 692 w 724"/>
                <a:gd name="T95" fmla="*/ 284 h 561"/>
                <a:gd name="T96" fmla="*/ 32 w 724"/>
                <a:gd name="T97" fmla="*/ 63 h 561"/>
                <a:gd name="T98" fmla="*/ 32 w 724"/>
                <a:gd name="T99" fmla="*/ 497 h 5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24" h="561">
                  <a:moveTo>
                    <a:pt x="347" y="129"/>
                  </a:moveTo>
                  <a:cubicBezTo>
                    <a:pt x="366" y="129"/>
                    <a:pt x="366" y="129"/>
                    <a:pt x="366" y="129"/>
                  </a:cubicBezTo>
                  <a:cubicBezTo>
                    <a:pt x="366" y="201"/>
                    <a:pt x="366" y="201"/>
                    <a:pt x="366" y="201"/>
                  </a:cubicBezTo>
                  <a:cubicBezTo>
                    <a:pt x="347" y="201"/>
                    <a:pt x="347" y="201"/>
                    <a:pt x="347" y="201"/>
                  </a:cubicBezTo>
                  <a:cubicBezTo>
                    <a:pt x="347" y="192"/>
                    <a:pt x="347" y="192"/>
                    <a:pt x="347" y="192"/>
                  </a:cubicBezTo>
                  <a:cubicBezTo>
                    <a:pt x="344" y="196"/>
                    <a:pt x="340" y="199"/>
                    <a:pt x="336" y="200"/>
                  </a:cubicBezTo>
                  <a:cubicBezTo>
                    <a:pt x="332" y="202"/>
                    <a:pt x="328" y="203"/>
                    <a:pt x="323" y="203"/>
                  </a:cubicBezTo>
                  <a:cubicBezTo>
                    <a:pt x="317" y="203"/>
                    <a:pt x="312" y="202"/>
                    <a:pt x="308" y="200"/>
                  </a:cubicBezTo>
                  <a:cubicBezTo>
                    <a:pt x="304" y="197"/>
                    <a:pt x="301" y="194"/>
                    <a:pt x="300" y="190"/>
                  </a:cubicBezTo>
                  <a:cubicBezTo>
                    <a:pt x="299" y="188"/>
                    <a:pt x="299" y="187"/>
                    <a:pt x="299" y="186"/>
                  </a:cubicBezTo>
                  <a:cubicBezTo>
                    <a:pt x="298" y="185"/>
                    <a:pt x="298" y="184"/>
                    <a:pt x="298" y="182"/>
                  </a:cubicBezTo>
                  <a:cubicBezTo>
                    <a:pt x="298" y="181"/>
                    <a:pt x="298" y="179"/>
                    <a:pt x="298" y="177"/>
                  </a:cubicBezTo>
                  <a:cubicBezTo>
                    <a:pt x="298" y="175"/>
                    <a:pt x="297" y="173"/>
                    <a:pt x="297" y="170"/>
                  </a:cubicBezTo>
                  <a:cubicBezTo>
                    <a:pt x="297" y="129"/>
                    <a:pt x="297" y="129"/>
                    <a:pt x="297" y="129"/>
                  </a:cubicBezTo>
                  <a:cubicBezTo>
                    <a:pt x="317" y="129"/>
                    <a:pt x="317" y="129"/>
                    <a:pt x="317" y="129"/>
                  </a:cubicBezTo>
                  <a:cubicBezTo>
                    <a:pt x="317" y="170"/>
                    <a:pt x="317" y="170"/>
                    <a:pt x="317" y="170"/>
                  </a:cubicBezTo>
                  <a:cubicBezTo>
                    <a:pt x="317" y="174"/>
                    <a:pt x="317" y="177"/>
                    <a:pt x="317" y="179"/>
                  </a:cubicBezTo>
                  <a:cubicBezTo>
                    <a:pt x="317" y="181"/>
                    <a:pt x="318" y="182"/>
                    <a:pt x="319" y="184"/>
                  </a:cubicBezTo>
                  <a:cubicBezTo>
                    <a:pt x="321" y="188"/>
                    <a:pt x="325" y="190"/>
                    <a:pt x="331" y="190"/>
                  </a:cubicBezTo>
                  <a:cubicBezTo>
                    <a:pt x="338" y="190"/>
                    <a:pt x="343" y="187"/>
                    <a:pt x="345" y="181"/>
                  </a:cubicBezTo>
                  <a:cubicBezTo>
                    <a:pt x="346" y="179"/>
                    <a:pt x="347" y="178"/>
                    <a:pt x="347" y="176"/>
                  </a:cubicBezTo>
                  <a:cubicBezTo>
                    <a:pt x="347" y="174"/>
                    <a:pt x="347" y="171"/>
                    <a:pt x="347" y="168"/>
                  </a:cubicBezTo>
                  <a:lnTo>
                    <a:pt x="347" y="129"/>
                  </a:lnTo>
                  <a:close/>
                  <a:moveTo>
                    <a:pt x="266" y="201"/>
                  </a:moveTo>
                  <a:cubicBezTo>
                    <a:pt x="285" y="201"/>
                    <a:pt x="285" y="201"/>
                    <a:pt x="285" y="201"/>
                  </a:cubicBezTo>
                  <a:cubicBezTo>
                    <a:pt x="285" y="95"/>
                    <a:pt x="285" y="95"/>
                    <a:pt x="285" y="95"/>
                  </a:cubicBezTo>
                  <a:cubicBezTo>
                    <a:pt x="266" y="95"/>
                    <a:pt x="266" y="95"/>
                    <a:pt x="266" y="95"/>
                  </a:cubicBezTo>
                  <a:lnTo>
                    <a:pt x="266" y="201"/>
                  </a:lnTo>
                  <a:close/>
                  <a:moveTo>
                    <a:pt x="523" y="134"/>
                  </a:moveTo>
                  <a:cubicBezTo>
                    <a:pt x="508" y="128"/>
                    <a:pt x="508" y="128"/>
                    <a:pt x="508" y="128"/>
                  </a:cubicBezTo>
                  <a:cubicBezTo>
                    <a:pt x="483" y="157"/>
                    <a:pt x="483" y="157"/>
                    <a:pt x="483" y="157"/>
                  </a:cubicBezTo>
                  <a:cubicBezTo>
                    <a:pt x="481" y="157"/>
                    <a:pt x="481" y="157"/>
                    <a:pt x="481" y="157"/>
                  </a:cubicBezTo>
                  <a:cubicBezTo>
                    <a:pt x="481" y="95"/>
                    <a:pt x="481" y="95"/>
                    <a:pt x="481" y="95"/>
                  </a:cubicBezTo>
                  <a:cubicBezTo>
                    <a:pt x="462" y="95"/>
                    <a:pt x="462" y="95"/>
                    <a:pt x="462" y="95"/>
                  </a:cubicBezTo>
                  <a:cubicBezTo>
                    <a:pt x="462" y="201"/>
                    <a:pt x="462" y="201"/>
                    <a:pt x="462" y="201"/>
                  </a:cubicBezTo>
                  <a:cubicBezTo>
                    <a:pt x="481" y="201"/>
                    <a:pt x="481" y="201"/>
                    <a:pt x="481" y="201"/>
                  </a:cubicBezTo>
                  <a:cubicBezTo>
                    <a:pt x="481" y="163"/>
                    <a:pt x="481" y="163"/>
                    <a:pt x="481" y="163"/>
                  </a:cubicBezTo>
                  <a:cubicBezTo>
                    <a:pt x="510" y="203"/>
                    <a:pt x="510" y="203"/>
                    <a:pt x="510" y="203"/>
                  </a:cubicBezTo>
                  <a:cubicBezTo>
                    <a:pt x="527" y="196"/>
                    <a:pt x="527" y="196"/>
                    <a:pt x="527" y="196"/>
                  </a:cubicBezTo>
                  <a:cubicBezTo>
                    <a:pt x="498" y="160"/>
                    <a:pt x="498" y="160"/>
                    <a:pt x="498" y="160"/>
                  </a:cubicBezTo>
                  <a:lnTo>
                    <a:pt x="523" y="134"/>
                  </a:lnTo>
                  <a:close/>
                  <a:moveTo>
                    <a:pt x="448" y="148"/>
                  </a:moveTo>
                  <a:cubicBezTo>
                    <a:pt x="448" y="146"/>
                    <a:pt x="448" y="145"/>
                    <a:pt x="447" y="144"/>
                  </a:cubicBezTo>
                  <a:cubicBezTo>
                    <a:pt x="447" y="143"/>
                    <a:pt x="447" y="142"/>
                    <a:pt x="446" y="141"/>
                  </a:cubicBezTo>
                  <a:cubicBezTo>
                    <a:pt x="445" y="137"/>
                    <a:pt x="442" y="133"/>
                    <a:pt x="438" y="131"/>
                  </a:cubicBezTo>
                  <a:cubicBezTo>
                    <a:pt x="434" y="128"/>
                    <a:pt x="429" y="127"/>
                    <a:pt x="423" y="127"/>
                  </a:cubicBezTo>
                  <a:cubicBezTo>
                    <a:pt x="418" y="127"/>
                    <a:pt x="414" y="128"/>
                    <a:pt x="410" y="130"/>
                  </a:cubicBezTo>
                  <a:cubicBezTo>
                    <a:pt x="406" y="132"/>
                    <a:pt x="402" y="135"/>
                    <a:pt x="399" y="139"/>
                  </a:cubicBezTo>
                  <a:cubicBezTo>
                    <a:pt x="399" y="129"/>
                    <a:pt x="399" y="129"/>
                    <a:pt x="399" y="129"/>
                  </a:cubicBezTo>
                  <a:cubicBezTo>
                    <a:pt x="379" y="129"/>
                    <a:pt x="379" y="129"/>
                    <a:pt x="379" y="129"/>
                  </a:cubicBezTo>
                  <a:cubicBezTo>
                    <a:pt x="379" y="201"/>
                    <a:pt x="379" y="201"/>
                    <a:pt x="379" y="201"/>
                  </a:cubicBezTo>
                  <a:cubicBezTo>
                    <a:pt x="399" y="201"/>
                    <a:pt x="399" y="201"/>
                    <a:pt x="399" y="201"/>
                  </a:cubicBezTo>
                  <a:cubicBezTo>
                    <a:pt x="399" y="162"/>
                    <a:pt x="399" y="162"/>
                    <a:pt x="399" y="162"/>
                  </a:cubicBezTo>
                  <a:cubicBezTo>
                    <a:pt x="399" y="159"/>
                    <a:pt x="399" y="156"/>
                    <a:pt x="399" y="154"/>
                  </a:cubicBezTo>
                  <a:cubicBezTo>
                    <a:pt x="399" y="153"/>
                    <a:pt x="400" y="151"/>
                    <a:pt x="400" y="149"/>
                  </a:cubicBezTo>
                  <a:cubicBezTo>
                    <a:pt x="402" y="146"/>
                    <a:pt x="404" y="144"/>
                    <a:pt x="406" y="143"/>
                  </a:cubicBezTo>
                  <a:cubicBezTo>
                    <a:pt x="409" y="141"/>
                    <a:pt x="412" y="140"/>
                    <a:pt x="415" y="140"/>
                  </a:cubicBezTo>
                  <a:cubicBezTo>
                    <a:pt x="421" y="140"/>
                    <a:pt x="425" y="142"/>
                    <a:pt x="427" y="146"/>
                  </a:cubicBezTo>
                  <a:cubicBezTo>
                    <a:pt x="428" y="148"/>
                    <a:pt x="429" y="150"/>
                    <a:pt x="429" y="152"/>
                  </a:cubicBezTo>
                  <a:cubicBezTo>
                    <a:pt x="429" y="153"/>
                    <a:pt x="429" y="156"/>
                    <a:pt x="429" y="160"/>
                  </a:cubicBezTo>
                  <a:cubicBezTo>
                    <a:pt x="429" y="201"/>
                    <a:pt x="429" y="201"/>
                    <a:pt x="429" y="201"/>
                  </a:cubicBezTo>
                  <a:cubicBezTo>
                    <a:pt x="448" y="201"/>
                    <a:pt x="448" y="201"/>
                    <a:pt x="448" y="201"/>
                  </a:cubicBezTo>
                  <a:cubicBezTo>
                    <a:pt x="448" y="160"/>
                    <a:pt x="448" y="160"/>
                    <a:pt x="448" y="160"/>
                  </a:cubicBezTo>
                  <a:cubicBezTo>
                    <a:pt x="448" y="157"/>
                    <a:pt x="448" y="155"/>
                    <a:pt x="448" y="153"/>
                  </a:cubicBezTo>
                  <a:cubicBezTo>
                    <a:pt x="448" y="151"/>
                    <a:pt x="448" y="149"/>
                    <a:pt x="448" y="148"/>
                  </a:cubicBezTo>
                  <a:close/>
                  <a:moveTo>
                    <a:pt x="255" y="149"/>
                  </a:moveTo>
                  <a:cubicBezTo>
                    <a:pt x="257" y="153"/>
                    <a:pt x="258" y="158"/>
                    <a:pt x="258" y="164"/>
                  </a:cubicBezTo>
                  <a:cubicBezTo>
                    <a:pt x="258" y="169"/>
                    <a:pt x="257" y="174"/>
                    <a:pt x="255" y="179"/>
                  </a:cubicBezTo>
                  <a:cubicBezTo>
                    <a:pt x="253" y="184"/>
                    <a:pt x="251" y="188"/>
                    <a:pt x="248" y="192"/>
                  </a:cubicBezTo>
                  <a:cubicBezTo>
                    <a:pt x="245" y="195"/>
                    <a:pt x="241" y="198"/>
                    <a:pt x="237" y="200"/>
                  </a:cubicBezTo>
                  <a:cubicBezTo>
                    <a:pt x="233" y="202"/>
                    <a:pt x="228" y="203"/>
                    <a:pt x="223" y="203"/>
                  </a:cubicBezTo>
                  <a:cubicBezTo>
                    <a:pt x="221" y="203"/>
                    <a:pt x="219" y="203"/>
                    <a:pt x="217" y="202"/>
                  </a:cubicBezTo>
                  <a:cubicBezTo>
                    <a:pt x="215" y="202"/>
                    <a:pt x="213" y="201"/>
                    <a:pt x="211" y="200"/>
                  </a:cubicBezTo>
                  <a:cubicBezTo>
                    <a:pt x="210" y="200"/>
                    <a:pt x="208" y="198"/>
                    <a:pt x="206" y="197"/>
                  </a:cubicBezTo>
                  <a:cubicBezTo>
                    <a:pt x="205" y="195"/>
                    <a:pt x="203" y="194"/>
                    <a:pt x="201" y="192"/>
                  </a:cubicBezTo>
                  <a:cubicBezTo>
                    <a:pt x="201" y="237"/>
                    <a:pt x="201" y="237"/>
                    <a:pt x="201" y="237"/>
                  </a:cubicBezTo>
                  <a:cubicBezTo>
                    <a:pt x="182" y="237"/>
                    <a:pt x="182" y="237"/>
                    <a:pt x="182" y="237"/>
                  </a:cubicBezTo>
                  <a:cubicBezTo>
                    <a:pt x="182" y="129"/>
                    <a:pt x="182" y="129"/>
                    <a:pt x="182" y="129"/>
                  </a:cubicBezTo>
                  <a:cubicBezTo>
                    <a:pt x="201" y="129"/>
                    <a:pt x="201" y="129"/>
                    <a:pt x="201" y="129"/>
                  </a:cubicBezTo>
                  <a:cubicBezTo>
                    <a:pt x="201" y="140"/>
                    <a:pt x="201" y="140"/>
                    <a:pt x="201" y="140"/>
                  </a:cubicBezTo>
                  <a:cubicBezTo>
                    <a:pt x="204" y="135"/>
                    <a:pt x="208" y="132"/>
                    <a:pt x="212" y="130"/>
                  </a:cubicBezTo>
                  <a:cubicBezTo>
                    <a:pt x="216" y="128"/>
                    <a:pt x="221" y="127"/>
                    <a:pt x="226" y="127"/>
                  </a:cubicBezTo>
                  <a:cubicBezTo>
                    <a:pt x="230" y="127"/>
                    <a:pt x="235" y="128"/>
                    <a:pt x="239" y="130"/>
                  </a:cubicBezTo>
                  <a:cubicBezTo>
                    <a:pt x="243" y="132"/>
                    <a:pt x="246" y="134"/>
                    <a:pt x="249" y="137"/>
                  </a:cubicBezTo>
                  <a:cubicBezTo>
                    <a:pt x="252" y="141"/>
                    <a:pt x="254" y="144"/>
                    <a:pt x="255" y="149"/>
                  </a:cubicBezTo>
                  <a:close/>
                  <a:moveTo>
                    <a:pt x="238" y="164"/>
                  </a:moveTo>
                  <a:cubicBezTo>
                    <a:pt x="238" y="156"/>
                    <a:pt x="236" y="150"/>
                    <a:pt x="233" y="146"/>
                  </a:cubicBezTo>
                  <a:cubicBezTo>
                    <a:pt x="230" y="141"/>
                    <a:pt x="225" y="139"/>
                    <a:pt x="220" y="139"/>
                  </a:cubicBezTo>
                  <a:cubicBezTo>
                    <a:pt x="214" y="139"/>
                    <a:pt x="209" y="141"/>
                    <a:pt x="206" y="146"/>
                  </a:cubicBezTo>
                  <a:cubicBezTo>
                    <a:pt x="202" y="151"/>
                    <a:pt x="201" y="157"/>
                    <a:pt x="201" y="166"/>
                  </a:cubicBezTo>
                  <a:cubicBezTo>
                    <a:pt x="201" y="174"/>
                    <a:pt x="202" y="180"/>
                    <a:pt x="206" y="185"/>
                  </a:cubicBezTo>
                  <a:cubicBezTo>
                    <a:pt x="209" y="189"/>
                    <a:pt x="214" y="192"/>
                    <a:pt x="220" y="192"/>
                  </a:cubicBezTo>
                  <a:cubicBezTo>
                    <a:pt x="223" y="192"/>
                    <a:pt x="226" y="191"/>
                    <a:pt x="228" y="189"/>
                  </a:cubicBezTo>
                  <a:cubicBezTo>
                    <a:pt x="230" y="187"/>
                    <a:pt x="232" y="185"/>
                    <a:pt x="234" y="182"/>
                  </a:cubicBezTo>
                  <a:cubicBezTo>
                    <a:pt x="235" y="180"/>
                    <a:pt x="236" y="177"/>
                    <a:pt x="237" y="173"/>
                  </a:cubicBezTo>
                  <a:cubicBezTo>
                    <a:pt x="237" y="170"/>
                    <a:pt x="238" y="167"/>
                    <a:pt x="238" y="164"/>
                  </a:cubicBezTo>
                  <a:close/>
                  <a:moveTo>
                    <a:pt x="170" y="170"/>
                  </a:moveTo>
                  <a:cubicBezTo>
                    <a:pt x="169" y="168"/>
                    <a:pt x="167" y="166"/>
                    <a:pt x="164" y="164"/>
                  </a:cubicBezTo>
                  <a:cubicBezTo>
                    <a:pt x="162" y="162"/>
                    <a:pt x="159" y="160"/>
                    <a:pt x="155" y="157"/>
                  </a:cubicBezTo>
                  <a:cubicBezTo>
                    <a:pt x="151" y="154"/>
                    <a:pt x="149" y="152"/>
                    <a:pt x="147" y="150"/>
                  </a:cubicBezTo>
                  <a:cubicBezTo>
                    <a:pt x="146" y="149"/>
                    <a:pt x="145" y="147"/>
                    <a:pt x="145" y="145"/>
                  </a:cubicBezTo>
                  <a:cubicBezTo>
                    <a:pt x="145" y="143"/>
                    <a:pt x="146" y="142"/>
                    <a:pt x="148" y="140"/>
                  </a:cubicBezTo>
                  <a:cubicBezTo>
                    <a:pt x="149" y="139"/>
                    <a:pt x="152" y="138"/>
                    <a:pt x="154" y="138"/>
                  </a:cubicBezTo>
                  <a:cubicBezTo>
                    <a:pt x="158" y="138"/>
                    <a:pt x="162" y="140"/>
                    <a:pt x="166" y="142"/>
                  </a:cubicBezTo>
                  <a:cubicBezTo>
                    <a:pt x="172" y="133"/>
                    <a:pt x="172" y="133"/>
                    <a:pt x="172" y="133"/>
                  </a:cubicBezTo>
                  <a:cubicBezTo>
                    <a:pt x="169" y="131"/>
                    <a:pt x="166" y="130"/>
                    <a:pt x="162" y="129"/>
                  </a:cubicBezTo>
                  <a:cubicBezTo>
                    <a:pt x="159" y="128"/>
                    <a:pt x="155" y="127"/>
                    <a:pt x="151" y="127"/>
                  </a:cubicBezTo>
                  <a:cubicBezTo>
                    <a:pt x="148" y="127"/>
                    <a:pt x="144" y="128"/>
                    <a:pt x="141" y="129"/>
                  </a:cubicBezTo>
                  <a:cubicBezTo>
                    <a:pt x="138" y="130"/>
                    <a:pt x="136" y="131"/>
                    <a:pt x="134" y="133"/>
                  </a:cubicBezTo>
                  <a:cubicBezTo>
                    <a:pt x="131" y="135"/>
                    <a:pt x="130" y="137"/>
                    <a:pt x="129" y="139"/>
                  </a:cubicBezTo>
                  <a:cubicBezTo>
                    <a:pt x="127" y="142"/>
                    <a:pt x="127" y="144"/>
                    <a:pt x="127" y="147"/>
                  </a:cubicBezTo>
                  <a:cubicBezTo>
                    <a:pt x="127" y="150"/>
                    <a:pt x="127" y="152"/>
                    <a:pt x="128" y="154"/>
                  </a:cubicBezTo>
                  <a:cubicBezTo>
                    <a:pt x="129" y="156"/>
                    <a:pt x="130" y="158"/>
                    <a:pt x="132" y="160"/>
                  </a:cubicBezTo>
                  <a:cubicBezTo>
                    <a:pt x="133" y="161"/>
                    <a:pt x="135" y="163"/>
                    <a:pt x="137" y="164"/>
                  </a:cubicBezTo>
                  <a:cubicBezTo>
                    <a:pt x="138" y="166"/>
                    <a:pt x="140" y="167"/>
                    <a:pt x="142" y="168"/>
                  </a:cubicBezTo>
                  <a:cubicBezTo>
                    <a:pt x="145" y="170"/>
                    <a:pt x="147" y="172"/>
                    <a:pt x="148" y="173"/>
                  </a:cubicBezTo>
                  <a:cubicBezTo>
                    <a:pt x="150" y="174"/>
                    <a:pt x="151" y="176"/>
                    <a:pt x="152" y="177"/>
                  </a:cubicBezTo>
                  <a:cubicBezTo>
                    <a:pt x="153" y="178"/>
                    <a:pt x="154" y="179"/>
                    <a:pt x="154" y="180"/>
                  </a:cubicBezTo>
                  <a:cubicBezTo>
                    <a:pt x="154" y="181"/>
                    <a:pt x="154" y="182"/>
                    <a:pt x="154" y="183"/>
                  </a:cubicBezTo>
                  <a:cubicBezTo>
                    <a:pt x="154" y="186"/>
                    <a:pt x="154" y="188"/>
                    <a:pt x="152" y="189"/>
                  </a:cubicBezTo>
                  <a:cubicBezTo>
                    <a:pt x="150" y="191"/>
                    <a:pt x="147" y="192"/>
                    <a:pt x="144" y="192"/>
                  </a:cubicBezTo>
                  <a:cubicBezTo>
                    <a:pt x="142" y="192"/>
                    <a:pt x="139" y="191"/>
                    <a:pt x="137" y="190"/>
                  </a:cubicBezTo>
                  <a:cubicBezTo>
                    <a:pt x="134" y="189"/>
                    <a:pt x="132" y="187"/>
                    <a:pt x="129" y="185"/>
                  </a:cubicBezTo>
                  <a:cubicBezTo>
                    <a:pt x="123" y="195"/>
                    <a:pt x="123" y="195"/>
                    <a:pt x="123" y="195"/>
                  </a:cubicBezTo>
                  <a:cubicBezTo>
                    <a:pt x="126" y="198"/>
                    <a:pt x="130" y="200"/>
                    <a:pt x="134" y="201"/>
                  </a:cubicBezTo>
                  <a:cubicBezTo>
                    <a:pt x="138" y="202"/>
                    <a:pt x="142" y="203"/>
                    <a:pt x="147" y="203"/>
                  </a:cubicBezTo>
                  <a:cubicBezTo>
                    <a:pt x="150" y="203"/>
                    <a:pt x="154" y="202"/>
                    <a:pt x="157" y="201"/>
                  </a:cubicBezTo>
                  <a:cubicBezTo>
                    <a:pt x="161" y="200"/>
                    <a:pt x="164" y="199"/>
                    <a:pt x="166" y="197"/>
                  </a:cubicBezTo>
                  <a:cubicBezTo>
                    <a:pt x="168" y="195"/>
                    <a:pt x="170" y="193"/>
                    <a:pt x="172" y="190"/>
                  </a:cubicBezTo>
                  <a:cubicBezTo>
                    <a:pt x="173" y="187"/>
                    <a:pt x="174" y="184"/>
                    <a:pt x="174" y="181"/>
                  </a:cubicBezTo>
                  <a:cubicBezTo>
                    <a:pt x="174" y="179"/>
                    <a:pt x="173" y="177"/>
                    <a:pt x="173" y="175"/>
                  </a:cubicBezTo>
                  <a:cubicBezTo>
                    <a:pt x="172" y="173"/>
                    <a:pt x="171" y="172"/>
                    <a:pt x="170" y="170"/>
                  </a:cubicBezTo>
                  <a:close/>
                  <a:moveTo>
                    <a:pt x="543" y="118"/>
                  </a:moveTo>
                  <a:cubicBezTo>
                    <a:pt x="543" y="114"/>
                    <a:pt x="546" y="111"/>
                    <a:pt x="549" y="111"/>
                  </a:cubicBezTo>
                  <a:cubicBezTo>
                    <a:pt x="549" y="111"/>
                    <a:pt x="549" y="111"/>
                    <a:pt x="549" y="111"/>
                  </a:cubicBezTo>
                  <a:cubicBezTo>
                    <a:pt x="553" y="111"/>
                    <a:pt x="556" y="114"/>
                    <a:pt x="556" y="118"/>
                  </a:cubicBezTo>
                  <a:cubicBezTo>
                    <a:pt x="556" y="121"/>
                    <a:pt x="553" y="124"/>
                    <a:pt x="549" y="124"/>
                  </a:cubicBezTo>
                  <a:cubicBezTo>
                    <a:pt x="546" y="124"/>
                    <a:pt x="543" y="121"/>
                    <a:pt x="543" y="118"/>
                  </a:cubicBezTo>
                  <a:close/>
                  <a:moveTo>
                    <a:pt x="544" y="118"/>
                  </a:moveTo>
                  <a:cubicBezTo>
                    <a:pt x="544" y="121"/>
                    <a:pt x="547" y="123"/>
                    <a:pt x="549" y="123"/>
                  </a:cubicBezTo>
                  <a:cubicBezTo>
                    <a:pt x="552" y="123"/>
                    <a:pt x="555" y="121"/>
                    <a:pt x="555" y="118"/>
                  </a:cubicBezTo>
                  <a:cubicBezTo>
                    <a:pt x="555" y="114"/>
                    <a:pt x="552" y="112"/>
                    <a:pt x="549" y="112"/>
                  </a:cubicBezTo>
                  <a:cubicBezTo>
                    <a:pt x="549" y="112"/>
                    <a:pt x="549" y="112"/>
                    <a:pt x="549" y="112"/>
                  </a:cubicBezTo>
                  <a:cubicBezTo>
                    <a:pt x="547" y="112"/>
                    <a:pt x="544" y="114"/>
                    <a:pt x="544" y="118"/>
                  </a:cubicBezTo>
                  <a:close/>
                  <a:moveTo>
                    <a:pt x="544" y="143"/>
                  </a:moveTo>
                  <a:cubicBezTo>
                    <a:pt x="589" y="164"/>
                    <a:pt x="589" y="164"/>
                    <a:pt x="589" y="164"/>
                  </a:cubicBezTo>
                  <a:cubicBezTo>
                    <a:pt x="544" y="187"/>
                    <a:pt x="544" y="187"/>
                    <a:pt x="544" y="187"/>
                  </a:cubicBezTo>
                  <a:cubicBezTo>
                    <a:pt x="544" y="199"/>
                    <a:pt x="544" y="199"/>
                    <a:pt x="544" y="199"/>
                  </a:cubicBezTo>
                  <a:cubicBezTo>
                    <a:pt x="602" y="171"/>
                    <a:pt x="602" y="171"/>
                    <a:pt x="602" y="171"/>
                  </a:cubicBezTo>
                  <a:cubicBezTo>
                    <a:pt x="602" y="159"/>
                    <a:pt x="602" y="159"/>
                    <a:pt x="602" y="159"/>
                  </a:cubicBezTo>
                  <a:cubicBezTo>
                    <a:pt x="544" y="130"/>
                    <a:pt x="544" y="130"/>
                    <a:pt x="544" y="130"/>
                  </a:cubicBezTo>
                  <a:lnTo>
                    <a:pt x="544" y="143"/>
                  </a:lnTo>
                  <a:close/>
                  <a:moveTo>
                    <a:pt x="548" y="121"/>
                  </a:moveTo>
                  <a:cubicBezTo>
                    <a:pt x="547" y="121"/>
                    <a:pt x="547" y="121"/>
                    <a:pt x="547" y="121"/>
                  </a:cubicBezTo>
                  <a:cubicBezTo>
                    <a:pt x="547" y="114"/>
                    <a:pt x="547" y="114"/>
                    <a:pt x="547" y="114"/>
                  </a:cubicBezTo>
                  <a:cubicBezTo>
                    <a:pt x="548" y="114"/>
                    <a:pt x="548" y="114"/>
                    <a:pt x="549" y="114"/>
                  </a:cubicBezTo>
                  <a:cubicBezTo>
                    <a:pt x="550" y="114"/>
                    <a:pt x="551" y="114"/>
                    <a:pt x="551" y="114"/>
                  </a:cubicBezTo>
                  <a:cubicBezTo>
                    <a:pt x="552" y="115"/>
                    <a:pt x="552" y="115"/>
                    <a:pt x="552" y="116"/>
                  </a:cubicBezTo>
                  <a:cubicBezTo>
                    <a:pt x="552" y="117"/>
                    <a:pt x="551" y="117"/>
                    <a:pt x="551" y="118"/>
                  </a:cubicBezTo>
                  <a:cubicBezTo>
                    <a:pt x="551" y="118"/>
                    <a:pt x="551" y="118"/>
                    <a:pt x="551" y="118"/>
                  </a:cubicBezTo>
                  <a:cubicBezTo>
                    <a:pt x="551" y="118"/>
                    <a:pt x="552" y="118"/>
                    <a:pt x="552" y="119"/>
                  </a:cubicBezTo>
                  <a:cubicBezTo>
                    <a:pt x="552" y="121"/>
                    <a:pt x="552" y="121"/>
                    <a:pt x="552" y="121"/>
                  </a:cubicBezTo>
                  <a:cubicBezTo>
                    <a:pt x="551" y="121"/>
                    <a:pt x="551" y="121"/>
                    <a:pt x="551" y="121"/>
                  </a:cubicBezTo>
                  <a:cubicBezTo>
                    <a:pt x="551" y="121"/>
                    <a:pt x="551" y="120"/>
                    <a:pt x="551" y="119"/>
                  </a:cubicBezTo>
                  <a:cubicBezTo>
                    <a:pt x="550" y="119"/>
                    <a:pt x="550" y="118"/>
                    <a:pt x="549" y="118"/>
                  </a:cubicBezTo>
                  <a:cubicBezTo>
                    <a:pt x="548" y="118"/>
                    <a:pt x="548" y="118"/>
                    <a:pt x="548" y="118"/>
                  </a:cubicBezTo>
                  <a:lnTo>
                    <a:pt x="548" y="121"/>
                  </a:lnTo>
                  <a:close/>
                  <a:moveTo>
                    <a:pt x="548" y="117"/>
                  </a:moveTo>
                  <a:cubicBezTo>
                    <a:pt x="549" y="117"/>
                    <a:pt x="549" y="117"/>
                    <a:pt x="549" y="117"/>
                  </a:cubicBezTo>
                  <a:cubicBezTo>
                    <a:pt x="550" y="117"/>
                    <a:pt x="551" y="117"/>
                    <a:pt x="551" y="116"/>
                  </a:cubicBezTo>
                  <a:cubicBezTo>
                    <a:pt x="551" y="115"/>
                    <a:pt x="550" y="115"/>
                    <a:pt x="549" y="115"/>
                  </a:cubicBezTo>
                  <a:cubicBezTo>
                    <a:pt x="549" y="115"/>
                    <a:pt x="548" y="115"/>
                    <a:pt x="548" y="115"/>
                  </a:cubicBezTo>
                  <a:lnTo>
                    <a:pt x="548" y="117"/>
                  </a:lnTo>
                  <a:close/>
                  <a:moveTo>
                    <a:pt x="371" y="411"/>
                  </a:moveTo>
                  <a:cubicBezTo>
                    <a:pt x="112" y="411"/>
                    <a:pt x="112" y="411"/>
                    <a:pt x="112" y="411"/>
                  </a:cubicBezTo>
                  <a:cubicBezTo>
                    <a:pt x="103" y="411"/>
                    <a:pt x="96" y="418"/>
                    <a:pt x="96" y="427"/>
                  </a:cubicBezTo>
                  <a:cubicBezTo>
                    <a:pt x="96" y="436"/>
                    <a:pt x="103" y="443"/>
                    <a:pt x="112" y="443"/>
                  </a:cubicBezTo>
                  <a:cubicBezTo>
                    <a:pt x="371" y="443"/>
                    <a:pt x="371" y="443"/>
                    <a:pt x="371" y="443"/>
                  </a:cubicBezTo>
                  <a:cubicBezTo>
                    <a:pt x="380" y="443"/>
                    <a:pt x="387" y="436"/>
                    <a:pt x="387" y="427"/>
                  </a:cubicBezTo>
                  <a:cubicBezTo>
                    <a:pt x="387" y="418"/>
                    <a:pt x="380" y="411"/>
                    <a:pt x="371" y="411"/>
                  </a:cubicBezTo>
                  <a:close/>
                  <a:moveTo>
                    <a:pt x="724" y="63"/>
                  </a:moveTo>
                  <a:cubicBezTo>
                    <a:pt x="724" y="497"/>
                    <a:pt x="724" y="497"/>
                    <a:pt x="724" y="497"/>
                  </a:cubicBezTo>
                  <a:cubicBezTo>
                    <a:pt x="724" y="532"/>
                    <a:pt x="695" y="561"/>
                    <a:pt x="660" y="561"/>
                  </a:cubicBezTo>
                  <a:cubicBezTo>
                    <a:pt x="64" y="561"/>
                    <a:pt x="64" y="561"/>
                    <a:pt x="64" y="561"/>
                  </a:cubicBezTo>
                  <a:cubicBezTo>
                    <a:pt x="29" y="561"/>
                    <a:pt x="0" y="532"/>
                    <a:pt x="0" y="497"/>
                  </a:cubicBezTo>
                  <a:cubicBezTo>
                    <a:pt x="0" y="63"/>
                    <a:pt x="0" y="63"/>
                    <a:pt x="0" y="63"/>
                  </a:cubicBezTo>
                  <a:cubicBezTo>
                    <a:pt x="0" y="28"/>
                    <a:pt x="29" y="0"/>
                    <a:pt x="64" y="0"/>
                  </a:cubicBezTo>
                  <a:cubicBezTo>
                    <a:pt x="660" y="0"/>
                    <a:pt x="660" y="0"/>
                    <a:pt x="660" y="0"/>
                  </a:cubicBezTo>
                  <a:cubicBezTo>
                    <a:pt x="695" y="0"/>
                    <a:pt x="724" y="28"/>
                    <a:pt x="724" y="63"/>
                  </a:cubicBezTo>
                  <a:close/>
                  <a:moveTo>
                    <a:pt x="32" y="63"/>
                  </a:moveTo>
                  <a:cubicBezTo>
                    <a:pt x="32" y="284"/>
                    <a:pt x="32" y="284"/>
                    <a:pt x="32" y="284"/>
                  </a:cubicBezTo>
                  <a:cubicBezTo>
                    <a:pt x="692" y="284"/>
                    <a:pt x="692" y="284"/>
                    <a:pt x="692" y="284"/>
                  </a:cubicBezTo>
                  <a:cubicBezTo>
                    <a:pt x="692" y="63"/>
                    <a:pt x="692" y="63"/>
                    <a:pt x="692" y="63"/>
                  </a:cubicBezTo>
                  <a:cubicBezTo>
                    <a:pt x="692" y="46"/>
                    <a:pt x="678" y="32"/>
                    <a:pt x="660" y="32"/>
                  </a:cubicBezTo>
                  <a:cubicBezTo>
                    <a:pt x="64" y="32"/>
                    <a:pt x="64" y="32"/>
                    <a:pt x="64" y="32"/>
                  </a:cubicBezTo>
                  <a:cubicBezTo>
                    <a:pt x="46" y="32"/>
                    <a:pt x="32" y="46"/>
                    <a:pt x="32" y="63"/>
                  </a:cubicBezTo>
                  <a:close/>
                  <a:moveTo>
                    <a:pt x="692" y="497"/>
                  </a:moveTo>
                  <a:cubicBezTo>
                    <a:pt x="692" y="316"/>
                    <a:pt x="692" y="316"/>
                    <a:pt x="692" y="316"/>
                  </a:cubicBezTo>
                  <a:cubicBezTo>
                    <a:pt x="32" y="316"/>
                    <a:pt x="32" y="316"/>
                    <a:pt x="32" y="316"/>
                  </a:cubicBezTo>
                  <a:cubicBezTo>
                    <a:pt x="32" y="497"/>
                    <a:pt x="32" y="497"/>
                    <a:pt x="32" y="497"/>
                  </a:cubicBezTo>
                  <a:cubicBezTo>
                    <a:pt x="32" y="515"/>
                    <a:pt x="46" y="529"/>
                    <a:pt x="64" y="529"/>
                  </a:cubicBezTo>
                  <a:cubicBezTo>
                    <a:pt x="660" y="529"/>
                    <a:pt x="660" y="529"/>
                    <a:pt x="660" y="529"/>
                  </a:cubicBezTo>
                  <a:cubicBezTo>
                    <a:pt x="678" y="529"/>
                    <a:pt x="692" y="515"/>
                    <a:pt x="692" y="497"/>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100">
                <a:solidFill>
                  <a:srgbClr val="FFFFFF"/>
                </a:solidFill>
              </a:endParaRPr>
            </a:p>
          </p:txBody>
        </p:sp>
      </p:grpSp>
      <p:sp>
        <p:nvSpPr>
          <p:cNvPr id="127" name="Right Arrow 126">
            <a:extLst>
              <a:ext uri="{FF2B5EF4-FFF2-40B4-BE49-F238E27FC236}">
                <a16:creationId xmlns:a16="http://schemas.microsoft.com/office/drawing/2014/main" id="{F4938CA2-6AEB-334A-8A79-0BD744CB9594}"/>
              </a:ext>
            </a:extLst>
          </p:cNvPr>
          <p:cNvSpPr/>
          <p:nvPr/>
        </p:nvSpPr>
        <p:spPr>
          <a:xfrm>
            <a:off x="10139718" y="4037131"/>
            <a:ext cx="709277" cy="367022"/>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solidFill>
                <a:schemeClr val="bg1"/>
              </a:solidFill>
            </a:endParaRPr>
          </a:p>
        </p:txBody>
      </p:sp>
      <p:cxnSp>
        <p:nvCxnSpPr>
          <p:cNvPr id="130" name="Straight Arrow Connector 129">
            <a:extLst>
              <a:ext uri="{FF2B5EF4-FFF2-40B4-BE49-F238E27FC236}">
                <a16:creationId xmlns:a16="http://schemas.microsoft.com/office/drawing/2014/main" id="{69A1C9EA-A6D9-9B41-B491-EC656B91102A}"/>
              </a:ext>
            </a:extLst>
          </p:cNvPr>
          <p:cNvCxnSpPr>
            <a:cxnSpLocks/>
          </p:cNvCxnSpPr>
          <p:nvPr/>
        </p:nvCxnSpPr>
        <p:spPr>
          <a:xfrm>
            <a:off x="7932634" y="4040312"/>
            <a:ext cx="404286" cy="6209"/>
          </a:xfrm>
          <a:prstGeom prst="straightConnector1">
            <a:avLst/>
          </a:prstGeom>
          <a:ln w="38100" cap="rnd">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32" name="Straight Arrow Connector 131">
            <a:extLst>
              <a:ext uri="{FF2B5EF4-FFF2-40B4-BE49-F238E27FC236}">
                <a16:creationId xmlns:a16="http://schemas.microsoft.com/office/drawing/2014/main" id="{3A3539EA-8534-8C49-BE8F-20E9312E0871}"/>
              </a:ext>
            </a:extLst>
          </p:cNvPr>
          <p:cNvCxnSpPr>
            <a:cxnSpLocks/>
          </p:cNvCxnSpPr>
          <p:nvPr/>
        </p:nvCxnSpPr>
        <p:spPr>
          <a:xfrm>
            <a:off x="8924856" y="4046521"/>
            <a:ext cx="332990" cy="0"/>
          </a:xfrm>
          <a:prstGeom prst="straightConnector1">
            <a:avLst/>
          </a:prstGeom>
          <a:ln w="38100" cap="rnd">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34" name="TextBox 133">
            <a:extLst>
              <a:ext uri="{FF2B5EF4-FFF2-40B4-BE49-F238E27FC236}">
                <a16:creationId xmlns:a16="http://schemas.microsoft.com/office/drawing/2014/main" id="{47C7C941-92D6-E24F-85B4-498D0907BCA1}"/>
              </a:ext>
            </a:extLst>
          </p:cNvPr>
          <p:cNvSpPr txBox="1"/>
          <p:nvPr/>
        </p:nvSpPr>
        <p:spPr>
          <a:xfrm>
            <a:off x="7091244" y="2857209"/>
            <a:ext cx="702115" cy="369332"/>
          </a:xfrm>
          <a:prstGeom prst="rect">
            <a:avLst/>
          </a:prstGeom>
          <a:noFill/>
        </p:spPr>
        <p:txBody>
          <a:bodyPr wrap="none" lIns="0" tIns="0" rIns="0" bIns="0" rtlCol="0">
            <a:spAutoFit/>
          </a:bodyPr>
          <a:lstStyle/>
          <a:p>
            <a:r>
              <a:rPr lang="en-US" sz="2400" dirty="0"/>
              <a:t>Push</a:t>
            </a:r>
          </a:p>
        </p:txBody>
      </p:sp>
      <p:sp>
        <p:nvSpPr>
          <p:cNvPr id="135" name="TextBox 134">
            <a:extLst>
              <a:ext uri="{FF2B5EF4-FFF2-40B4-BE49-F238E27FC236}">
                <a16:creationId xmlns:a16="http://schemas.microsoft.com/office/drawing/2014/main" id="{5AFBF344-4631-E542-B319-63FB50721CB5}"/>
              </a:ext>
            </a:extLst>
          </p:cNvPr>
          <p:cNvSpPr txBox="1"/>
          <p:nvPr/>
        </p:nvSpPr>
        <p:spPr>
          <a:xfrm>
            <a:off x="654540" y="2857209"/>
            <a:ext cx="514564" cy="369332"/>
          </a:xfrm>
          <a:prstGeom prst="rect">
            <a:avLst/>
          </a:prstGeom>
          <a:noFill/>
        </p:spPr>
        <p:txBody>
          <a:bodyPr wrap="none" lIns="0" tIns="0" rIns="0" bIns="0" rtlCol="0">
            <a:spAutoFit/>
          </a:bodyPr>
          <a:lstStyle/>
          <a:p>
            <a:r>
              <a:rPr lang="en-US" sz="2400" dirty="0"/>
              <a:t>Pull</a:t>
            </a:r>
          </a:p>
        </p:txBody>
      </p:sp>
    </p:spTree>
    <p:extLst>
      <p:ext uri="{BB962C8B-B14F-4D97-AF65-F5344CB8AC3E}">
        <p14:creationId xmlns:p14="http://schemas.microsoft.com/office/powerpoint/2010/main" val="114647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USERHIDDEN" val="1"/>
</p:tagLst>
</file>

<file path=ppt/tags/tag2.xml><?xml version="1.0" encoding="utf-8"?>
<p:tagLst xmlns:a="http://schemas.openxmlformats.org/drawingml/2006/main" xmlns:r="http://schemas.openxmlformats.org/officeDocument/2006/relationships" xmlns:p="http://schemas.openxmlformats.org/presentationml/2006/main">
  <p:tag name="USERHIDDEN" val="1"/>
</p:tagLst>
</file>

<file path=ppt/tags/tag3.xml><?xml version="1.0" encoding="utf-8"?>
<p:tagLst xmlns:a="http://schemas.openxmlformats.org/drawingml/2006/main" xmlns:r="http://schemas.openxmlformats.org/officeDocument/2006/relationships" xmlns:p="http://schemas.openxmlformats.org/presentationml/2006/main">
  <p:tag name="USERHIDDEN"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Splunk2017">
  <a:themeElements>
    <a:clrScheme name="Splunk Corporate 2017">
      <a:dk1>
        <a:srgbClr val="FFFFFF"/>
      </a:dk1>
      <a:lt1>
        <a:srgbClr val="000000"/>
      </a:lt1>
      <a:dk2>
        <a:srgbClr val="FFFFFF"/>
      </a:dk2>
      <a:lt2>
        <a:srgbClr val="000000"/>
      </a:lt2>
      <a:accent1>
        <a:srgbClr val="65A637"/>
      </a:accent1>
      <a:accent2>
        <a:srgbClr val="B2B2B2"/>
      </a:accent2>
      <a:accent3>
        <a:srgbClr val="515151"/>
      </a:accent3>
      <a:accent4>
        <a:srgbClr val="00A9E0"/>
      </a:accent4>
      <a:accent5>
        <a:srgbClr val="005880"/>
      </a:accent5>
      <a:accent6>
        <a:srgbClr val="CBDB2F"/>
      </a:accent6>
      <a:hlink>
        <a:srgbClr val="02A8E0"/>
      </a:hlink>
      <a:folHlink>
        <a:srgbClr val="02A8E0"/>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dirty="0" err="1"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38100" cap="rnd">
          <a:solidFill>
            <a:schemeClr val="accent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dirty="0" smtClean="0"/>
        </a:defPPr>
      </a:lstStyle>
    </a:txDef>
  </a:objectDefaults>
  <a:extraClrSchemeLst/>
  <a:extLst>
    <a:ext uri="{05A4C25C-085E-4340-85A3-A5531E510DB2}">
      <thm15:themeFamily xmlns:thm15="http://schemas.microsoft.com/office/thememl/2012/main" name="Splunk Cloud" id="{D9571664-1465-BD4B-9B9A-B5712A81DF48}" vid="{AE38C6A2-7B79-F442-A485-5FD4F624C80F}"/>
    </a:ext>
  </a:extLst>
</a:theme>
</file>

<file path=ppt/theme/theme2.xml><?xml version="1.0" encoding="utf-8"?>
<a:theme xmlns:a="http://schemas.openxmlformats.org/drawingml/2006/main" name="newpinkSplunk">
  <a:themeElements>
    <a:clrScheme name=" ">
      <a:dk1>
        <a:srgbClr val="000000"/>
      </a:dk1>
      <a:lt1>
        <a:srgbClr val="FFFFFF"/>
      </a:lt1>
      <a:dk2>
        <a:srgbClr val="7F7F7F"/>
      </a:dk2>
      <a:lt2>
        <a:srgbClr val="E6E6E6"/>
      </a:lt2>
      <a:accent1>
        <a:srgbClr val="EC008C"/>
      </a:accent1>
      <a:accent2>
        <a:srgbClr val="F56A00"/>
      </a:accent2>
      <a:accent3>
        <a:srgbClr val="F0D318"/>
      </a:accent3>
      <a:accent4>
        <a:srgbClr val="AB006B"/>
      </a:accent4>
      <a:accent5>
        <a:srgbClr val="C83C10"/>
      </a:accent5>
      <a:accent6>
        <a:srgbClr val="F99D1C"/>
      </a:accent6>
      <a:hlink>
        <a:srgbClr val="EC008C"/>
      </a:hlink>
      <a:folHlink>
        <a:srgbClr val="E6E6E6"/>
      </a:folHlink>
    </a:clrScheme>
    <a:fontScheme name="Splu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w="9525" cap="flat">
          <a:noFill/>
          <a:prstDash val="solid"/>
          <a:miter/>
        </a:ln>
      </a:spPr>
      <a:bodyPr rtlCol="0" anchor="ctr"/>
      <a:lstStyle>
        <a:defPPr algn="l">
          <a:lnSpc>
            <a:spcPct val="85000"/>
          </a:lnSpc>
          <a:spcBef>
            <a:spcPts val="800"/>
          </a:spcBef>
          <a:spcAft>
            <a:spcPts val="400"/>
          </a:spcAft>
          <a:defRPr kern="100" spc="-30" dirty="0" err="1" smtClean="0">
            <a:solidFill>
              <a:schemeClr val="bg1"/>
            </a:solidFill>
            <a:latin typeface="+mj-lt"/>
          </a:defRPr>
        </a:defPPr>
      </a:lstStyle>
    </a:spDef>
    <a:lnDef>
      <a:spPr>
        <a:ln w="12700" cap="rnd">
          <a:solidFill>
            <a:schemeClr val="accent1"/>
          </a:solidFill>
          <a:roun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spcAft>
            <a:spcPts val="600"/>
          </a:spcAft>
          <a:defRPr sz="1400" kern="100" spc="-30" dirty="0" err="1" smtClean="0"/>
        </a:defPPr>
      </a:lstStyle>
    </a:txDef>
  </a:objectDefaults>
  <a:extraClrSchemeLst/>
  <a:custClrLst>
    <a:custClr name="Dark Blue">
      <a:srgbClr val="006AAD"/>
    </a:custClr>
    <a:custClr name="Blue">
      <a:srgbClr val="00ACD9"/>
    </a:custClr>
    <a:custClr name="Dark Purple">
      <a:srgbClr val="662D91"/>
    </a:custClr>
    <a:custClr name="purple">
      <a:srgbClr val="9442DE"/>
    </a:custClr>
    <a:custClr name="Dark Teal">
      <a:srgbClr val="0096A1"/>
    </a:custClr>
    <a:custClr name="Teal">
      <a:srgbClr val="02C7A9"/>
    </a:custClr>
    <a:custClr name="Green">
      <a:srgbClr val="0DB14B"/>
    </a:custClr>
    <a:custClr name="null">
      <a:srgbClr val="FFFFFF"/>
    </a:custClr>
    <a:custClr name="null">
      <a:srgbClr val="FFFFFF"/>
    </a:custClr>
    <a:custClr name="null">
      <a:srgbClr val="FFFFFF"/>
    </a:custClr>
  </a:custClrLst>
  <a:extLst>
    <a:ext uri="{05A4C25C-085E-4340-85A3-A5531E510DB2}">
      <thm15:themeFamily xmlns:thm15="http://schemas.microsoft.com/office/thememl/2012/main" name="newpinkSplunk" id="{5DB43028-2558-2E45-B1EF-53FDA4BC9522}" vid="{A0872F82-2D1E-744E-BC5E-42EC837CDF47}"/>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Splunk2017</Template>
  <TotalTime>2543</TotalTime>
  <Words>2324</Words>
  <Application>Microsoft Macintosh PowerPoint</Application>
  <PresentationFormat>Widescreen</PresentationFormat>
  <Paragraphs>357</Paragraphs>
  <Slides>29</Slides>
  <Notes>10</Notes>
  <HiddenSlides>0</HiddenSlides>
  <MMClips>0</MMClips>
  <ScaleCrop>false</ScaleCrop>
  <HeadingPairs>
    <vt:vector size="8" baseType="variant">
      <vt:variant>
        <vt:lpstr>Fonts Used</vt:lpstr>
      </vt:variant>
      <vt:variant>
        <vt:i4>5</vt:i4>
      </vt:variant>
      <vt:variant>
        <vt:lpstr>Theme</vt:lpstr>
      </vt:variant>
      <vt:variant>
        <vt:i4>2</vt:i4>
      </vt:variant>
      <vt:variant>
        <vt:lpstr>Embedded OLE Servers</vt:lpstr>
      </vt:variant>
      <vt:variant>
        <vt:i4>1</vt:i4>
      </vt:variant>
      <vt:variant>
        <vt:lpstr>Slide Titles</vt:lpstr>
      </vt:variant>
      <vt:variant>
        <vt:i4>29</vt:i4>
      </vt:variant>
    </vt:vector>
  </HeadingPairs>
  <TitlesOfParts>
    <vt:vector size="37" baseType="lpstr">
      <vt:lpstr>.LucidaGrandeUI</vt:lpstr>
      <vt:lpstr>Arial</vt:lpstr>
      <vt:lpstr>Calibri</vt:lpstr>
      <vt:lpstr>Gotham Book</vt:lpstr>
      <vt:lpstr>Wingdings 3</vt:lpstr>
      <vt:lpstr>Splunk2017</vt:lpstr>
      <vt:lpstr>newpinkSplunk</vt:lpstr>
      <vt:lpstr>Worksheet</vt:lpstr>
      <vt:lpstr>Cooking with AWS and Splunk</vt:lpstr>
      <vt:lpstr>Agenda</vt:lpstr>
      <vt:lpstr>Planning Data Collection</vt:lpstr>
      <vt:lpstr>Hardware</vt:lpstr>
      <vt:lpstr>Security : Permissions</vt:lpstr>
      <vt:lpstr>Scale : Data Collection</vt:lpstr>
      <vt:lpstr>Push vs. Pull</vt:lpstr>
      <vt:lpstr>Getting Data In from AWS</vt:lpstr>
      <vt:lpstr>AWS Service Pull vs. Push</vt:lpstr>
      <vt:lpstr>The Case for Pull (Modular Input)</vt:lpstr>
      <vt:lpstr>The Case for Push via Lambda Functions</vt:lpstr>
      <vt:lpstr>The Case for Push via Kinesis Data Firehose</vt:lpstr>
      <vt:lpstr>Cost Considerations</vt:lpstr>
      <vt:lpstr>Multi-Account Data Collection</vt:lpstr>
      <vt:lpstr>Multiple Accounts : Loose Federation</vt:lpstr>
      <vt:lpstr>Multiple Accounts : Loose Federation</vt:lpstr>
      <vt:lpstr>Multiple Accounts : Tight Federation (S3)</vt:lpstr>
      <vt:lpstr>Multiple Accounts : Tight Federation (S3)</vt:lpstr>
      <vt:lpstr>Multiple Accounts : Tight Federation (HF)</vt:lpstr>
      <vt:lpstr>Multiple Accounts : Tight Federation (HF)</vt:lpstr>
      <vt:lpstr>Multiple Accounts : Alliance </vt:lpstr>
      <vt:lpstr>Multiple Accounts : Alliance </vt:lpstr>
      <vt:lpstr>PowerPoint Presentation</vt:lpstr>
      <vt:lpstr>PowerPoint Presentation</vt:lpstr>
      <vt:lpstr>Great, now what should I use?</vt:lpstr>
      <vt:lpstr>Chose your adventure</vt:lpstr>
      <vt:lpstr>Project Trumpet Explained</vt:lpstr>
      <vt:lpstr>Project Trumpet</vt:lpstr>
      <vt:lpstr>Continue to Module 14:</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Cooking with AWS and Splunk</dc:title>
  <dc:creator>Kam Amir</dc:creator>
  <cp:lastModifiedBy>Kam Amir</cp:lastModifiedBy>
  <cp:revision>34</cp:revision>
  <dcterms:created xsi:type="dcterms:W3CDTF">2019-03-27T21:49:43Z</dcterms:created>
  <dcterms:modified xsi:type="dcterms:W3CDTF">2020-02-06T19:40:30Z</dcterms:modified>
</cp:coreProperties>
</file>